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8" r:id="rId4"/>
    <p:sldId id="269" r:id="rId5"/>
    <p:sldId id="262" r:id="rId6"/>
    <p:sldId id="263" r:id="rId7"/>
    <p:sldId id="261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3A"/>
    <a:srgbClr val="DEB410"/>
    <a:srgbClr val="6583B3"/>
    <a:srgbClr val="112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7925A-5252-41CC-BB90-B2D16F9D2D5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D5B2A-B652-42CB-B61A-49A1DD35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8D6F70-0506-47FE-B5E6-3C5B5EEE6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1EEFDB-C618-4BB8-809F-74098C4F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EDCA61-7EF8-42B4-B678-D54EEB8B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B188-F568-4778-BCB7-0B42A9383A60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118EEA-9AC5-4883-ADBC-6917E976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209B4F-9BC4-4A66-A095-C625F81C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ABFC51-7C8B-4943-B852-E0FC4690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EEE9BB-ED42-47AA-85DF-6578BE9F8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7441C7-64EC-4A63-8A36-8AA8A74E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BEA9-E01A-400A-9586-07D6ADE207B1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84F3DB-0E1F-4742-94AA-253DEF31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93924-A253-404D-B849-F82DECB1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CDC11DD-D2F1-45C3-AA8F-0F6628E44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E9BBC6-4E5B-4022-A83C-501B011EC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C9E89F-F28E-4D84-8D83-5497948A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2C04-A1E0-4E4C-A5F1-E3030E18A19D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414FD-8044-479C-A322-94F87172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806BAD-3D5C-4B14-BA7D-55CA2F98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011E4C-2AFA-459A-906D-A6176F51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EDC571-8B03-421F-A265-DDC4EB328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80F3F0-D95D-4718-9018-2ACFA4D0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9024-085C-4CCC-B216-3DF7B207E6C8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5A4457-4BF5-4184-8162-F4427F79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D08647-DDDF-4AAF-9C8B-FCA38A39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C512B2-D90C-4468-BAE2-4E23E218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0D680D-82DA-4C2A-B694-209E176D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E7BF85-FA90-4C1F-9D1F-F50DAF4D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37B-7139-4602-876D-B0B75E3D6A0F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4169F4-ECB6-4B35-908F-ADC1C4B3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04253B-1DA6-4D29-B68A-9587FD88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A0DF4A-7243-4BA7-B6CF-F0D3C623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54E8ED-AE72-45B1-9E92-709EA209B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F60F15-1FDC-48B8-BB20-0E6654979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6EB1BE-9B79-4C7D-8708-CD723704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A135-D632-41AD-B6B2-300AF998943F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FD31B5-FC4F-49D4-8071-CE969A33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E84B43-4DA0-43F2-AD58-234E9B6C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53020-DD85-44F2-91A2-9416325C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1A3E4D-087D-4237-B8B9-48C18DD2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3CC505-1011-4287-821D-DB158632C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6F8CC13-D478-4C06-AB46-B5C8E22EC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6B2F65-4233-4E36-9F16-8FB94BA0D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A7D048F-519B-431A-BFA1-F74F5B29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B74-6346-431F-B7E1-2B153EBD9316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E53AD1-84AD-4430-AD08-2C3164B3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D8ECBCB-8BE4-4D39-8A09-561FEFFA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A76D4-FB3E-4F67-89FF-7418DA34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48B03E2-E07A-49F9-B81A-19CEC64D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6529-67E3-4496-9DF7-139DDFA25F35}" type="datetime1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32A992-D8CC-429B-9A49-6F9329DE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80F841-AE2B-4C33-A5C8-5753FB13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012230-8890-4FD4-B66B-D9FD2084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749A-719F-4DD4-B75F-509BCF1AA162}" type="datetime1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AEF757-C4D9-42E7-A3F8-13F84655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223E99-84E6-4C49-86EF-27AB3A6A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31BE21-B591-44FA-B4BB-B579F24E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82B6BA-9BA9-4458-B890-20A350CD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CAE957-75F3-4389-B15C-680531B63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29170A-EF3F-44D1-B371-77CD7B58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5FEF-FF3C-4CA2-9BBB-4DA6524F2E90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69116E-2A84-4B75-803B-A4F2808A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FCB706-B0F4-49DA-86FD-766ACB3E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25CF1-7E66-4A22-A947-02CB5FE0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644BCF0-CD03-479C-B8A8-823BCB59A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4B845C-6175-4010-A97E-DE9068C74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A52783-6A5E-4EB8-9A11-5A2F4B01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D8D8-8881-475D-B9CB-4235B7A4B7CB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D0FF55-AA1A-4877-98F9-2CF26F1B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067202-D44C-48FE-921A-6D59EB16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6796BB3-552C-4CB0-9DE5-23EE2658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CE97E0-00A1-416D-BFD6-C161FB06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867CB3-C4ED-4F9A-94BE-716A349CF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6996-A861-4EE1-84F6-2661BDCD53FE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069514-E0D3-4717-B552-CE1D42B10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CAA825-1B0F-441D-ACD9-621BFC9AF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B1C9-E575-41B1-95FD-ECA4468C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8417673-F529-49EC-8402-EC8515FAD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6256332"/>
          </a:xfrm>
          <a:custGeom>
            <a:avLst/>
            <a:gdLst>
              <a:gd name="connsiteX0" fmla="*/ 0 w 12192000"/>
              <a:gd name="connsiteY0" fmla="*/ 6256332 h 6256332"/>
              <a:gd name="connsiteX1" fmla="*/ 12192000 w 12192000"/>
              <a:gd name="connsiteY1" fmla="*/ 6256332 h 6256332"/>
              <a:gd name="connsiteX2" fmla="*/ 12192000 w 12192000"/>
              <a:gd name="connsiteY2" fmla="*/ 1476999 h 6256332"/>
              <a:gd name="connsiteX3" fmla="*/ 11641106 w 12192000"/>
              <a:gd name="connsiteY3" fmla="*/ 293499 h 6256332"/>
              <a:gd name="connsiteX4" fmla="*/ 11503315 w 12192000"/>
              <a:gd name="connsiteY4" fmla="*/ 234 h 6256332"/>
              <a:gd name="connsiteX5" fmla="*/ 11009115 w 12192000"/>
              <a:gd name="connsiteY5" fmla="*/ 234 h 6256332"/>
              <a:gd name="connsiteX6" fmla="*/ 9923087 w 12192000"/>
              <a:gd name="connsiteY6" fmla="*/ 234 h 6256332"/>
              <a:gd name="connsiteX7" fmla="*/ 9715554 w 12192000"/>
              <a:gd name="connsiteY7" fmla="*/ 234 h 6256332"/>
              <a:gd name="connsiteX8" fmla="*/ 9220071 w 12192000"/>
              <a:gd name="connsiteY8" fmla="*/ 234 h 6256332"/>
              <a:gd name="connsiteX9" fmla="*/ 8134043 w 12192000"/>
              <a:gd name="connsiteY9" fmla="*/ 234 h 6256332"/>
              <a:gd name="connsiteX10" fmla="*/ 7913368 w 12192000"/>
              <a:gd name="connsiteY10" fmla="*/ 234 h 6256332"/>
              <a:gd name="connsiteX11" fmla="*/ 7913260 w 12192000"/>
              <a:gd name="connsiteY11" fmla="*/ 0 h 6256332"/>
              <a:gd name="connsiteX12" fmla="*/ 7417776 w 12192000"/>
              <a:gd name="connsiteY12" fmla="*/ 0 h 6256332"/>
              <a:gd name="connsiteX13" fmla="*/ 6331751 w 12192000"/>
              <a:gd name="connsiteY13" fmla="*/ 0 h 6256332"/>
              <a:gd name="connsiteX14" fmla="*/ 6124217 w 12192000"/>
              <a:gd name="connsiteY14" fmla="*/ 0 h 6256332"/>
              <a:gd name="connsiteX15" fmla="*/ 5628734 w 12192000"/>
              <a:gd name="connsiteY15" fmla="*/ 0 h 6256332"/>
              <a:gd name="connsiteX16" fmla="*/ 4542707 w 12192000"/>
              <a:gd name="connsiteY16" fmla="*/ 0 h 6256332"/>
              <a:gd name="connsiteX17" fmla="*/ 1504199 w 12192000"/>
              <a:gd name="connsiteY17" fmla="*/ 0 h 6256332"/>
              <a:gd name="connsiteX18" fmla="*/ 0 w 12192000"/>
              <a:gd name="connsiteY18" fmla="*/ 0 h 625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256332">
                <a:moveTo>
                  <a:pt x="0" y="6256332"/>
                </a:moveTo>
                <a:lnTo>
                  <a:pt x="12192000" y="6256332"/>
                </a:lnTo>
                <a:lnTo>
                  <a:pt x="12192000" y="1476999"/>
                </a:lnTo>
                <a:lnTo>
                  <a:pt x="11641106" y="293499"/>
                </a:lnTo>
                <a:lnTo>
                  <a:pt x="11503315" y="234"/>
                </a:lnTo>
                <a:lnTo>
                  <a:pt x="11009115" y="234"/>
                </a:lnTo>
                <a:lnTo>
                  <a:pt x="9923087" y="234"/>
                </a:lnTo>
                <a:lnTo>
                  <a:pt x="9715554" y="234"/>
                </a:lnTo>
                <a:lnTo>
                  <a:pt x="9220071" y="234"/>
                </a:lnTo>
                <a:lnTo>
                  <a:pt x="8134043" y="234"/>
                </a:lnTo>
                <a:lnTo>
                  <a:pt x="7913368" y="234"/>
                </a:lnTo>
                <a:lnTo>
                  <a:pt x="7913260" y="0"/>
                </a:lnTo>
                <a:lnTo>
                  <a:pt x="7417776" y="0"/>
                </a:lnTo>
                <a:lnTo>
                  <a:pt x="6331751" y="0"/>
                </a:lnTo>
                <a:lnTo>
                  <a:pt x="6124217" y="0"/>
                </a:lnTo>
                <a:lnTo>
                  <a:pt x="5628734" y="0"/>
                </a:lnTo>
                <a:lnTo>
                  <a:pt x="4542707" y="0"/>
                </a:lnTo>
                <a:lnTo>
                  <a:pt x="150419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251D04-4F6C-42EE-8A1D-A4085EE7E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"/>
          <a:stretch/>
        </p:blipFill>
        <p:spPr>
          <a:xfrm>
            <a:off x="-523726" y="-20612"/>
            <a:ext cx="12191980" cy="6040296"/>
          </a:xfrm>
          <a:custGeom>
            <a:avLst/>
            <a:gdLst>
              <a:gd name="connsiteX0" fmla="*/ 0 w 12192000"/>
              <a:gd name="connsiteY0" fmla="*/ 0 h 6040306"/>
              <a:gd name="connsiteX1" fmla="*/ 12192000 w 12192000"/>
              <a:gd name="connsiteY1" fmla="*/ 0 h 6040306"/>
              <a:gd name="connsiteX2" fmla="*/ 12192000 w 12192000"/>
              <a:gd name="connsiteY2" fmla="*/ 4211076 h 6040306"/>
              <a:gd name="connsiteX3" fmla="*/ 11340591 w 12192000"/>
              <a:gd name="connsiteY3" fmla="*/ 6040306 h 6040306"/>
              <a:gd name="connsiteX4" fmla="*/ 10860731 w 12192000"/>
              <a:gd name="connsiteY4" fmla="*/ 6040306 h 6040306"/>
              <a:gd name="connsiteX5" fmla="*/ 9808950 w 12192000"/>
              <a:gd name="connsiteY5" fmla="*/ 6040306 h 6040306"/>
              <a:gd name="connsiteX6" fmla="*/ 5960209 w 12192000"/>
              <a:gd name="connsiteY6" fmla="*/ 6040306 h 6040306"/>
              <a:gd name="connsiteX7" fmla="*/ 5480349 w 12192000"/>
              <a:gd name="connsiteY7" fmla="*/ 6040306 h 6040306"/>
              <a:gd name="connsiteX8" fmla="*/ 5096434 w 12192000"/>
              <a:gd name="connsiteY8" fmla="*/ 6040306 h 6040306"/>
              <a:gd name="connsiteX9" fmla="*/ 4428567 w 12192000"/>
              <a:gd name="connsiteY9" fmla="*/ 6040306 h 6040306"/>
              <a:gd name="connsiteX10" fmla="*/ 0 w 12192000"/>
              <a:gd name="connsiteY10" fmla="*/ 6040306 h 60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040306">
                <a:moveTo>
                  <a:pt x="0" y="0"/>
                </a:moveTo>
                <a:lnTo>
                  <a:pt x="12192000" y="0"/>
                </a:lnTo>
                <a:lnTo>
                  <a:pt x="12192000" y="4211076"/>
                </a:lnTo>
                <a:lnTo>
                  <a:pt x="11340591" y="6040306"/>
                </a:lnTo>
                <a:lnTo>
                  <a:pt x="10860731" y="6040306"/>
                </a:lnTo>
                <a:lnTo>
                  <a:pt x="9808950" y="6040306"/>
                </a:lnTo>
                <a:lnTo>
                  <a:pt x="5960209" y="6040306"/>
                </a:lnTo>
                <a:lnTo>
                  <a:pt x="5480349" y="6040306"/>
                </a:lnTo>
                <a:lnTo>
                  <a:pt x="5096434" y="6040306"/>
                </a:lnTo>
                <a:lnTo>
                  <a:pt x="4428567" y="6040306"/>
                </a:lnTo>
                <a:lnTo>
                  <a:pt x="0" y="6040306"/>
                </a:lnTo>
                <a:close/>
              </a:path>
            </a:pathLst>
          </a:custGeom>
          <a:solidFill>
            <a:srgbClr val="112548"/>
          </a:solidFill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E910829-C8A1-4677-AA89-D72084F8FF38}"/>
              </a:ext>
            </a:extLst>
          </p:cNvPr>
          <p:cNvSpPr/>
          <p:nvPr/>
        </p:nvSpPr>
        <p:spPr>
          <a:xfrm>
            <a:off x="198379" y="3451637"/>
            <a:ext cx="529664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 Global Leader in Surveillance 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Data Distribution &amp; Conversion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Systems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571A4F-91EA-42AD-A9F0-8A8D3A254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16" y="466031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82 -0.57639 C 0.16536 -0.57639 0.23763 -0.43773 0.23763 -0.26667 C 0.23763 -0.09537 0.16536 0.04398 0.07682 0.04398 C -0.01172 0.04398 -0.08347 -0.09537 -0.08347 -0.26667 C -0.08347 -0.43773 -0.01172 -0.57639 0.07682 -0.57639 Z " pathEditMode="relative" rAng="0" ptsTypes="AAAAA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41C0-C24C-4B8F-83A8-B1BA84F667E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12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EE0E0-E639-40CE-8B4F-49DCF1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Trusted Partner to the US FAA, DoD</a:t>
            </a:r>
          </a:p>
        </p:txBody>
      </p:sp>
      <p:pic>
        <p:nvPicPr>
          <p:cNvPr id="1713" name="Picture 1712">
            <a:extLst>
              <a:ext uri="{FF2B5EF4-FFF2-40B4-BE49-F238E27FC236}">
                <a16:creationId xmlns="" xmlns:a16="http://schemas.microsoft.com/office/drawing/2014/main" id="{9DFFF9A2-427C-462E-A216-83D622B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59" y="-703486"/>
            <a:ext cx="1821689" cy="2732534"/>
          </a:xfrm>
          <a:prstGeom prst="rect">
            <a:avLst/>
          </a:prstGeom>
        </p:spPr>
      </p:pic>
      <p:cxnSp>
        <p:nvCxnSpPr>
          <p:cNvPr id="1715" name="Straight Connector 1714">
            <a:extLst>
              <a:ext uri="{FF2B5EF4-FFF2-40B4-BE49-F238E27FC236}">
                <a16:creationId xmlns="" xmlns:a16="http://schemas.microsoft.com/office/drawing/2014/main" id="{394A4C43-321A-4D0F-A787-8B6ED0FC18D2}"/>
              </a:ext>
            </a:extLst>
          </p:cNvPr>
          <p:cNvCxnSpPr>
            <a:cxnSpLocks/>
          </p:cNvCxnSpPr>
          <p:nvPr/>
        </p:nvCxnSpPr>
        <p:spPr>
          <a:xfrm flipH="1">
            <a:off x="-64770" y="1276350"/>
            <a:ext cx="9742170" cy="0"/>
          </a:xfrm>
          <a:prstGeom prst="line">
            <a:avLst/>
          </a:prstGeom>
          <a:ln w="12700">
            <a:solidFill>
              <a:srgbClr val="658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>
            <a:extLst>
              <a:ext uri="{FF2B5EF4-FFF2-40B4-BE49-F238E27FC236}">
                <a16:creationId xmlns="" xmlns:a16="http://schemas.microsoft.com/office/drawing/2014/main" id="{DB09E08E-E0EF-4DFD-AB4B-AE1882399BD7}"/>
              </a:ext>
            </a:extLst>
          </p:cNvPr>
          <p:cNvCxnSpPr>
            <a:cxnSpLocks/>
          </p:cNvCxnSpPr>
          <p:nvPr/>
        </p:nvCxnSpPr>
        <p:spPr>
          <a:xfrm flipH="1">
            <a:off x="-64770" y="1293495"/>
            <a:ext cx="11450955" cy="1"/>
          </a:xfrm>
          <a:prstGeom prst="line">
            <a:avLst/>
          </a:prstGeom>
          <a:ln w="12700">
            <a:solidFill>
              <a:srgbClr val="F47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542AC0-F478-45D3-9F64-066E568D3778}"/>
              </a:ext>
            </a:extLst>
          </p:cNvPr>
          <p:cNvSpPr txBox="1"/>
          <p:nvPr/>
        </p:nvSpPr>
        <p:spPr>
          <a:xfrm>
            <a:off x="5302217" y="1590261"/>
            <a:ext cx="671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5F011E-C2DD-486C-ACE9-EADFED294BA0}"/>
              </a:ext>
            </a:extLst>
          </p:cNvPr>
          <p:cNvSpPr txBox="1"/>
          <p:nvPr/>
        </p:nvSpPr>
        <p:spPr>
          <a:xfrm>
            <a:off x="289215" y="1932259"/>
            <a:ext cx="112534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Expertise Across All Functional Areas: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Test &amp;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Training, Testing,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&amp; Program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Systems Integration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System, Software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&amp; Hardware Engineering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96E7E9-1B9D-4B3F-B9FF-6870722BE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480" y="2444659"/>
            <a:ext cx="2590800" cy="2590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7D2339F-107F-4AEE-9943-A2C265422A38}"/>
              </a:ext>
            </a:extLst>
          </p:cNvPr>
          <p:cNvSpPr/>
          <p:nvPr/>
        </p:nvSpPr>
        <p:spPr>
          <a:xfrm>
            <a:off x="8781124" y="6272707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www.Sunhillo.com</a:t>
            </a:r>
          </a:p>
        </p:txBody>
      </p:sp>
    </p:spTree>
    <p:extLst>
      <p:ext uri="{BB962C8B-B14F-4D97-AF65-F5344CB8AC3E}">
        <p14:creationId xmlns:p14="http://schemas.microsoft.com/office/powerpoint/2010/main" val="15407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41C0-C24C-4B8F-83A8-B1BA84F667E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12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EE0E0-E639-40CE-8B4F-49DCF1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Sunhillo Corporation Global Presence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25EA339-2EB8-4592-AF4D-304B3DF536DD}"/>
              </a:ext>
            </a:extLst>
          </p:cNvPr>
          <p:cNvGrpSpPr/>
          <p:nvPr/>
        </p:nvGrpSpPr>
        <p:grpSpPr>
          <a:xfrm>
            <a:off x="232759" y="1807422"/>
            <a:ext cx="5863241" cy="3866057"/>
            <a:chOff x="583683" y="506442"/>
            <a:chExt cx="5701684" cy="3685479"/>
          </a:xfrm>
        </p:grpSpPr>
        <p:sp>
          <p:nvSpPr>
            <p:cNvPr id="13" name="Rectangle 36">
              <a:extLst>
                <a:ext uri="{FF2B5EF4-FFF2-40B4-BE49-F238E27FC236}">
                  <a16:creationId xmlns="" xmlns:a16="http://schemas.microsoft.com/office/drawing/2014/main" id="{7C1B7673-FCD5-499B-97A4-8A173EEE2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83" y="506442"/>
              <a:ext cx="5701684" cy="3685479"/>
            </a:xfrm>
            <a:prstGeom prst="rect">
              <a:avLst/>
            </a:prstGeom>
            <a:gradFill rotWithShape="0">
              <a:gsLst>
                <a:gs pos="0">
                  <a:srgbClr val="CBDBF4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12700">
              <a:solidFill>
                <a:srgbClr val="A7C2E3"/>
              </a:solidFill>
              <a:miter lim="800000"/>
              <a:headEnd/>
              <a:tailEnd/>
            </a:ln>
          </p:spPr>
          <p:txBody>
            <a:bodyPr lIns="45720" tIns="18288" rIns="27432" bIns="18288"/>
            <a:lstStyle/>
            <a:p>
              <a:pPr marL="111125" indent="-111125">
                <a:lnSpc>
                  <a:spcPct val="85000"/>
                </a:lnSpc>
                <a:spcBef>
                  <a:spcPts val="20"/>
                </a:spcBef>
              </a:pP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251">
              <a:extLst>
                <a:ext uri="{FF2B5EF4-FFF2-40B4-BE49-F238E27FC236}">
                  <a16:creationId xmlns="" xmlns:a16="http://schemas.microsoft.com/office/drawing/2014/main" id="{5F9E6024-0F90-458D-AEC4-611E5C19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263" y="2679307"/>
              <a:ext cx="1028597" cy="1290890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1270">
              <a:solidFill>
                <a:srgbClr val="A7C2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Freeform 825">
              <a:extLst>
                <a:ext uri="{FF2B5EF4-FFF2-40B4-BE49-F238E27FC236}">
                  <a16:creationId xmlns="" xmlns:a16="http://schemas.microsoft.com/office/drawing/2014/main" id="{CC178AB9-13E3-4117-B672-2A85F7C66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824" y="643000"/>
              <a:ext cx="4989953" cy="2675956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adFill>
              <a:gsLst>
                <a:gs pos="0">
                  <a:srgbClr val="6191CB"/>
                </a:gs>
                <a:gs pos="100000">
                  <a:srgbClr val="3E86C2"/>
                </a:gs>
              </a:gsLst>
              <a:lin ang="5400000" scaled="0"/>
            </a:gradFill>
            <a:ln w="1270">
              <a:solidFill>
                <a:srgbClr val="A7C2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C249A95-4A78-4EF3-AE2D-D560CEFFC9A6}"/>
                </a:ext>
              </a:extLst>
            </p:cNvPr>
            <p:cNvGrpSpPr/>
            <p:nvPr/>
          </p:nvGrpSpPr>
          <p:grpSpPr>
            <a:xfrm>
              <a:off x="4885585" y="3035792"/>
              <a:ext cx="111029" cy="111029"/>
              <a:chOff x="5029200" y="3276600"/>
              <a:chExt cx="244398" cy="244398"/>
            </a:xfrm>
          </p:grpSpPr>
          <p:sp>
            <p:nvSpPr>
              <p:cNvPr id="660" name="Oval 659">
                <a:extLst>
                  <a:ext uri="{FF2B5EF4-FFF2-40B4-BE49-F238E27FC236}">
                    <a16:creationId xmlns="" xmlns:a16="http://schemas.microsoft.com/office/drawing/2014/main" id="{421A620E-1298-459B-AADD-651C524ACDB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="" xmlns:a16="http://schemas.microsoft.com/office/drawing/2014/main" id="{02E10A9E-439A-41E1-B82E-67A413279C2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9A3DA35A-C521-4A87-AF88-FDC441C3FF36}"/>
                </a:ext>
              </a:extLst>
            </p:cNvPr>
            <p:cNvGrpSpPr/>
            <p:nvPr/>
          </p:nvGrpSpPr>
          <p:grpSpPr>
            <a:xfrm>
              <a:off x="5926985" y="1003792"/>
              <a:ext cx="111029" cy="111029"/>
              <a:chOff x="5029200" y="3276600"/>
              <a:chExt cx="244398" cy="244398"/>
            </a:xfrm>
          </p:grpSpPr>
          <p:sp>
            <p:nvSpPr>
              <p:cNvPr id="658" name="Oval 657">
                <a:extLst>
                  <a:ext uri="{FF2B5EF4-FFF2-40B4-BE49-F238E27FC236}">
                    <a16:creationId xmlns="" xmlns:a16="http://schemas.microsoft.com/office/drawing/2014/main" id="{D286DBE3-2663-4C08-BC2C-631C3173BE3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="" xmlns:a16="http://schemas.microsoft.com/office/drawing/2014/main" id="{B950586E-BB92-4A20-80CB-36D7A46DA4A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012EBDB0-8A51-4F9F-BA4F-7851C337D8DC}"/>
                </a:ext>
              </a:extLst>
            </p:cNvPr>
            <p:cNvGrpSpPr/>
            <p:nvPr/>
          </p:nvGrpSpPr>
          <p:grpSpPr>
            <a:xfrm>
              <a:off x="5888885" y="1149842"/>
              <a:ext cx="111029" cy="111029"/>
              <a:chOff x="5029200" y="3276600"/>
              <a:chExt cx="244398" cy="244398"/>
            </a:xfrm>
          </p:grpSpPr>
          <p:sp>
            <p:nvSpPr>
              <p:cNvPr id="656" name="Oval 655">
                <a:extLst>
                  <a:ext uri="{FF2B5EF4-FFF2-40B4-BE49-F238E27FC236}">
                    <a16:creationId xmlns="" xmlns:a16="http://schemas.microsoft.com/office/drawing/2014/main" id="{50FC8F63-603C-44DB-9A3B-CA7AC08AF09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="" xmlns:a16="http://schemas.microsoft.com/office/drawing/2014/main" id="{FDEB8A20-6B57-47B6-802A-6BB8E8BCE48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1541171-514F-4AE2-9583-F0965F65A8B5}"/>
                </a:ext>
              </a:extLst>
            </p:cNvPr>
            <p:cNvGrpSpPr/>
            <p:nvPr/>
          </p:nvGrpSpPr>
          <p:grpSpPr>
            <a:xfrm>
              <a:off x="5755535" y="1124442"/>
              <a:ext cx="111029" cy="111029"/>
              <a:chOff x="5029200" y="3276600"/>
              <a:chExt cx="244398" cy="244398"/>
            </a:xfrm>
          </p:grpSpPr>
          <p:sp>
            <p:nvSpPr>
              <p:cNvPr id="654" name="Oval 653">
                <a:extLst>
                  <a:ext uri="{FF2B5EF4-FFF2-40B4-BE49-F238E27FC236}">
                    <a16:creationId xmlns="" xmlns:a16="http://schemas.microsoft.com/office/drawing/2014/main" id="{59720F7B-D42D-4666-8BB9-940A3610DDF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="" xmlns:a16="http://schemas.microsoft.com/office/drawing/2014/main" id="{08A24069-CE64-4281-B9D9-7FAE455AACF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EB939C83-ABCC-4EDF-B586-CFBF60501936}"/>
                </a:ext>
              </a:extLst>
            </p:cNvPr>
            <p:cNvGrpSpPr/>
            <p:nvPr/>
          </p:nvGrpSpPr>
          <p:grpSpPr>
            <a:xfrm>
              <a:off x="5488835" y="1410192"/>
              <a:ext cx="111029" cy="111029"/>
              <a:chOff x="5029200" y="3276600"/>
              <a:chExt cx="244398" cy="244398"/>
            </a:xfrm>
          </p:grpSpPr>
          <p:sp>
            <p:nvSpPr>
              <p:cNvPr id="652" name="Oval 651">
                <a:extLst>
                  <a:ext uri="{FF2B5EF4-FFF2-40B4-BE49-F238E27FC236}">
                    <a16:creationId xmlns="" xmlns:a16="http://schemas.microsoft.com/office/drawing/2014/main" id="{E89C9537-5E99-4294-A8F8-3FDE7D87CD5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="" xmlns:a16="http://schemas.microsoft.com/office/drawing/2014/main" id="{27B72866-E428-44D2-8E23-462B392AAC3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BE92A2F-A250-49C7-95E0-A54F3585C20F}"/>
                </a:ext>
              </a:extLst>
            </p:cNvPr>
            <p:cNvGrpSpPr/>
            <p:nvPr/>
          </p:nvGrpSpPr>
          <p:grpSpPr>
            <a:xfrm>
              <a:off x="5876185" y="1073642"/>
              <a:ext cx="111029" cy="111029"/>
              <a:chOff x="5029200" y="3276600"/>
              <a:chExt cx="244398" cy="244398"/>
            </a:xfrm>
          </p:grpSpPr>
          <p:sp>
            <p:nvSpPr>
              <p:cNvPr id="650" name="Oval 649">
                <a:extLst>
                  <a:ext uri="{FF2B5EF4-FFF2-40B4-BE49-F238E27FC236}">
                    <a16:creationId xmlns="" xmlns:a16="http://schemas.microsoft.com/office/drawing/2014/main" id="{C47F10EC-30AA-4BE4-934A-BEB73D94950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="" xmlns:a16="http://schemas.microsoft.com/office/drawing/2014/main" id="{AD682698-8EA7-41E0-B1E7-1D2E02AAAF6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3743D1BE-383D-44DE-9E02-433580C338DE}"/>
                </a:ext>
              </a:extLst>
            </p:cNvPr>
            <p:cNvGrpSpPr/>
            <p:nvPr/>
          </p:nvGrpSpPr>
          <p:grpSpPr>
            <a:xfrm>
              <a:off x="5672985" y="1494332"/>
              <a:ext cx="111029" cy="111029"/>
              <a:chOff x="5029200" y="3276600"/>
              <a:chExt cx="244398" cy="244398"/>
            </a:xfrm>
          </p:grpSpPr>
          <p:sp>
            <p:nvSpPr>
              <p:cNvPr id="648" name="Oval 647">
                <a:extLst>
                  <a:ext uri="{FF2B5EF4-FFF2-40B4-BE49-F238E27FC236}">
                    <a16:creationId xmlns="" xmlns:a16="http://schemas.microsoft.com/office/drawing/2014/main" id="{86EFBB27-6471-4B8D-B21E-80D54161333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="" xmlns:a16="http://schemas.microsoft.com/office/drawing/2014/main" id="{1A81BD41-9239-41CA-B85E-7C2577EA787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D8AD9D7B-0880-4C9A-94A3-448D2DE5B533}"/>
                </a:ext>
              </a:extLst>
            </p:cNvPr>
            <p:cNvGrpSpPr/>
            <p:nvPr/>
          </p:nvGrpSpPr>
          <p:grpSpPr>
            <a:xfrm>
              <a:off x="5603135" y="1455072"/>
              <a:ext cx="111029" cy="111029"/>
              <a:chOff x="5029200" y="3276600"/>
              <a:chExt cx="244398" cy="244398"/>
            </a:xfrm>
          </p:grpSpPr>
          <p:sp>
            <p:nvSpPr>
              <p:cNvPr id="646" name="Oval 645">
                <a:extLst>
                  <a:ext uri="{FF2B5EF4-FFF2-40B4-BE49-F238E27FC236}">
                    <a16:creationId xmlns="" xmlns:a16="http://schemas.microsoft.com/office/drawing/2014/main" id="{9B240E0D-79FC-47F2-BECB-CC3B28B31C6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="" xmlns:a16="http://schemas.microsoft.com/office/drawing/2014/main" id="{99F1F758-0091-4664-92A8-4618EA3AEE3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9FE1215-CA59-4819-B4F8-8F1121234E17}"/>
                </a:ext>
              </a:extLst>
            </p:cNvPr>
            <p:cNvGrpSpPr/>
            <p:nvPr/>
          </p:nvGrpSpPr>
          <p:grpSpPr>
            <a:xfrm>
              <a:off x="5634885" y="1240332"/>
              <a:ext cx="111029" cy="111029"/>
              <a:chOff x="5029200" y="3276600"/>
              <a:chExt cx="244398" cy="244398"/>
            </a:xfrm>
          </p:grpSpPr>
          <p:sp>
            <p:nvSpPr>
              <p:cNvPr id="644" name="Oval 643">
                <a:extLst>
                  <a:ext uri="{FF2B5EF4-FFF2-40B4-BE49-F238E27FC236}">
                    <a16:creationId xmlns="" xmlns:a16="http://schemas.microsoft.com/office/drawing/2014/main" id="{63CEB40A-4421-4CC6-BFA0-41F86B6D56A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="" xmlns:a16="http://schemas.microsoft.com/office/drawing/2014/main" id="{5902BCA5-6C59-4C8B-A2DB-986EC0DE9A5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1115344A-BAF2-4856-AAEE-AEE76301A7A2}"/>
                </a:ext>
              </a:extLst>
            </p:cNvPr>
            <p:cNvGrpSpPr/>
            <p:nvPr/>
          </p:nvGrpSpPr>
          <p:grpSpPr>
            <a:xfrm>
              <a:off x="4790335" y="3258912"/>
              <a:ext cx="111029" cy="111029"/>
              <a:chOff x="5029200" y="3276600"/>
              <a:chExt cx="244398" cy="244398"/>
            </a:xfrm>
          </p:grpSpPr>
          <p:sp>
            <p:nvSpPr>
              <p:cNvPr id="642" name="Oval 641">
                <a:extLst>
                  <a:ext uri="{FF2B5EF4-FFF2-40B4-BE49-F238E27FC236}">
                    <a16:creationId xmlns="" xmlns:a16="http://schemas.microsoft.com/office/drawing/2014/main" id="{379A8D22-CE44-4E79-948E-78ADD04834C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="" xmlns:a16="http://schemas.microsoft.com/office/drawing/2014/main" id="{66354139-F207-4FE9-9971-E409C397AB1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526B00C9-3EE6-4D90-9145-CFB9D2407F67}"/>
                </a:ext>
              </a:extLst>
            </p:cNvPr>
            <p:cNvGrpSpPr/>
            <p:nvPr/>
          </p:nvGrpSpPr>
          <p:grpSpPr>
            <a:xfrm>
              <a:off x="4872885" y="3120169"/>
              <a:ext cx="111029" cy="111029"/>
              <a:chOff x="5029200" y="3276600"/>
              <a:chExt cx="244398" cy="244398"/>
            </a:xfrm>
          </p:grpSpPr>
          <p:sp>
            <p:nvSpPr>
              <p:cNvPr id="640" name="Oval 639">
                <a:extLst>
                  <a:ext uri="{FF2B5EF4-FFF2-40B4-BE49-F238E27FC236}">
                    <a16:creationId xmlns="" xmlns:a16="http://schemas.microsoft.com/office/drawing/2014/main" id="{03699EFF-2B1F-47EB-AF0F-56C5F1F19C7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="" xmlns:a16="http://schemas.microsoft.com/office/drawing/2014/main" id="{ED9AA218-3782-4D93-9EF9-5553468E349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552D671-ED80-498C-A357-DA238C74127B}"/>
                </a:ext>
              </a:extLst>
            </p:cNvPr>
            <p:cNvGrpSpPr/>
            <p:nvPr/>
          </p:nvGrpSpPr>
          <p:grpSpPr>
            <a:xfrm>
              <a:off x="4834785" y="2972543"/>
              <a:ext cx="111029" cy="111029"/>
              <a:chOff x="5029200" y="3276600"/>
              <a:chExt cx="244398" cy="244398"/>
            </a:xfrm>
          </p:grpSpPr>
          <p:sp>
            <p:nvSpPr>
              <p:cNvPr id="638" name="Oval 637">
                <a:extLst>
                  <a:ext uri="{FF2B5EF4-FFF2-40B4-BE49-F238E27FC236}">
                    <a16:creationId xmlns="" xmlns:a16="http://schemas.microsoft.com/office/drawing/2014/main" id="{0AD0A9D2-299E-4CE5-81DB-3523B2360AE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="" xmlns:a16="http://schemas.microsoft.com/office/drawing/2014/main" id="{922C589B-8416-466B-A0BD-77B754BC8D1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2FC1EA53-764F-43C9-ABC5-7D0B6BEB2299}"/>
                </a:ext>
              </a:extLst>
            </p:cNvPr>
            <p:cNvGrpSpPr/>
            <p:nvPr/>
          </p:nvGrpSpPr>
          <p:grpSpPr>
            <a:xfrm>
              <a:off x="4771285" y="2985884"/>
              <a:ext cx="111029" cy="111029"/>
              <a:chOff x="5029200" y="3276600"/>
              <a:chExt cx="244398" cy="244398"/>
            </a:xfrm>
          </p:grpSpPr>
          <p:sp>
            <p:nvSpPr>
              <p:cNvPr id="636" name="Oval 635">
                <a:extLst>
                  <a:ext uri="{FF2B5EF4-FFF2-40B4-BE49-F238E27FC236}">
                    <a16:creationId xmlns="" xmlns:a16="http://schemas.microsoft.com/office/drawing/2014/main" id="{F46C0C2B-4B52-4F62-8BF6-40E83C3F302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="" xmlns:a16="http://schemas.microsoft.com/office/drawing/2014/main" id="{F3986F93-6FB5-4F19-85EF-4270162C829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FAB4925D-6A8D-4F0A-9A77-0EF459923BD7}"/>
                </a:ext>
              </a:extLst>
            </p:cNvPr>
            <p:cNvGrpSpPr/>
            <p:nvPr/>
          </p:nvGrpSpPr>
          <p:grpSpPr>
            <a:xfrm>
              <a:off x="4550492" y="2720815"/>
              <a:ext cx="111029" cy="111029"/>
              <a:chOff x="5029200" y="3276600"/>
              <a:chExt cx="244398" cy="244398"/>
            </a:xfrm>
          </p:grpSpPr>
          <p:sp>
            <p:nvSpPr>
              <p:cNvPr id="634" name="Oval 633">
                <a:extLst>
                  <a:ext uri="{FF2B5EF4-FFF2-40B4-BE49-F238E27FC236}">
                    <a16:creationId xmlns="" xmlns:a16="http://schemas.microsoft.com/office/drawing/2014/main" id="{CC39E072-556B-46F7-B7E8-0045F632716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="" xmlns:a16="http://schemas.microsoft.com/office/drawing/2014/main" id="{12C7CD32-521D-4587-B363-F5672402B06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123A910E-F27A-4685-A5F2-3B0965C6B934}"/>
                </a:ext>
              </a:extLst>
            </p:cNvPr>
            <p:cNvGrpSpPr/>
            <p:nvPr/>
          </p:nvGrpSpPr>
          <p:grpSpPr>
            <a:xfrm>
              <a:off x="4764935" y="2757250"/>
              <a:ext cx="111029" cy="111029"/>
              <a:chOff x="5029200" y="3276600"/>
              <a:chExt cx="244398" cy="244398"/>
            </a:xfrm>
          </p:grpSpPr>
          <p:sp>
            <p:nvSpPr>
              <p:cNvPr id="632" name="Oval 631">
                <a:extLst>
                  <a:ext uri="{FF2B5EF4-FFF2-40B4-BE49-F238E27FC236}">
                    <a16:creationId xmlns="" xmlns:a16="http://schemas.microsoft.com/office/drawing/2014/main" id="{CA288E32-A3D3-43AE-AB5C-2889EFF53B6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="" xmlns:a16="http://schemas.microsoft.com/office/drawing/2014/main" id="{B87E519B-C958-416B-A90A-FC03F7E062F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04B1676E-56A3-41D3-BEC5-93C108263189}"/>
                </a:ext>
              </a:extLst>
            </p:cNvPr>
            <p:cNvGrpSpPr/>
            <p:nvPr/>
          </p:nvGrpSpPr>
          <p:grpSpPr>
            <a:xfrm>
              <a:off x="4771285" y="2608289"/>
              <a:ext cx="111029" cy="111029"/>
              <a:chOff x="5029200" y="3276600"/>
              <a:chExt cx="244398" cy="244398"/>
            </a:xfrm>
          </p:grpSpPr>
          <p:sp>
            <p:nvSpPr>
              <p:cNvPr id="630" name="Oval 629">
                <a:extLst>
                  <a:ext uri="{FF2B5EF4-FFF2-40B4-BE49-F238E27FC236}">
                    <a16:creationId xmlns="" xmlns:a16="http://schemas.microsoft.com/office/drawing/2014/main" id="{12255997-0E4A-4212-A697-A11EF63A7F8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="" xmlns:a16="http://schemas.microsoft.com/office/drawing/2014/main" id="{55C3EA3B-95D1-4741-9A97-A5D3E40EEBD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07FA2AF-C3E7-4B10-911E-B32D5433A8BB}"/>
                </a:ext>
              </a:extLst>
            </p:cNvPr>
            <p:cNvGrpSpPr/>
            <p:nvPr/>
          </p:nvGrpSpPr>
          <p:grpSpPr>
            <a:xfrm>
              <a:off x="5304685" y="1854780"/>
              <a:ext cx="111029" cy="111029"/>
              <a:chOff x="5029200" y="3276600"/>
              <a:chExt cx="244398" cy="244398"/>
            </a:xfrm>
          </p:grpSpPr>
          <p:sp>
            <p:nvSpPr>
              <p:cNvPr id="628" name="Oval 627">
                <a:extLst>
                  <a:ext uri="{FF2B5EF4-FFF2-40B4-BE49-F238E27FC236}">
                    <a16:creationId xmlns="" xmlns:a16="http://schemas.microsoft.com/office/drawing/2014/main" id="{71F6A321-E6AE-4EB9-BD0E-0A4062CD7CA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="" xmlns:a16="http://schemas.microsoft.com/office/drawing/2014/main" id="{81AA64A6-FAC0-41F6-8AF2-D0B501D2E55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61493AA3-A82E-4E72-9B50-18159575E142}"/>
                </a:ext>
              </a:extLst>
            </p:cNvPr>
            <p:cNvGrpSpPr/>
            <p:nvPr/>
          </p:nvGrpSpPr>
          <p:grpSpPr>
            <a:xfrm>
              <a:off x="4885585" y="2509742"/>
              <a:ext cx="111029" cy="111029"/>
              <a:chOff x="5029200" y="3276600"/>
              <a:chExt cx="244398" cy="244398"/>
            </a:xfrm>
          </p:grpSpPr>
          <p:sp>
            <p:nvSpPr>
              <p:cNvPr id="626" name="Oval 625">
                <a:extLst>
                  <a:ext uri="{FF2B5EF4-FFF2-40B4-BE49-F238E27FC236}">
                    <a16:creationId xmlns="" xmlns:a16="http://schemas.microsoft.com/office/drawing/2014/main" id="{DF350AF9-7F92-47CC-86FE-EB146642D79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="" xmlns:a16="http://schemas.microsoft.com/office/drawing/2014/main" id="{E1790E39-DB5B-4AF7-8ED4-A1B1170E884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F19FDF0-055D-499F-BD24-CDD439B79FC2}"/>
                </a:ext>
              </a:extLst>
            </p:cNvPr>
            <p:cNvGrpSpPr/>
            <p:nvPr/>
          </p:nvGrpSpPr>
          <p:grpSpPr>
            <a:xfrm>
              <a:off x="4980835" y="2357781"/>
              <a:ext cx="111029" cy="111029"/>
              <a:chOff x="5029200" y="3276600"/>
              <a:chExt cx="244398" cy="244398"/>
            </a:xfrm>
          </p:grpSpPr>
          <p:sp>
            <p:nvSpPr>
              <p:cNvPr id="624" name="Oval 623">
                <a:extLst>
                  <a:ext uri="{FF2B5EF4-FFF2-40B4-BE49-F238E27FC236}">
                    <a16:creationId xmlns="" xmlns:a16="http://schemas.microsoft.com/office/drawing/2014/main" id="{BB219AA1-6195-4C51-A31E-EA2941A524E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="" xmlns:a16="http://schemas.microsoft.com/office/drawing/2014/main" id="{64B93BB0-7F57-46BD-B225-FE36A8A18E5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2ADD8001-9AFF-4030-8D97-241C5A0920DA}"/>
                </a:ext>
              </a:extLst>
            </p:cNvPr>
            <p:cNvGrpSpPr/>
            <p:nvPr/>
          </p:nvGrpSpPr>
          <p:grpSpPr>
            <a:xfrm>
              <a:off x="5076085" y="2235964"/>
              <a:ext cx="111029" cy="111029"/>
              <a:chOff x="5029200" y="3276600"/>
              <a:chExt cx="244398" cy="244398"/>
            </a:xfrm>
          </p:grpSpPr>
          <p:sp>
            <p:nvSpPr>
              <p:cNvPr id="622" name="Oval 621">
                <a:extLst>
                  <a:ext uri="{FF2B5EF4-FFF2-40B4-BE49-F238E27FC236}">
                    <a16:creationId xmlns="" xmlns:a16="http://schemas.microsoft.com/office/drawing/2014/main" id="{2AC2E484-09E0-415E-805E-01AD39537F5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="" xmlns:a16="http://schemas.microsoft.com/office/drawing/2014/main" id="{D8851F7B-1198-4A27-A5DC-EF286792B7D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3E2BAD1F-390E-448F-9653-3319C605AAA3}"/>
                </a:ext>
              </a:extLst>
            </p:cNvPr>
            <p:cNvGrpSpPr/>
            <p:nvPr/>
          </p:nvGrpSpPr>
          <p:grpSpPr>
            <a:xfrm>
              <a:off x="5177685" y="2186270"/>
              <a:ext cx="111029" cy="111029"/>
              <a:chOff x="5029200" y="3276600"/>
              <a:chExt cx="244398" cy="244398"/>
            </a:xfrm>
          </p:grpSpPr>
          <p:sp>
            <p:nvSpPr>
              <p:cNvPr id="620" name="Oval 619">
                <a:extLst>
                  <a:ext uri="{FF2B5EF4-FFF2-40B4-BE49-F238E27FC236}">
                    <a16:creationId xmlns="" xmlns:a16="http://schemas.microsoft.com/office/drawing/2014/main" id="{4D8AFDD1-F988-45FE-8136-7AB619270ED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="" xmlns:a16="http://schemas.microsoft.com/office/drawing/2014/main" id="{51BDCD7D-3EBA-420F-865D-47BE8A8AC2E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A7C59B81-43A7-4252-960C-D7DCBBCBC27D}"/>
                </a:ext>
              </a:extLst>
            </p:cNvPr>
            <p:cNvGrpSpPr/>
            <p:nvPr/>
          </p:nvGrpSpPr>
          <p:grpSpPr>
            <a:xfrm>
              <a:off x="5279285" y="2136576"/>
              <a:ext cx="111029" cy="111029"/>
              <a:chOff x="5029200" y="3276600"/>
              <a:chExt cx="244398" cy="244398"/>
            </a:xfrm>
          </p:grpSpPr>
          <p:sp>
            <p:nvSpPr>
              <p:cNvPr id="618" name="Oval 617">
                <a:extLst>
                  <a:ext uri="{FF2B5EF4-FFF2-40B4-BE49-F238E27FC236}">
                    <a16:creationId xmlns="" xmlns:a16="http://schemas.microsoft.com/office/drawing/2014/main" id="{A0248A2F-E4D3-44B1-9C7A-A1E5087D2DF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="" xmlns:a16="http://schemas.microsoft.com/office/drawing/2014/main" id="{9EA4DE58-79F5-4607-9542-9ED3CC98AF7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315526A6-4B7F-45CE-8928-83D9706046DC}"/>
                </a:ext>
              </a:extLst>
            </p:cNvPr>
            <p:cNvGrpSpPr/>
            <p:nvPr/>
          </p:nvGrpSpPr>
          <p:grpSpPr>
            <a:xfrm>
              <a:off x="5126885" y="2309560"/>
              <a:ext cx="111029" cy="111029"/>
              <a:chOff x="5029200" y="3276600"/>
              <a:chExt cx="244398" cy="244398"/>
            </a:xfrm>
          </p:grpSpPr>
          <p:sp>
            <p:nvSpPr>
              <p:cNvPr id="616" name="Oval 615">
                <a:extLst>
                  <a:ext uri="{FF2B5EF4-FFF2-40B4-BE49-F238E27FC236}">
                    <a16:creationId xmlns="" xmlns:a16="http://schemas.microsoft.com/office/drawing/2014/main" id="{74DD59C3-9402-4EEA-84E0-5A4B1A39EC2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="" xmlns:a16="http://schemas.microsoft.com/office/drawing/2014/main" id="{2BB06AB6-FD2D-481F-9E32-A74D13A78D6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AFAFC2D5-AECA-4B79-BBD9-63DBFE232D6F}"/>
                </a:ext>
              </a:extLst>
            </p:cNvPr>
            <p:cNvGrpSpPr/>
            <p:nvPr/>
          </p:nvGrpSpPr>
          <p:grpSpPr>
            <a:xfrm>
              <a:off x="5076085" y="2064849"/>
              <a:ext cx="111029" cy="111029"/>
              <a:chOff x="5029200" y="3276600"/>
              <a:chExt cx="244398" cy="244398"/>
            </a:xfrm>
          </p:grpSpPr>
          <p:sp>
            <p:nvSpPr>
              <p:cNvPr id="614" name="Oval 613">
                <a:extLst>
                  <a:ext uri="{FF2B5EF4-FFF2-40B4-BE49-F238E27FC236}">
                    <a16:creationId xmlns="" xmlns:a16="http://schemas.microsoft.com/office/drawing/2014/main" id="{75C0DCC9-7739-4C1D-A7AC-7F078B94759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="" xmlns:a16="http://schemas.microsoft.com/office/drawing/2014/main" id="{3100BA4C-63FF-40FD-B90A-703FD4C2B35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ECB71506-A180-4FAB-B03F-EFDCF2E4D729}"/>
                </a:ext>
              </a:extLst>
            </p:cNvPr>
            <p:cNvGrpSpPr/>
            <p:nvPr/>
          </p:nvGrpSpPr>
          <p:grpSpPr>
            <a:xfrm>
              <a:off x="5158635" y="2048144"/>
              <a:ext cx="111029" cy="111029"/>
              <a:chOff x="5029200" y="3276600"/>
              <a:chExt cx="244398" cy="244398"/>
            </a:xfrm>
          </p:grpSpPr>
          <p:sp>
            <p:nvSpPr>
              <p:cNvPr id="612" name="Oval 611">
                <a:extLst>
                  <a:ext uri="{FF2B5EF4-FFF2-40B4-BE49-F238E27FC236}">
                    <a16:creationId xmlns="" xmlns:a16="http://schemas.microsoft.com/office/drawing/2014/main" id="{4B1C2E46-7FA5-4E2C-94C4-D065514870C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="" xmlns:a16="http://schemas.microsoft.com/office/drawing/2014/main" id="{E528A0DC-77E0-4F13-85A9-34A58077970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5435F9C8-E644-4371-B94F-8613E22C039D}"/>
                </a:ext>
              </a:extLst>
            </p:cNvPr>
            <p:cNvGrpSpPr/>
            <p:nvPr/>
          </p:nvGrpSpPr>
          <p:grpSpPr>
            <a:xfrm>
              <a:off x="4872885" y="2311595"/>
              <a:ext cx="111029" cy="111029"/>
              <a:chOff x="5029200" y="3276600"/>
              <a:chExt cx="244398" cy="244398"/>
            </a:xfrm>
          </p:grpSpPr>
          <p:sp>
            <p:nvSpPr>
              <p:cNvPr id="610" name="Oval 609">
                <a:extLst>
                  <a:ext uri="{FF2B5EF4-FFF2-40B4-BE49-F238E27FC236}">
                    <a16:creationId xmlns="" xmlns:a16="http://schemas.microsoft.com/office/drawing/2014/main" id="{5B6A0983-0B22-4F49-9D1B-41FEA38C7ED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="" xmlns:a16="http://schemas.microsoft.com/office/drawing/2014/main" id="{36F8A7DA-E002-4665-8311-5CBA2A81BC5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676D032F-88C0-4186-9A0F-881ADF3C7AB5}"/>
                </a:ext>
              </a:extLst>
            </p:cNvPr>
            <p:cNvGrpSpPr/>
            <p:nvPr/>
          </p:nvGrpSpPr>
          <p:grpSpPr>
            <a:xfrm>
              <a:off x="4968135" y="2217358"/>
              <a:ext cx="111029" cy="111029"/>
              <a:chOff x="5029200" y="3276600"/>
              <a:chExt cx="244398" cy="244398"/>
            </a:xfrm>
          </p:grpSpPr>
          <p:sp>
            <p:nvSpPr>
              <p:cNvPr id="608" name="Oval 607">
                <a:extLst>
                  <a:ext uri="{FF2B5EF4-FFF2-40B4-BE49-F238E27FC236}">
                    <a16:creationId xmlns="" xmlns:a16="http://schemas.microsoft.com/office/drawing/2014/main" id="{C4E96106-49E8-4995-95D6-E7A6F406BDB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="" xmlns:a16="http://schemas.microsoft.com/office/drawing/2014/main" id="{108E4364-DEDD-4EE0-8753-3F27641E1B7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437EE5FE-C27E-4D7F-9A11-7CF0211A5E26}"/>
                </a:ext>
              </a:extLst>
            </p:cNvPr>
            <p:cNvGrpSpPr/>
            <p:nvPr/>
          </p:nvGrpSpPr>
          <p:grpSpPr>
            <a:xfrm>
              <a:off x="4879235" y="2401446"/>
              <a:ext cx="111029" cy="111029"/>
              <a:chOff x="5029200" y="3276600"/>
              <a:chExt cx="244398" cy="244398"/>
            </a:xfrm>
          </p:grpSpPr>
          <p:sp>
            <p:nvSpPr>
              <p:cNvPr id="606" name="Oval 605">
                <a:extLst>
                  <a:ext uri="{FF2B5EF4-FFF2-40B4-BE49-F238E27FC236}">
                    <a16:creationId xmlns="" xmlns:a16="http://schemas.microsoft.com/office/drawing/2014/main" id="{1D560820-0917-4060-BA09-98A6F1477F3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="" xmlns:a16="http://schemas.microsoft.com/office/drawing/2014/main" id="{F7909DBD-C987-466F-B7CF-29AF8CFDF4B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194DBD36-4A3C-4473-A433-45F33700BE92}"/>
                </a:ext>
              </a:extLst>
            </p:cNvPr>
            <p:cNvGrpSpPr/>
            <p:nvPr/>
          </p:nvGrpSpPr>
          <p:grpSpPr>
            <a:xfrm>
              <a:off x="4993535" y="2078739"/>
              <a:ext cx="111029" cy="111029"/>
              <a:chOff x="5029200" y="3276600"/>
              <a:chExt cx="244398" cy="244398"/>
            </a:xfrm>
          </p:grpSpPr>
          <p:sp>
            <p:nvSpPr>
              <p:cNvPr id="604" name="Oval 603">
                <a:extLst>
                  <a:ext uri="{FF2B5EF4-FFF2-40B4-BE49-F238E27FC236}">
                    <a16:creationId xmlns="" xmlns:a16="http://schemas.microsoft.com/office/drawing/2014/main" id="{E7C25134-71A2-426C-BCC5-39E2857A408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="" xmlns:a16="http://schemas.microsoft.com/office/drawing/2014/main" id="{A8171916-56F5-450C-8333-5ECCF872902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CCCAD98-832D-4410-B295-CCD98807D2A4}"/>
                </a:ext>
              </a:extLst>
            </p:cNvPr>
            <p:cNvGrpSpPr/>
            <p:nvPr/>
          </p:nvGrpSpPr>
          <p:grpSpPr>
            <a:xfrm>
              <a:off x="5076085" y="2175607"/>
              <a:ext cx="111029" cy="111029"/>
              <a:chOff x="5029200" y="3276600"/>
              <a:chExt cx="244398" cy="244398"/>
            </a:xfrm>
          </p:grpSpPr>
          <p:sp>
            <p:nvSpPr>
              <p:cNvPr id="602" name="Oval 601">
                <a:extLst>
                  <a:ext uri="{FF2B5EF4-FFF2-40B4-BE49-F238E27FC236}">
                    <a16:creationId xmlns="" xmlns:a16="http://schemas.microsoft.com/office/drawing/2014/main" id="{6D3663CE-677A-4FE8-9A80-8D724B01624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="" xmlns:a16="http://schemas.microsoft.com/office/drawing/2014/main" id="{C761B0A9-9581-4CF7-957F-DCDE8AE981D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EDD781B4-6EE4-44CA-8979-92CCB0679544}"/>
                </a:ext>
              </a:extLst>
            </p:cNvPr>
            <p:cNvGrpSpPr/>
            <p:nvPr/>
          </p:nvGrpSpPr>
          <p:grpSpPr>
            <a:xfrm>
              <a:off x="5164985" y="1917134"/>
              <a:ext cx="111029" cy="111029"/>
              <a:chOff x="5029200" y="3276600"/>
              <a:chExt cx="244398" cy="244398"/>
            </a:xfrm>
          </p:grpSpPr>
          <p:sp>
            <p:nvSpPr>
              <p:cNvPr id="600" name="Oval 599">
                <a:extLst>
                  <a:ext uri="{FF2B5EF4-FFF2-40B4-BE49-F238E27FC236}">
                    <a16:creationId xmlns="" xmlns:a16="http://schemas.microsoft.com/office/drawing/2014/main" id="{D5E08FCA-DD37-4200-A16C-8A9276ED09D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="" xmlns:a16="http://schemas.microsoft.com/office/drawing/2014/main" id="{064295FA-07C5-4A9F-9B59-C30297D5E85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F30DEC04-0910-40A8-907F-8618A6E657B0}"/>
                </a:ext>
              </a:extLst>
            </p:cNvPr>
            <p:cNvGrpSpPr/>
            <p:nvPr/>
          </p:nvGrpSpPr>
          <p:grpSpPr>
            <a:xfrm>
              <a:off x="5387235" y="1680241"/>
              <a:ext cx="111029" cy="111029"/>
              <a:chOff x="5029200" y="3276600"/>
              <a:chExt cx="244398" cy="244398"/>
            </a:xfrm>
          </p:grpSpPr>
          <p:sp>
            <p:nvSpPr>
              <p:cNvPr id="598" name="Oval 597">
                <a:extLst>
                  <a:ext uri="{FF2B5EF4-FFF2-40B4-BE49-F238E27FC236}">
                    <a16:creationId xmlns="" xmlns:a16="http://schemas.microsoft.com/office/drawing/2014/main" id="{D3EE8628-84F5-49F9-ACBA-14662211493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="" xmlns:a16="http://schemas.microsoft.com/office/drawing/2014/main" id="{F275CC47-D5A5-43AA-A01F-2B7C07BAE3A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13EBCE26-BBDC-4596-9519-A67CE2235859}"/>
                </a:ext>
              </a:extLst>
            </p:cNvPr>
            <p:cNvGrpSpPr/>
            <p:nvPr/>
          </p:nvGrpSpPr>
          <p:grpSpPr>
            <a:xfrm>
              <a:off x="5634885" y="1367148"/>
              <a:ext cx="111029" cy="111029"/>
              <a:chOff x="5029200" y="3276600"/>
              <a:chExt cx="244398" cy="244398"/>
            </a:xfrm>
          </p:grpSpPr>
          <p:sp>
            <p:nvSpPr>
              <p:cNvPr id="596" name="Oval 595">
                <a:extLst>
                  <a:ext uri="{FF2B5EF4-FFF2-40B4-BE49-F238E27FC236}">
                    <a16:creationId xmlns="" xmlns:a16="http://schemas.microsoft.com/office/drawing/2014/main" id="{723BCEB5-500B-4060-BD19-BD786135B7A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="" xmlns:a16="http://schemas.microsoft.com/office/drawing/2014/main" id="{28DB6091-148B-426C-9017-97CCA5331A6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29E4DF3E-0A13-426F-BDCE-8895496B600A}"/>
                </a:ext>
              </a:extLst>
            </p:cNvPr>
            <p:cNvGrpSpPr/>
            <p:nvPr/>
          </p:nvGrpSpPr>
          <p:grpSpPr>
            <a:xfrm>
              <a:off x="996845" y="3322472"/>
              <a:ext cx="111029" cy="111029"/>
              <a:chOff x="5029200" y="3276600"/>
              <a:chExt cx="244398" cy="244398"/>
            </a:xfrm>
          </p:grpSpPr>
          <p:sp>
            <p:nvSpPr>
              <p:cNvPr id="594" name="Oval 593">
                <a:extLst>
                  <a:ext uri="{FF2B5EF4-FFF2-40B4-BE49-F238E27FC236}">
                    <a16:creationId xmlns="" xmlns:a16="http://schemas.microsoft.com/office/drawing/2014/main" id="{D17A93C0-3B0B-4A0E-AF85-5D4819B18E4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="" xmlns:a16="http://schemas.microsoft.com/office/drawing/2014/main" id="{0EDCB569-15B0-4FDF-8993-A853515B14C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04A50133-05EC-4704-9363-30DD47056AE7}"/>
                </a:ext>
              </a:extLst>
            </p:cNvPr>
            <p:cNvGrpSpPr/>
            <p:nvPr/>
          </p:nvGrpSpPr>
          <p:grpSpPr>
            <a:xfrm>
              <a:off x="1149245" y="3474872"/>
              <a:ext cx="111029" cy="111029"/>
              <a:chOff x="5029200" y="3276600"/>
              <a:chExt cx="244398" cy="244398"/>
            </a:xfrm>
          </p:grpSpPr>
          <p:sp>
            <p:nvSpPr>
              <p:cNvPr id="592" name="Oval 591">
                <a:extLst>
                  <a:ext uri="{FF2B5EF4-FFF2-40B4-BE49-F238E27FC236}">
                    <a16:creationId xmlns="" xmlns:a16="http://schemas.microsoft.com/office/drawing/2014/main" id="{DB3E6B5F-8C6D-4C76-94CD-9F602B70D32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="" xmlns:a16="http://schemas.microsoft.com/office/drawing/2014/main" id="{75066AA9-0AD6-46D3-AB93-A076FE210AD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4F59A107-6D3F-4788-A3A4-DF890CCD2686}"/>
                </a:ext>
              </a:extLst>
            </p:cNvPr>
            <p:cNvGrpSpPr/>
            <p:nvPr/>
          </p:nvGrpSpPr>
          <p:grpSpPr>
            <a:xfrm>
              <a:off x="1301645" y="3627272"/>
              <a:ext cx="111029" cy="111029"/>
              <a:chOff x="5029200" y="3276600"/>
              <a:chExt cx="244398" cy="244398"/>
            </a:xfrm>
          </p:grpSpPr>
          <p:sp>
            <p:nvSpPr>
              <p:cNvPr id="590" name="Oval 589">
                <a:extLst>
                  <a:ext uri="{FF2B5EF4-FFF2-40B4-BE49-F238E27FC236}">
                    <a16:creationId xmlns="" xmlns:a16="http://schemas.microsoft.com/office/drawing/2014/main" id="{5F093371-EA06-47D1-B9B1-9DF014CA39F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="" xmlns:a16="http://schemas.microsoft.com/office/drawing/2014/main" id="{06BC797D-1723-43A3-AD72-3B83C1DF5FA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03F6C885-04A3-4B9B-8A61-59F2570F08C9}"/>
                </a:ext>
              </a:extLst>
            </p:cNvPr>
            <p:cNvGrpSpPr/>
            <p:nvPr/>
          </p:nvGrpSpPr>
          <p:grpSpPr>
            <a:xfrm>
              <a:off x="1675309" y="3576314"/>
              <a:ext cx="111029" cy="111029"/>
              <a:chOff x="5029200" y="3276600"/>
              <a:chExt cx="244398" cy="244398"/>
            </a:xfrm>
          </p:grpSpPr>
          <p:sp>
            <p:nvSpPr>
              <p:cNvPr id="588" name="Oval 587">
                <a:extLst>
                  <a:ext uri="{FF2B5EF4-FFF2-40B4-BE49-F238E27FC236}">
                    <a16:creationId xmlns="" xmlns:a16="http://schemas.microsoft.com/office/drawing/2014/main" id="{6EBEC255-338E-49DD-BA57-166466D49ED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="" xmlns:a16="http://schemas.microsoft.com/office/drawing/2014/main" id="{C7EF2766-829E-4A29-A186-5BD546341A4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3147BAFF-DC1F-4F93-B9CD-BFBD1BD7D91E}"/>
                </a:ext>
              </a:extLst>
            </p:cNvPr>
            <p:cNvGrpSpPr/>
            <p:nvPr/>
          </p:nvGrpSpPr>
          <p:grpSpPr>
            <a:xfrm>
              <a:off x="1586409" y="3532542"/>
              <a:ext cx="111029" cy="111029"/>
              <a:chOff x="5029200" y="3276600"/>
              <a:chExt cx="244398" cy="244398"/>
            </a:xfrm>
          </p:grpSpPr>
          <p:sp>
            <p:nvSpPr>
              <p:cNvPr id="586" name="Oval 585">
                <a:extLst>
                  <a:ext uri="{FF2B5EF4-FFF2-40B4-BE49-F238E27FC236}">
                    <a16:creationId xmlns="" xmlns:a16="http://schemas.microsoft.com/office/drawing/2014/main" id="{D44ADB96-9FB5-437D-898C-1D113BCEB67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="" xmlns:a16="http://schemas.microsoft.com/office/drawing/2014/main" id="{9B72C9AF-1830-4A37-A7D4-F283AD769E2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E5B6C30F-222C-42B3-9BAB-FD18DD57F427}"/>
                </a:ext>
              </a:extLst>
            </p:cNvPr>
            <p:cNvGrpSpPr/>
            <p:nvPr/>
          </p:nvGrpSpPr>
          <p:grpSpPr>
            <a:xfrm>
              <a:off x="1779897" y="3661572"/>
              <a:ext cx="111029" cy="111029"/>
              <a:chOff x="5029200" y="3276600"/>
              <a:chExt cx="244398" cy="244398"/>
            </a:xfrm>
          </p:grpSpPr>
          <p:sp>
            <p:nvSpPr>
              <p:cNvPr id="584" name="Oval 583">
                <a:extLst>
                  <a:ext uri="{FF2B5EF4-FFF2-40B4-BE49-F238E27FC236}">
                    <a16:creationId xmlns="" xmlns:a16="http://schemas.microsoft.com/office/drawing/2014/main" id="{58C0D22D-EA1D-4B58-8A1E-8CB7C069B7B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="" xmlns:a16="http://schemas.microsoft.com/office/drawing/2014/main" id="{3EF6FC0A-60FF-4328-921B-983FC0C2B54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5CA00A55-EE43-4F5E-A205-3C1398D1B7D9}"/>
                </a:ext>
              </a:extLst>
            </p:cNvPr>
            <p:cNvGrpSpPr/>
            <p:nvPr/>
          </p:nvGrpSpPr>
          <p:grpSpPr>
            <a:xfrm>
              <a:off x="1662029" y="3463259"/>
              <a:ext cx="111029" cy="111029"/>
              <a:chOff x="5029200" y="3276600"/>
              <a:chExt cx="244398" cy="244398"/>
            </a:xfrm>
          </p:grpSpPr>
          <p:sp>
            <p:nvSpPr>
              <p:cNvPr id="582" name="Oval 581">
                <a:extLst>
                  <a:ext uri="{FF2B5EF4-FFF2-40B4-BE49-F238E27FC236}">
                    <a16:creationId xmlns="" xmlns:a16="http://schemas.microsoft.com/office/drawing/2014/main" id="{AAD157E0-CB26-492E-B831-E18F9CCF801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="" xmlns:a16="http://schemas.microsoft.com/office/drawing/2014/main" id="{FD752114-ACB8-45F4-9849-CC46AA5E697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DE98684B-18FB-4B4E-B0A3-184443C2AEDC}"/>
                </a:ext>
              </a:extLst>
            </p:cNvPr>
            <p:cNvGrpSpPr/>
            <p:nvPr/>
          </p:nvGrpSpPr>
          <p:grpSpPr>
            <a:xfrm>
              <a:off x="1231046" y="3297793"/>
              <a:ext cx="111029" cy="111029"/>
              <a:chOff x="5029200" y="3276600"/>
              <a:chExt cx="244398" cy="244398"/>
            </a:xfrm>
          </p:grpSpPr>
          <p:sp>
            <p:nvSpPr>
              <p:cNvPr id="580" name="Oval 579">
                <a:extLst>
                  <a:ext uri="{FF2B5EF4-FFF2-40B4-BE49-F238E27FC236}">
                    <a16:creationId xmlns="" xmlns:a16="http://schemas.microsoft.com/office/drawing/2014/main" id="{C6C0E2A4-D9C8-4B56-AC7B-58BFD73B61A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="" xmlns:a16="http://schemas.microsoft.com/office/drawing/2014/main" id="{8720FAB4-E7CA-4F72-8C5A-3579940165F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F7D7471D-C77F-43B2-8A7B-A232EB52A259}"/>
                </a:ext>
              </a:extLst>
            </p:cNvPr>
            <p:cNvGrpSpPr/>
            <p:nvPr/>
          </p:nvGrpSpPr>
          <p:grpSpPr>
            <a:xfrm>
              <a:off x="769952" y="3488352"/>
              <a:ext cx="111029" cy="111029"/>
              <a:chOff x="5029200" y="3276600"/>
              <a:chExt cx="244398" cy="244398"/>
            </a:xfrm>
          </p:grpSpPr>
          <p:sp>
            <p:nvSpPr>
              <p:cNvPr id="578" name="Oval 577">
                <a:extLst>
                  <a:ext uri="{FF2B5EF4-FFF2-40B4-BE49-F238E27FC236}">
                    <a16:creationId xmlns="" xmlns:a16="http://schemas.microsoft.com/office/drawing/2014/main" id="{874EB0EA-FFD6-4419-BE83-DEB0B007DA6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="" xmlns:a16="http://schemas.microsoft.com/office/drawing/2014/main" id="{3A38B8E0-506A-4D59-8ACF-2350EBD98D1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B9DB64DC-C516-476C-AFF6-4CD196F528DE}"/>
                </a:ext>
              </a:extLst>
            </p:cNvPr>
            <p:cNvGrpSpPr/>
            <p:nvPr/>
          </p:nvGrpSpPr>
          <p:grpSpPr>
            <a:xfrm>
              <a:off x="1072296" y="3189862"/>
              <a:ext cx="111029" cy="111029"/>
              <a:chOff x="5029200" y="3276600"/>
              <a:chExt cx="244398" cy="244398"/>
            </a:xfrm>
          </p:grpSpPr>
          <p:sp>
            <p:nvSpPr>
              <p:cNvPr id="576" name="Oval 575">
                <a:extLst>
                  <a:ext uri="{FF2B5EF4-FFF2-40B4-BE49-F238E27FC236}">
                    <a16:creationId xmlns="" xmlns:a16="http://schemas.microsoft.com/office/drawing/2014/main" id="{A9423DC3-82BB-4EB5-A1B7-8DBE706436E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="" xmlns:a16="http://schemas.microsoft.com/office/drawing/2014/main" id="{180B2963-B23D-4E29-B34D-45A08A85967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548F5725-D8FA-4C1E-AC58-FD383B367D99}"/>
                </a:ext>
              </a:extLst>
            </p:cNvPr>
            <p:cNvGrpSpPr/>
            <p:nvPr/>
          </p:nvGrpSpPr>
          <p:grpSpPr>
            <a:xfrm>
              <a:off x="1224696" y="3342262"/>
              <a:ext cx="111029" cy="111029"/>
              <a:chOff x="5029200" y="3276600"/>
              <a:chExt cx="244398" cy="244398"/>
            </a:xfrm>
          </p:grpSpPr>
          <p:sp>
            <p:nvSpPr>
              <p:cNvPr id="574" name="Oval 573">
                <a:extLst>
                  <a:ext uri="{FF2B5EF4-FFF2-40B4-BE49-F238E27FC236}">
                    <a16:creationId xmlns="" xmlns:a16="http://schemas.microsoft.com/office/drawing/2014/main" id="{B9457B88-B7A9-401C-A53B-F9AF81C1272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="" xmlns:a16="http://schemas.microsoft.com/office/drawing/2014/main" id="{F90BF925-AF5C-4AFD-A36E-51809ED7C88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F73E0BC9-89A7-47EA-AF6E-9A991B0EE49D}"/>
                </a:ext>
              </a:extLst>
            </p:cNvPr>
            <p:cNvGrpSpPr/>
            <p:nvPr/>
          </p:nvGrpSpPr>
          <p:grpSpPr>
            <a:xfrm>
              <a:off x="1091346" y="3622786"/>
              <a:ext cx="111029" cy="111029"/>
              <a:chOff x="5029200" y="3276600"/>
              <a:chExt cx="244398" cy="244398"/>
            </a:xfrm>
          </p:grpSpPr>
          <p:sp>
            <p:nvSpPr>
              <p:cNvPr id="572" name="Oval 571">
                <a:extLst>
                  <a:ext uri="{FF2B5EF4-FFF2-40B4-BE49-F238E27FC236}">
                    <a16:creationId xmlns="" xmlns:a16="http://schemas.microsoft.com/office/drawing/2014/main" id="{8B1A7248-9598-4DE0-8700-696C8AF7044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="" xmlns:a16="http://schemas.microsoft.com/office/drawing/2014/main" id="{1C90CE82-309D-4170-9878-DDFE0B0E6EC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497A2992-D441-4B17-86E7-538E0F186330}"/>
                </a:ext>
              </a:extLst>
            </p:cNvPr>
            <p:cNvGrpSpPr/>
            <p:nvPr/>
          </p:nvGrpSpPr>
          <p:grpSpPr>
            <a:xfrm>
              <a:off x="1067582" y="3368660"/>
              <a:ext cx="111029" cy="111029"/>
              <a:chOff x="5029200" y="3276600"/>
              <a:chExt cx="244398" cy="244398"/>
            </a:xfrm>
          </p:grpSpPr>
          <p:sp>
            <p:nvSpPr>
              <p:cNvPr id="570" name="Oval 569">
                <a:extLst>
                  <a:ext uri="{FF2B5EF4-FFF2-40B4-BE49-F238E27FC236}">
                    <a16:creationId xmlns="" xmlns:a16="http://schemas.microsoft.com/office/drawing/2014/main" id="{E6D1E726-E5C7-40D5-9AD7-3DA15733031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="" xmlns:a16="http://schemas.microsoft.com/office/drawing/2014/main" id="{66E811E6-122E-4F60-B5DF-0B6A18081A7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F4BD24ED-38B9-4DA3-A8CA-B03C82770ADC}"/>
                </a:ext>
              </a:extLst>
            </p:cNvPr>
            <p:cNvGrpSpPr/>
            <p:nvPr/>
          </p:nvGrpSpPr>
          <p:grpSpPr>
            <a:xfrm>
              <a:off x="1383446" y="3450193"/>
              <a:ext cx="111029" cy="111029"/>
              <a:chOff x="5029200" y="3276600"/>
              <a:chExt cx="244398" cy="244398"/>
            </a:xfrm>
          </p:grpSpPr>
          <p:sp>
            <p:nvSpPr>
              <p:cNvPr id="568" name="Oval 567">
                <a:extLst>
                  <a:ext uri="{FF2B5EF4-FFF2-40B4-BE49-F238E27FC236}">
                    <a16:creationId xmlns="" xmlns:a16="http://schemas.microsoft.com/office/drawing/2014/main" id="{1E62E0C1-6953-4650-82B8-1C15C4FED67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="" xmlns:a16="http://schemas.microsoft.com/office/drawing/2014/main" id="{8C7BC89C-1EFC-49AD-B53C-A43B14EA68E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2DFC24D8-B93E-49A0-AFB9-F4AE4073000C}"/>
                </a:ext>
              </a:extLst>
            </p:cNvPr>
            <p:cNvGrpSpPr/>
            <p:nvPr/>
          </p:nvGrpSpPr>
          <p:grpSpPr>
            <a:xfrm>
              <a:off x="1175532" y="3308704"/>
              <a:ext cx="111029" cy="111029"/>
              <a:chOff x="5029200" y="3276600"/>
              <a:chExt cx="244398" cy="244398"/>
            </a:xfrm>
          </p:grpSpPr>
          <p:sp>
            <p:nvSpPr>
              <p:cNvPr id="566" name="Oval 565">
                <a:extLst>
                  <a:ext uri="{FF2B5EF4-FFF2-40B4-BE49-F238E27FC236}">
                    <a16:creationId xmlns="" xmlns:a16="http://schemas.microsoft.com/office/drawing/2014/main" id="{A836B652-4828-4595-AC0F-0A7C28309B0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="" xmlns:a16="http://schemas.microsoft.com/office/drawing/2014/main" id="{F328B985-94B2-49D5-8160-B6926B2F994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A28EEB94-5386-49BB-9E40-4337BE12243D}"/>
                </a:ext>
              </a:extLst>
            </p:cNvPr>
            <p:cNvGrpSpPr/>
            <p:nvPr/>
          </p:nvGrpSpPr>
          <p:grpSpPr>
            <a:xfrm>
              <a:off x="1819371" y="2452744"/>
              <a:ext cx="111029" cy="111029"/>
              <a:chOff x="5029200" y="3276600"/>
              <a:chExt cx="244398" cy="244398"/>
            </a:xfrm>
          </p:grpSpPr>
          <p:sp>
            <p:nvSpPr>
              <p:cNvPr id="564" name="Oval 563">
                <a:extLst>
                  <a:ext uri="{FF2B5EF4-FFF2-40B4-BE49-F238E27FC236}">
                    <a16:creationId xmlns="" xmlns:a16="http://schemas.microsoft.com/office/drawing/2014/main" id="{04C0EAE5-C360-43CC-8C92-6253203F722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="" xmlns:a16="http://schemas.microsoft.com/office/drawing/2014/main" id="{2E9C9FDF-AED8-4BF4-8579-6F6850AB3DF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51F62E64-FBF9-45A7-9F53-95E85477F554}"/>
                </a:ext>
              </a:extLst>
            </p:cNvPr>
            <p:cNvGrpSpPr/>
            <p:nvPr/>
          </p:nvGrpSpPr>
          <p:grpSpPr>
            <a:xfrm>
              <a:off x="1743171" y="2325814"/>
              <a:ext cx="111029" cy="111029"/>
              <a:chOff x="5029200" y="3276600"/>
              <a:chExt cx="244398" cy="244398"/>
            </a:xfrm>
          </p:grpSpPr>
          <p:sp>
            <p:nvSpPr>
              <p:cNvPr id="562" name="Oval 561">
                <a:extLst>
                  <a:ext uri="{FF2B5EF4-FFF2-40B4-BE49-F238E27FC236}">
                    <a16:creationId xmlns="" xmlns:a16="http://schemas.microsoft.com/office/drawing/2014/main" id="{01F9311E-3494-429F-862F-93C47A6455D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="" xmlns:a16="http://schemas.microsoft.com/office/drawing/2014/main" id="{851215AD-97AA-4017-8697-071D03F56D9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20B99064-2628-497B-AA44-4B90623862E4}"/>
                </a:ext>
              </a:extLst>
            </p:cNvPr>
            <p:cNvGrpSpPr/>
            <p:nvPr/>
          </p:nvGrpSpPr>
          <p:grpSpPr>
            <a:xfrm>
              <a:off x="1539971" y="2243399"/>
              <a:ext cx="111029" cy="111029"/>
              <a:chOff x="5029200" y="3276600"/>
              <a:chExt cx="244398" cy="244398"/>
            </a:xfrm>
          </p:grpSpPr>
          <p:sp>
            <p:nvSpPr>
              <p:cNvPr id="560" name="Oval 559">
                <a:extLst>
                  <a:ext uri="{FF2B5EF4-FFF2-40B4-BE49-F238E27FC236}">
                    <a16:creationId xmlns="" xmlns:a16="http://schemas.microsoft.com/office/drawing/2014/main" id="{F7DCBF59-FB1A-4D43-B0B2-547B73FB535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="" xmlns:a16="http://schemas.microsoft.com/office/drawing/2014/main" id="{51C13699-F109-4BA8-A094-5E5C80B2CD9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61EA7DA1-8F26-4A37-9454-A18D5C5CF482}"/>
                </a:ext>
              </a:extLst>
            </p:cNvPr>
            <p:cNvGrpSpPr/>
            <p:nvPr/>
          </p:nvGrpSpPr>
          <p:grpSpPr>
            <a:xfrm>
              <a:off x="1336771" y="2160984"/>
              <a:ext cx="111029" cy="111029"/>
              <a:chOff x="5029200" y="3276600"/>
              <a:chExt cx="244398" cy="244398"/>
            </a:xfrm>
          </p:grpSpPr>
          <p:sp>
            <p:nvSpPr>
              <p:cNvPr id="558" name="Oval 557">
                <a:extLst>
                  <a:ext uri="{FF2B5EF4-FFF2-40B4-BE49-F238E27FC236}">
                    <a16:creationId xmlns="" xmlns:a16="http://schemas.microsoft.com/office/drawing/2014/main" id="{AB8E00EC-8367-44B1-8C47-6FF444A0A7E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="" xmlns:a16="http://schemas.microsoft.com/office/drawing/2014/main" id="{99D9BC6F-A2A4-4EB3-BF93-E8058F7A81E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D6950749-5E7F-41A0-96F6-0F397EAF5D02}"/>
                </a:ext>
              </a:extLst>
            </p:cNvPr>
            <p:cNvGrpSpPr/>
            <p:nvPr/>
          </p:nvGrpSpPr>
          <p:grpSpPr>
            <a:xfrm>
              <a:off x="1711421" y="2434268"/>
              <a:ext cx="111029" cy="111029"/>
              <a:chOff x="5029200" y="3276600"/>
              <a:chExt cx="244398" cy="244398"/>
            </a:xfrm>
          </p:grpSpPr>
          <p:sp>
            <p:nvSpPr>
              <p:cNvPr id="556" name="Oval 555">
                <a:extLst>
                  <a:ext uri="{FF2B5EF4-FFF2-40B4-BE49-F238E27FC236}">
                    <a16:creationId xmlns="" xmlns:a16="http://schemas.microsoft.com/office/drawing/2014/main" id="{AEA3A953-F3E8-43E1-A07B-A38B4EEC555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="" xmlns:a16="http://schemas.microsoft.com/office/drawing/2014/main" id="{B76C24AF-58D1-4DD2-BB9E-753ACD94592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307DFE01-5451-442D-A2C0-A066B3573D08}"/>
                </a:ext>
              </a:extLst>
            </p:cNvPr>
            <p:cNvGrpSpPr/>
            <p:nvPr/>
          </p:nvGrpSpPr>
          <p:grpSpPr>
            <a:xfrm>
              <a:off x="1139921" y="820259"/>
              <a:ext cx="111029" cy="111029"/>
              <a:chOff x="5029200" y="3276600"/>
              <a:chExt cx="244398" cy="244398"/>
            </a:xfrm>
          </p:grpSpPr>
          <p:sp>
            <p:nvSpPr>
              <p:cNvPr id="554" name="Oval 553">
                <a:extLst>
                  <a:ext uri="{FF2B5EF4-FFF2-40B4-BE49-F238E27FC236}">
                    <a16:creationId xmlns="" xmlns:a16="http://schemas.microsoft.com/office/drawing/2014/main" id="{8FDEE912-F568-4F80-9989-3B0C0CDA110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="" xmlns:a16="http://schemas.microsoft.com/office/drawing/2014/main" id="{B10EA6FD-5D1E-42C2-B98C-287358CFDEF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444B11D8-CAE5-4FFE-9451-52C5D89B73F9}"/>
                </a:ext>
              </a:extLst>
            </p:cNvPr>
            <p:cNvGrpSpPr/>
            <p:nvPr/>
          </p:nvGrpSpPr>
          <p:grpSpPr>
            <a:xfrm>
              <a:off x="1272805" y="875774"/>
              <a:ext cx="111029" cy="111029"/>
              <a:chOff x="5029200" y="3276600"/>
              <a:chExt cx="244398" cy="244398"/>
            </a:xfrm>
          </p:grpSpPr>
          <p:sp>
            <p:nvSpPr>
              <p:cNvPr id="552" name="Oval 551">
                <a:extLst>
                  <a:ext uri="{FF2B5EF4-FFF2-40B4-BE49-F238E27FC236}">
                    <a16:creationId xmlns="" xmlns:a16="http://schemas.microsoft.com/office/drawing/2014/main" id="{6DAC0CF2-FC8D-4716-ADF1-DD793E76304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="" xmlns:a16="http://schemas.microsoft.com/office/drawing/2014/main" id="{F698117D-AA24-484D-BA2E-14AF628ABDF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121314E0-53FD-4C48-AC6D-5F2528CC45F3}"/>
                </a:ext>
              </a:extLst>
            </p:cNvPr>
            <p:cNvGrpSpPr/>
            <p:nvPr/>
          </p:nvGrpSpPr>
          <p:grpSpPr>
            <a:xfrm>
              <a:off x="1202489" y="943989"/>
              <a:ext cx="111029" cy="111029"/>
              <a:chOff x="5029200" y="3276600"/>
              <a:chExt cx="244398" cy="244398"/>
            </a:xfrm>
          </p:grpSpPr>
          <p:sp>
            <p:nvSpPr>
              <p:cNvPr id="550" name="Oval 549">
                <a:extLst>
                  <a:ext uri="{FF2B5EF4-FFF2-40B4-BE49-F238E27FC236}">
                    <a16:creationId xmlns="" xmlns:a16="http://schemas.microsoft.com/office/drawing/2014/main" id="{E544BC8B-582E-4CFC-A56F-E625265C039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="" xmlns:a16="http://schemas.microsoft.com/office/drawing/2014/main" id="{7BCF2BF4-0459-4331-9B2D-1F09DA84648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F162FB23-526B-4C95-973F-17B8F94FEB52}"/>
                </a:ext>
              </a:extLst>
            </p:cNvPr>
            <p:cNvGrpSpPr/>
            <p:nvPr/>
          </p:nvGrpSpPr>
          <p:grpSpPr>
            <a:xfrm>
              <a:off x="1132173" y="1012204"/>
              <a:ext cx="111029" cy="111029"/>
              <a:chOff x="5029200" y="3276600"/>
              <a:chExt cx="244398" cy="244398"/>
            </a:xfrm>
          </p:grpSpPr>
          <p:sp>
            <p:nvSpPr>
              <p:cNvPr id="548" name="Oval 547">
                <a:extLst>
                  <a:ext uri="{FF2B5EF4-FFF2-40B4-BE49-F238E27FC236}">
                    <a16:creationId xmlns="" xmlns:a16="http://schemas.microsoft.com/office/drawing/2014/main" id="{F64EA8F5-65BC-4657-B6F3-CD31EF0FD1C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="" xmlns:a16="http://schemas.microsoft.com/office/drawing/2014/main" id="{32A8369E-E7DE-49FE-B595-2DEC393970A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7C29C9C4-17F5-417E-8ADB-C1A178DA03FA}"/>
                </a:ext>
              </a:extLst>
            </p:cNvPr>
            <p:cNvGrpSpPr/>
            <p:nvPr/>
          </p:nvGrpSpPr>
          <p:grpSpPr>
            <a:xfrm>
              <a:off x="1182507" y="1131219"/>
              <a:ext cx="111029" cy="111029"/>
              <a:chOff x="5029200" y="3276600"/>
              <a:chExt cx="244398" cy="244398"/>
            </a:xfrm>
          </p:grpSpPr>
          <p:sp>
            <p:nvSpPr>
              <p:cNvPr id="546" name="Oval 545">
                <a:extLst>
                  <a:ext uri="{FF2B5EF4-FFF2-40B4-BE49-F238E27FC236}">
                    <a16:creationId xmlns="" xmlns:a16="http://schemas.microsoft.com/office/drawing/2014/main" id="{CBDEFDD3-DB26-44BE-BB87-27A705CCECC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="" xmlns:a16="http://schemas.microsoft.com/office/drawing/2014/main" id="{D4435F15-5E5F-4C74-B9FA-D196E1FB50E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0A5F2F28-C403-46F8-9053-C4FEB57807D2}"/>
                </a:ext>
              </a:extLst>
            </p:cNvPr>
            <p:cNvGrpSpPr/>
            <p:nvPr/>
          </p:nvGrpSpPr>
          <p:grpSpPr>
            <a:xfrm>
              <a:off x="1360586" y="989884"/>
              <a:ext cx="111029" cy="111029"/>
              <a:chOff x="5029200" y="3276600"/>
              <a:chExt cx="244398" cy="244398"/>
            </a:xfrm>
          </p:grpSpPr>
          <p:sp>
            <p:nvSpPr>
              <p:cNvPr id="544" name="Oval 543">
                <a:extLst>
                  <a:ext uri="{FF2B5EF4-FFF2-40B4-BE49-F238E27FC236}">
                    <a16:creationId xmlns="" xmlns:a16="http://schemas.microsoft.com/office/drawing/2014/main" id="{759ACB22-53A5-4C61-8CFF-BE7FE2DEC4A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="" xmlns:a16="http://schemas.microsoft.com/office/drawing/2014/main" id="{5A814E91-FF6E-487C-849F-E44AB7CA7EA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F569CB2A-443F-4320-8F7D-F95508581352}"/>
                </a:ext>
              </a:extLst>
            </p:cNvPr>
            <p:cNvGrpSpPr/>
            <p:nvPr/>
          </p:nvGrpSpPr>
          <p:grpSpPr>
            <a:xfrm>
              <a:off x="1360586" y="843498"/>
              <a:ext cx="111029" cy="111029"/>
              <a:chOff x="5029200" y="3276600"/>
              <a:chExt cx="244398" cy="244398"/>
            </a:xfrm>
          </p:grpSpPr>
          <p:sp>
            <p:nvSpPr>
              <p:cNvPr id="542" name="Oval 541">
                <a:extLst>
                  <a:ext uri="{FF2B5EF4-FFF2-40B4-BE49-F238E27FC236}">
                    <a16:creationId xmlns="" xmlns:a16="http://schemas.microsoft.com/office/drawing/2014/main" id="{17663E6B-4DF4-4D39-8B45-DF11F4DBB0D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="" xmlns:a16="http://schemas.microsoft.com/office/drawing/2014/main" id="{3C6CC0F2-2525-4D12-97DB-9AF9590BE3C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CF372021-425D-41B0-9A8A-EF98AF98032A}"/>
                </a:ext>
              </a:extLst>
            </p:cNvPr>
            <p:cNvGrpSpPr/>
            <p:nvPr/>
          </p:nvGrpSpPr>
          <p:grpSpPr>
            <a:xfrm>
              <a:off x="1360586" y="697112"/>
              <a:ext cx="111029" cy="111029"/>
              <a:chOff x="5029200" y="3276600"/>
              <a:chExt cx="244398" cy="244398"/>
            </a:xfrm>
          </p:grpSpPr>
          <p:sp>
            <p:nvSpPr>
              <p:cNvPr id="540" name="Oval 539">
                <a:extLst>
                  <a:ext uri="{FF2B5EF4-FFF2-40B4-BE49-F238E27FC236}">
                    <a16:creationId xmlns="" xmlns:a16="http://schemas.microsoft.com/office/drawing/2014/main" id="{D9B6B8B0-E9B3-4EA2-B519-EE090CE8AC3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="" xmlns:a16="http://schemas.microsoft.com/office/drawing/2014/main" id="{B59DCA19-37F5-45A9-9C57-385B023B12B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2BB6FAC3-7D66-4898-AF99-558A6582E3A3}"/>
                </a:ext>
              </a:extLst>
            </p:cNvPr>
            <p:cNvGrpSpPr/>
            <p:nvPr/>
          </p:nvGrpSpPr>
          <p:grpSpPr>
            <a:xfrm>
              <a:off x="1267023" y="1052376"/>
              <a:ext cx="111029" cy="111029"/>
              <a:chOff x="5029200" y="3276600"/>
              <a:chExt cx="244398" cy="244398"/>
            </a:xfrm>
          </p:grpSpPr>
          <p:sp>
            <p:nvSpPr>
              <p:cNvPr id="538" name="Oval 537">
                <a:extLst>
                  <a:ext uri="{FF2B5EF4-FFF2-40B4-BE49-F238E27FC236}">
                    <a16:creationId xmlns="" xmlns:a16="http://schemas.microsoft.com/office/drawing/2014/main" id="{9045B82C-5D18-4C75-8A0E-F8DA81ECFCA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="" xmlns:a16="http://schemas.microsoft.com/office/drawing/2014/main" id="{595B5369-82FC-4232-B609-02FF9952C82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3D917DCA-E673-4C4A-A192-7B32C215A8EA}"/>
                </a:ext>
              </a:extLst>
            </p:cNvPr>
            <p:cNvGrpSpPr/>
            <p:nvPr/>
          </p:nvGrpSpPr>
          <p:grpSpPr>
            <a:xfrm>
              <a:off x="1173460" y="1407640"/>
              <a:ext cx="111029" cy="111029"/>
              <a:chOff x="5029200" y="3276600"/>
              <a:chExt cx="244398" cy="244398"/>
            </a:xfrm>
          </p:grpSpPr>
          <p:sp>
            <p:nvSpPr>
              <p:cNvPr id="536" name="Oval 535">
                <a:extLst>
                  <a:ext uri="{FF2B5EF4-FFF2-40B4-BE49-F238E27FC236}">
                    <a16:creationId xmlns="" xmlns:a16="http://schemas.microsoft.com/office/drawing/2014/main" id="{5B28CEE0-0C93-4A24-B286-CEE9D4147C2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="" xmlns:a16="http://schemas.microsoft.com/office/drawing/2014/main" id="{82350CAD-BE56-4B00-864C-EEDC1B5D482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F6226309-B306-40A6-B89B-68C75CC678B9}"/>
                </a:ext>
              </a:extLst>
            </p:cNvPr>
            <p:cNvGrpSpPr/>
            <p:nvPr/>
          </p:nvGrpSpPr>
          <p:grpSpPr>
            <a:xfrm>
              <a:off x="1244997" y="1674556"/>
              <a:ext cx="111029" cy="111029"/>
              <a:chOff x="5029200" y="3276600"/>
              <a:chExt cx="244398" cy="244398"/>
            </a:xfrm>
          </p:grpSpPr>
          <p:sp>
            <p:nvSpPr>
              <p:cNvPr id="534" name="Oval 533">
                <a:extLst>
                  <a:ext uri="{FF2B5EF4-FFF2-40B4-BE49-F238E27FC236}">
                    <a16:creationId xmlns="" xmlns:a16="http://schemas.microsoft.com/office/drawing/2014/main" id="{5C7C4EE4-20AE-461D-9C65-F1CF0F29F05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="" xmlns:a16="http://schemas.microsoft.com/office/drawing/2014/main" id="{39AA095E-FE98-4449-A510-D5D36C48F93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D16579DC-C306-44D5-812A-7D164DB77345}"/>
                </a:ext>
              </a:extLst>
            </p:cNvPr>
            <p:cNvGrpSpPr/>
            <p:nvPr/>
          </p:nvGrpSpPr>
          <p:grpSpPr>
            <a:xfrm>
              <a:off x="1316534" y="1941472"/>
              <a:ext cx="111029" cy="111029"/>
              <a:chOff x="5029200" y="3276600"/>
              <a:chExt cx="244398" cy="244398"/>
            </a:xfrm>
          </p:grpSpPr>
          <p:sp>
            <p:nvSpPr>
              <p:cNvPr id="532" name="Oval 531">
                <a:extLst>
                  <a:ext uri="{FF2B5EF4-FFF2-40B4-BE49-F238E27FC236}">
                    <a16:creationId xmlns="" xmlns:a16="http://schemas.microsoft.com/office/drawing/2014/main" id="{44E4DA1C-CE74-4D2B-B5F3-5AEAC5EF4D0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="" xmlns:a16="http://schemas.microsoft.com/office/drawing/2014/main" id="{703B1EFE-AB55-4AFE-960F-DF106FDA3BC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C92579BA-1FF3-49EF-866A-6EE68067AE34}"/>
                </a:ext>
              </a:extLst>
            </p:cNvPr>
            <p:cNvGrpSpPr/>
            <p:nvPr/>
          </p:nvGrpSpPr>
          <p:grpSpPr>
            <a:xfrm>
              <a:off x="1388071" y="2208388"/>
              <a:ext cx="111029" cy="111029"/>
              <a:chOff x="5029200" y="3276600"/>
              <a:chExt cx="244398" cy="244398"/>
            </a:xfrm>
          </p:grpSpPr>
          <p:sp>
            <p:nvSpPr>
              <p:cNvPr id="530" name="Oval 529">
                <a:extLst>
                  <a:ext uri="{FF2B5EF4-FFF2-40B4-BE49-F238E27FC236}">
                    <a16:creationId xmlns="" xmlns:a16="http://schemas.microsoft.com/office/drawing/2014/main" id="{5E66BD0C-52B9-4D45-8322-60FC5023158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="" xmlns:a16="http://schemas.microsoft.com/office/drawing/2014/main" id="{BAF69F11-DA71-4127-B3D3-EB052313913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9724438D-F2C8-4369-9D7F-E12C3BB42F3C}"/>
                </a:ext>
              </a:extLst>
            </p:cNvPr>
            <p:cNvGrpSpPr/>
            <p:nvPr/>
          </p:nvGrpSpPr>
          <p:grpSpPr>
            <a:xfrm>
              <a:off x="1465958" y="2081779"/>
              <a:ext cx="111029" cy="111029"/>
              <a:chOff x="5029200" y="3276600"/>
              <a:chExt cx="244398" cy="244398"/>
            </a:xfrm>
          </p:grpSpPr>
          <p:sp>
            <p:nvSpPr>
              <p:cNvPr id="528" name="Oval 527">
                <a:extLst>
                  <a:ext uri="{FF2B5EF4-FFF2-40B4-BE49-F238E27FC236}">
                    <a16:creationId xmlns="" xmlns:a16="http://schemas.microsoft.com/office/drawing/2014/main" id="{39FD75F1-859C-4E70-ABA6-5728B11532B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="" xmlns:a16="http://schemas.microsoft.com/office/drawing/2014/main" id="{946608E9-E3A4-4612-B2B6-D11EE41D9F2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F7D6224F-1A2A-4E4A-982E-E7EFE29CE037}"/>
                </a:ext>
              </a:extLst>
            </p:cNvPr>
            <p:cNvGrpSpPr/>
            <p:nvPr/>
          </p:nvGrpSpPr>
          <p:grpSpPr>
            <a:xfrm>
              <a:off x="1219995" y="1872120"/>
              <a:ext cx="111029" cy="111029"/>
              <a:chOff x="5029200" y="3276600"/>
              <a:chExt cx="244398" cy="244398"/>
            </a:xfrm>
          </p:grpSpPr>
          <p:sp>
            <p:nvSpPr>
              <p:cNvPr id="526" name="Oval 525">
                <a:extLst>
                  <a:ext uri="{FF2B5EF4-FFF2-40B4-BE49-F238E27FC236}">
                    <a16:creationId xmlns="" xmlns:a16="http://schemas.microsoft.com/office/drawing/2014/main" id="{CAFAC332-CF80-4041-AECA-AD5FECDF096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="" xmlns:a16="http://schemas.microsoft.com/office/drawing/2014/main" id="{A965418C-DB21-464D-A5AF-D56D70A0647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3DB7A43D-134D-49B5-B744-8573D277B0BB}"/>
                </a:ext>
              </a:extLst>
            </p:cNvPr>
            <p:cNvGrpSpPr/>
            <p:nvPr/>
          </p:nvGrpSpPr>
          <p:grpSpPr>
            <a:xfrm>
              <a:off x="1145482" y="1549846"/>
              <a:ext cx="111029" cy="111029"/>
              <a:chOff x="5029200" y="3276600"/>
              <a:chExt cx="244398" cy="244398"/>
            </a:xfrm>
          </p:grpSpPr>
          <p:sp>
            <p:nvSpPr>
              <p:cNvPr id="524" name="Oval 523">
                <a:extLst>
                  <a:ext uri="{FF2B5EF4-FFF2-40B4-BE49-F238E27FC236}">
                    <a16:creationId xmlns="" xmlns:a16="http://schemas.microsoft.com/office/drawing/2014/main" id="{CA885E78-10D0-478D-8FB3-C40F2F23A26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="" xmlns:a16="http://schemas.microsoft.com/office/drawing/2014/main" id="{A97E602A-72A0-4A39-855E-8D2FDFD95CC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BA21FB0B-DA30-4914-A36F-55EEB07601CE}"/>
                </a:ext>
              </a:extLst>
            </p:cNvPr>
            <p:cNvGrpSpPr/>
            <p:nvPr/>
          </p:nvGrpSpPr>
          <p:grpSpPr>
            <a:xfrm>
              <a:off x="1153519" y="1246622"/>
              <a:ext cx="111029" cy="111029"/>
              <a:chOff x="5029200" y="3276600"/>
              <a:chExt cx="244398" cy="244398"/>
            </a:xfrm>
          </p:grpSpPr>
          <p:sp>
            <p:nvSpPr>
              <p:cNvPr id="522" name="Oval 521">
                <a:extLst>
                  <a:ext uri="{FF2B5EF4-FFF2-40B4-BE49-F238E27FC236}">
                    <a16:creationId xmlns="" xmlns:a16="http://schemas.microsoft.com/office/drawing/2014/main" id="{2F841CD6-6A43-4A92-97AA-51970B5A59B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="" xmlns:a16="http://schemas.microsoft.com/office/drawing/2014/main" id="{121A8D74-A70A-475C-8659-893B09B4966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ED1F3079-62E0-4A22-BFF7-9A0E6F602155}"/>
                </a:ext>
              </a:extLst>
            </p:cNvPr>
            <p:cNvGrpSpPr/>
            <p:nvPr/>
          </p:nvGrpSpPr>
          <p:grpSpPr>
            <a:xfrm>
              <a:off x="1161556" y="943398"/>
              <a:ext cx="111029" cy="111029"/>
              <a:chOff x="5029200" y="3276600"/>
              <a:chExt cx="244398" cy="244398"/>
            </a:xfrm>
          </p:grpSpPr>
          <p:sp>
            <p:nvSpPr>
              <p:cNvPr id="520" name="Oval 519">
                <a:extLst>
                  <a:ext uri="{FF2B5EF4-FFF2-40B4-BE49-F238E27FC236}">
                    <a16:creationId xmlns="" xmlns:a16="http://schemas.microsoft.com/office/drawing/2014/main" id="{4A9CF661-4DF0-42F8-8080-999132DB079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="" xmlns:a16="http://schemas.microsoft.com/office/drawing/2014/main" id="{28067EE8-6DF7-4249-BFC0-4F8393BC388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3A2B6F7F-BD1F-4C41-9770-BF16DC7F6D35}"/>
                </a:ext>
              </a:extLst>
            </p:cNvPr>
            <p:cNvGrpSpPr/>
            <p:nvPr/>
          </p:nvGrpSpPr>
          <p:grpSpPr>
            <a:xfrm>
              <a:off x="1360586" y="932274"/>
              <a:ext cx="111029" cy="111029"/>
              <a:chOff x="5029200" y="3276600"/>
              <a:chExt cx="244398" cy="244398"/>
            </a:xfrm>
          </p:grpSpPr>
          <p:sp>
            <p:nvSpPr>
              <p:cNvPr id="518" name="Oval 517">
                <a:extLst>
                  <a:ext uri="{FF2B5EF4-FFF2-40B4-BE49-F238E27FC236}">
                    <a16:creationId xmlns="" xmlns:a16="http://schemas.microsoft.com/office/drawing/2014/main" id="{CE6833E0-4651-46DC-9F43-BB636AF3DE5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="" xmlns:a16="http://schemas.microsoft.com/office/drawing/2014/main" id="{9C1D4B45-C1D0-429B-92E8-8E9CEB0888D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0602AAB7-598E-4D5C-A82D-BFC3B530A8BC}"/>
                </a:ext>
              </a:extLst>
            </p:cNvPr>
            <p:cNvGrpSpPr/>
            <p:nvPr/>
          </p:nvGrpSpPr>
          <p:grpSpPr>
            <a:xfrm>
              <a:off x="1248466" y="1321200"/>
              <a:ext cx="111029" cy="111029"/>
              <a:chOff x="5029200" y="3276600"/>
              <a:chExt cx="244398" cy="244398"/>
            </a:xfrm>
          </p:grpSpPr>
          <p:sp>
            <p:nvSpPr>
              <p:cNvPr id="516" name="Oval 515">
                <a:extLst>
                  <a:ext uri="{FF2B5EF4-FFF2-40B4-BE49-F238E27FC236}">
                    <a16:creationId xmlns="" xmlns:a16="http://schemas.microsoft.com/office/drawing/2014/main" id="{823588A9-5A8F-453F-88F0-D12BD68F2AB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="" xmlns:a16="http://schemas.microsoft.com/office/drawing/2014/main" id="{E39C3448-7F0C-4AC4-859D-7062558A30F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D4BC9FAE-FB5C-4971-A73E-2A2F0AD298D6}"/>
                </a:ext>
              </a:extLst>
            </p:cNvPr>
            <p:cNvGrpSpPr/>
            <p:nvPr/>
          </p:nvGrpSpPr>
          <p:grpSpPr>
            <a:xfrm>
              <a:off x="1136346" y="1710126"/>
              <a:ext cx="111029" cy="111029"/>
              <a:chOff x="5029200" y="3276600"/>
              <a:chExt cx="244398" cy="244398"/>
            </a:xfrm>
          </p:grpSpPr>
          <p:sp>
            <p:nvSpPr>
              <p:cNvPr id="514" name="Oval 513">
                <a:extLst>
                  <a:ext uri="{FF2B5EF4-FFF2-40B4-BE49-F238E27FC236}">
                    <a16:creationId xmlns="" xmlns:a16="http://schemas.microsoft.com/office/drawing/2014/main" id="{D0A1C2A4-9F1C-4225-9162-FD601F3B771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="" xmlns:a16="http://schemas.microsoft.com/office/drawing/2014/main" id="{D918C4B2-58C0-4095-84E4-B6381CB105A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8333E4AF-47D0-4BBA-8443-86057D0727A9}"/>
                </a:ext>
              </a:extLst>
            </p:cNvPr>
            <p:cNvGrpSpPr/>
            <p:nvPr/>
          </p:nvGrpSpPr>
          <p:grpSpPr>
            <a:xfrm>
              <a:off x="1227426" y="1472438"/>
              <a:ext cx="111029" cy="111029"/>
              <a:chOff x="5029200" y="3276600"/>
              <a:chExt cx="244398" cy="244398"/>
            </a:xfrm>
          </p:grpSpPr>
          <p:sp>
            <p:nvSpPr>
              <p:cNvPr id="512" name="Oval 511">
                <a:extLst>
                  <a:ext uri="{FF2B5EF4-FFF2-40B4-BE49-F238E27FC236}">
                    <a16:creationId xmlns="" xmlns:a16="http://schemas.microsoft.com/office/drawing/2014/main" id="{C1E6EFCE-D166-441F-92A3-FA5A42111FD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="" xmlns:a16="http://schemas.microsoft.com/office/drawing/2014/main" id="{376DCFA8-E0DF-4E69-B3EA-3DDA44A1043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49FEF54F-37C5-4FCE-B934-E7130C52600B}"/>
                </a:ext>
              </a:extLst>
            </p:cNvPr>
            <p:cNvGrpSpPr/>
            <p:nvPr/>
          </p:nvGrpSpPr>
          <p:grpSpPr>
            <a:xfrm>
              <a:off x="1318506" y="1234750"/>
              <a:ext cx="111029" cy="111029"/>
              <a:chOff x="5029200" y="3276600"/>
              <a:chExt cx="244398" cy="244398"/>
            </a:xfrm>
          </p:grpSpPr>
          <p:sp>
            <p:nvSpPr>
              <p:cNvPr id="510" name="Oval 509">
                <a:extLst>
                  <a:ext uri="{FF2B5EF4-FFF2-40B4-BE49-F238E27FC236}">
                    <a16:creationId xmlns="" xmlns:a16="http://schemas.microsoft.com/office/drawing/2014/main" id="{90A7A62D-0110-4720-AA4F-D42445A8F77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="" xmlns:a16="http://schemas.microsoft.com/office/drawing/2014/main" id="{816612B4-3EC1-4820-8D2C-314D5837735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4F37223D-8A1B-4FBF-8551-125D39FBD3E2}"/>
                </a:ext>
              </a:extLst>
            </p:cNvPr>
            <p:cNvGrpSpPr/>
            <p:nvPr/>
          </p:nvGrpSpPr>
          <p:grpSpPr>
            <a:xfrm>
              <a:off x="1409586" y="997062"/>
              <a:ext cx="111029" cy="111029"/>
              <a:chOff x="5029200" y="3276600"/>
              <a:chExt cx="244398" cy="244398"/>
            </a:xfrm>
          </p:grpSpPr>
          <p:sp>
            <p:nvSpPr>
              <p:cNvPr id="508" name="Oval 507">
                <a:extLst>
                  <a:ext uri="{FF2B5EF4-FFF2-40B4-BE49-F238E27FC236}">
                    <a16:creationId xmlns="" xmlns:a16="http://schemas.microsoft.com/office/drawing/2014/main" id="{C084915A-47C1-493D-8E09-1051DC0D3BB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="" xmlns:a16="http://schemas.microsoft.com/office/drawing/2014/main" id="{EC592EFE-3325-4C64-93CE-04D2A92759D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8CDE8E58-1C9E-450C-AD24-0050952C52ED}"/>
                </a:ext>
              </a:extLst>
            </p:cNvPr>
            <p:cNvGrpSpPr/>
            <p:nvPr/>
          </p:nvGrpSpPr>
          <p:grpSpPr>
            <a:xfrm>
              <a:off x="1305072" y="1140374"/>
              <a:ext cx="111029" cy="111029"/>
              <a:chOff x="5029200" y="3276600"/>
              <a:chExt cx="244398" cy="244398"/>
            </a:xfrm>
          </p:grpSpPr>
          <p:sp>
            <p:nvSpPr>
              <p:cNvPr id="506" name="Oval 505">
                <a:extLst>
                  <a:ext uri="{FF2B5EF4-FFF2-40B4-BE49-F238E27FC236}">
                    <a16:creationId xmlns="" xmlns:a16="http://schemas.microsoft.com/office/drawing/2014/main" id="{A453A93B-2FED-47B2-9615-C2C087B6830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="" xmlns:a16="http://schemas.microsoft.com/office/drawing/2014/main" id="{A0784F24-D488-4D33-A059-4BA8A655387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1EC62103-2E83-4882-A7AC-686A95E83125}"/>
                </a:ext>
              </a:extLst>
            </p:cNvPr>
            <p:cNvGrpSpPr/>
            <p:nvPr/>
          </p:nvGrpSpPr>
          <p:grpSpPr>
            <a:xfrm>
              <a:off x="1200558" y="1283686"/>
              <a:ext cx="111029" cy="111029"/>
              <a:chOff x="5029200" y="3276600"/>
              <a:chExt cx="244398" cy="244398"/>
            </a:xfrm>
          </p:grpSpPr>
          <p:sp>
            <p:nvSpPr>
              <p:cNvPr id="504" name="Oval 503">
                <a:extLst>
                  <a:ext uri="{FF2B5EF4-FFF2-40B4-BE49-F238E27FC236}">
                    <a16:creationId xmlns="" xmlns:a16="http://schemas.microsoft.com/office/drawing/2014/main" id="{06FED03A-749C-4F16-BF4A-B5A39F56AA3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="" xmlns:a16="http://schemas.microsoft.com/office/drawing/2014/main" id="{F1DE35D5-3E93-4E55-BB57-915C63EE9A4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E5028C84-3397-4362-B3E1-F386CFC69929}"/>
                </a:ext>
              </a:extLst>
            </p:cNvPr>
            <p:cNvGrpSpPr/>
            <p:nvPr/>
          </p:nvGrpSpPr>
          <p:grpSpPr>
            <a:xfrm>
              <a:off x="1096044" y="1426998"/>
              <a:ext cx="111029" cy="111029"/>
              <a:chOff x="5029200" y="3276600"/>
              <a:chExt cx="244398" cy="244398"/>
            </a:xfrm>
          </p:grpSpPr>
          <p:sp>
            <p:nvSpPr>
              <p:cNvPr id="502" name="Oval 501">
                <a:extLst>
                  <a:ext uri="{FF2B5EF4-FFF2-40B4-BE49-F238E27FC236}">
                    <a16:creationId xmlns="" xmlns:a16="http://schemas.microsoft.com/office/drawing/2014/main" id="{310609E3-5ADF-4CAB-9C2E-D6AF4CAE951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="" xmlns:a16="http://schemas.microsoft.com/office/drawing/2014/main" id="{56C1FE5F-FD1C-4453-8F69-6002B0549A2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DF12426F-5535-4307-9370-469DBA030FB7}"/>
                </a:ext>
              </a:extLst>
            </p:cNvPr>
            <p:cNvGrpSpPr/>
            <p:nvPr/>
          </p:nvGrpSpPr>
          <p:grpSpPr>
            <a:xfrm>
              <a:off x="1416101" y="2034915"/>
              <a:ext cx="111029" cy="111029"/>
              <a:chOff x="5029200" y="3276600"/>
              <a:chExt cx="244398" cy="244398"/>
            </a:xfrm>
          </p:grpSpPr>
          <p:sp>
            <p:nvSpPr>
              <p:cNvPr id="500" name="Oval 499">
                <a:extLst>
                  <a:ext uri="{FF2B5EF4-FFF2-40B4-BE49-F238E27FC236}">
                    <a16:creationId xmlns="" xmlns:a16="http://schemas.microsoft.com/office/drawing/2014/main" id="{DC6DC9EE-3CF3-4E9A-B20E-6BE2FDE4FF5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="" xmlns:a16="http://schemas.microsoft.com/office/drawing/2014/main" id="{DCB440D7-BAE7-4141-A18B-FF89525188A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62B27674-E114-4112-B34A-4C0E6C20F503}"/>
                </a:ext>
              </a:extLst>
            </p:cNvPr>
            <p:cNvGrpSpPr/>
            <p:nvPr/>
          </p:nvGrpSpPr>
          <p:grpSpPr>
            <a:xfrm>
              <a:off x="1526518" y="1344043"/>
              <a:ext cx="111029" cy="111029"/>
              <a:chOff x="5029200" y="3276600"/>
              <a:chExt cx="244398" cy="244398"/>
            </a:xfrm>
          </p:grpSpPr>
          <p:sp>
            <p:nvSpPr>
              <p:cNvPr id="498" name="Oval 497">
                <a:extLst>
                  <a:ext uri="{FF2B5EF4-FFF2-40B4-BE49-F238E27FC236}">
                    <a16:creationId xmlns="" xmlns:a16="http://schemas.microsoft.com/office/drawing/2014/main" id="{B3477E43-C972-415A-B109-6B688E25FDF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="" xmlns:a16="http://schemas.microsoft.com/office/drawing/2014/main" id="{38C23CC8-1950-4CEC-99D0-2A6553F4327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4C5AFA9A-4001-4A2C-9FC3-DC66BB299506}"/>
                </a:ext>
              </a:extLst>
            </p:cNvPr>
            <p:cNvGrpSpPr/>
            <p:nvPr/>
          </p:nvGrpSpPr>
          <p:grpSpPr>
            <a:xfrm>
              <a:off x="1895501" y="752003"/>
              <a:ext cx="111029" cy="111029"/>
              <a:chOff x="5029200" y="3276600"/>
              <a:chExt cx="244398" cy="244398"/>
            </a:xfrm>
          </p:grpSpPr>
          <p:sp>
            <p:nvSpPr>
              <p:cNvPr id="496" name="Oval 495">
                <a:extLst>
                  <a:ext uri="{FF2B5EF4-FFF2-40B4-BE49-F238E27FC236}">
                    <a16:creationId xmlns="" xmlns:a16="http://schemas.microsoft.com/office/drawing/2014/main" id="{FD399467-BE28-45BA-A8D0-CF301854A0B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="" xmlns:a16="http://schemas.microsoft.com/office/drawing/2014/main" id="{252702FD-C38B-452B-8CD2-9DB6EEEBF4D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264D20F-BD2A-4871-823A-905B328D35F2}"/>
                </a:ext>
              </a:extLst>
            </p:cNvPr>
            <p:cNvGrpSpPr/>
            <p:nvPr/>
          </p:nvGrpSpPr>
          <p:grpSpPr>
            <a:xfrm>
              <a:off x="1984024" y="917326"/>
              <a:ext cx="111029" cy="111029"/>
              <a:chOff x="5029200" y="3276600"/>
              <a:chExt cx="244398" cy="244398"/>
            </a:xfrm>
          </p:grpSpPr>
          <p:sp>
            <p:nvSpPr>
              <p:cNvPr id="494" name="Oval 493">
                <a:extLst>
                  <a:ext uri="{FF2B5EF4-FFF2-40B4-BE49-F238E27FC236}">
                    <a16:creationId xmlns="" xmlns:a16="http://schemas.microsoft.com/office/drawing/2014/main" id="{304DFC98-0AF3-4FEE-B14A-6C8EA9AA2C9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="" xmlns:a16="http://schemas.microsoft.com/office/drawing/2014/main" id="{EEF1EEED-D69D-4BDA-B05C-920ABDFDD92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E9075707-BBC3-490C-8C90-21486BD9CC7F}"/>
                </a:ext>
              </a:extLst>
            </p:cNvPr>
            <p:cNvGrpSpPr/>
            <p:nvPr/>
          </p:nvGrpSpPr>
          <p:grpSpPr>
            <a:xfrm>
              <a:off x="1907968" y="840011"/>
              <a:ext cx="111029" cy="111029"/>
              <a:chOff x="5029200" y="3276600"/>
              <a:chExt cx="244398" cy="244398"/>
            </a:xfrm>
          </p:grpSpPr>
          <p:sp>
            <p:nvSpPr>
              <p:cNvPr id="492" name="Oval 491">
                <a:extLst>
                  <a:ext uri="{FF2B5EF4-FFF2-40B4-BE49-F238E27FC236}">
                    <a16:creationId xmlns="" xmlns:a16="http://schemas.microsoft.com/office/drawing/2014/main" id="{6BBB2161-5528-4815-9C3E-8EB3C31BA61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="" xmlns:a16="http://schemas.microsoft.com/office/drawing/2014/main" id="{15B4D358-9304-4154-94EE-78A3933696F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3ECEB89E-37E4-4DBE-B7F4-ACB36C2B1428}"/>
                </a:ext>
              </a:extLst>
            </p:cNvPr>
            <p:cNvGrpSpPr/>
            <p:nvPr/>
          </p:nvGrpSpPr>
          <p:grpSpPr>
            <a:xfrm>
              <a:off x="1997834" y="764745"/>
              <a:ext cx="111029" cy="111029"/>
              <a:chOff x="5029200" y="3276600"/>
              <a:chExt cx="244398" cy="244398"/>
            </a:xfrm>
          </p:grpSpPr>
          <p:sp>
            <p:nvSpPr>
              <p:cNvPr id="490" name="Oval 489">
                <a:extLst>
                  <a:ext uri="{FF2B5EF4-FFF2-40B4-BE49-F238E27FC236}">
                    <a16:creationId xmlns="" xmlns:a16="http://schemas.microsoft.com/office/drawing/2014/main" id="{AEE0041F-9D55-460F-B546-44E1FEB19D2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="" xmlns:a16="http://schemas.microsoft.com/office/drawing/2014/main" id="{86DF3D00-C149-4D4D-805D-2CC26541694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6D49A84E-D01F-4821-AF96-D5E5B0B58700}"/>
                </a:ext>
              </a:extLst>
            </p:cNvPr>
            <p:cNvGrpSpPr/>
            <p:nvPr/>
          </p:nvGrpSpPr>
          <p:grpSpPr>
            <a:xfrm>
              <a:off x="3712997" y="820259"/>
              <a:ext cx="111029" cy="111029"/>
              <a:chOff x="5029200" y="3276600"/>
              <a:chExt cx="244398" cy="244398"/>
            </a:xfrm>
          </p:grpSpPr>
          <p:sp>
            <p:nvSpPr>
              <p:cNvPr id="488" name="Oval 487">
                <a:extLst>
                  <a:ext uri="{FF2B5EF4-FFF2-40B4-BE49-F238E27FC236}">
                    <a16:creationId xmlns="" xmlns:a16="http://schemas.microsoft.com/office/drawing/2014/main" id="{50F242EB-488D-4A8A-939D-8EFC816207A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="" xmlns:a16="http://schemas.microsoft.com/office/drawing/2014/main" id="{01A6E8C7-85B0-4F93-93D3-7566A763847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48318A14-1F84-4D8B-BC71-D5E622154CE5}"/>
                </a:ext>
              </a:extLst>
            </p:cNvPr>
            <p:cNvGrpSpPr/>
            <p:nvPr/>
          </p:nvGrpSpPr>
          <p:grpSpPr>
            <a:xfrm>
              <a:off x="3561260" y="764745"/>
              <a:ext cx="111029" cy="111029"/>
              <a:chOff x="5029200" y="3276600"/>
              <a:chExt cx="244398" cy="244398"/>
            </a:xfrm>
          </p:grpSpPr>
          <p:sp>
            <p:nvSpPr>
              <p:cNvPr id="486" name="Oval 485">
                <a:extLst>
                  <a:ext uri="{FF2B5EF4-FFF2-40B4-BE49-F238E27FC236}">
                    <a16:creationId xmlns="" xmlns:a16="http://schemas.microsoft.com/office/drawing/2014/main" id="{8E6B5F8A-73D0-413E-8A02-574CE702288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="" xmlns:a16="http://schemas.microsoft.com/office/drawing/2014/main" id="{888D43B3-A7E9-4BF3-9925-5A91214FCD9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EC3BB32E-8DB7-4D82-BDB5-E648378FBB89}"/>
                </a:ext>
              </a:extLst>
            </p:cNvPr>
            <p:cNvGrpSpPr/>
            <p:nvPr/>
          </p:nvGrpSpPr>
          <p:grpSpPr>
            <a:xfrm>
              <a:off x="3409523" y="709231"/>
              <a:ext cx="111029" cy="111029"/>
              <a:chOff x="5029200" y="3276600"/>
              <a:chExt cx="244398" cy="244398"/>
            </a:xfrm>
          </p:grpSpPr>
          <p:sp>
            <p:nvSpPr>
              <p:cNvPr id="484" name="Oval 483">
                <a:extLst>
                  <a:ext uri="{FF2B5EF4-FFF2-40B4-BE49-F238E27FC236}">
                    <a16:creationId xmlns="" xmlns:a16="http://schemas.microsoft.com/office/drawing/2014/main" id="{F2037BA9-84AA-40A3-B10C-26153E0D1C3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="" xmlns:a16="http://schemas.microsoft.com/office/drawing/2014/main" id="{29BE18E1-388B-4369-B8FD-61EF54C91EF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D82409BF-C503-432D-9980-07495CF2039A}"/>
                </a:ext>
              </a:extLst>
            </p:cNvPr>
            <p:cNvGrpSpPr/>
            <p:nvPr/>
          </p:nvGrpSpPr>
          <p:grpSpPr>
            <a:xfrm>
              <a:off x="3054586" y="764745"/>
              <a:ext cx="111029" cy="111029"/>
              <a:chOff x="5029200" y="3276600"/>
              <a:chExt cx="244398" cy="244398"/>
            </a:xfrm>
          </p:grpSpPr>
          <p:sp>
            <p:nvSpPr>
              <p:cNvPr id="482" name="Oval 481">
                <a:extLst>
                  <a:ext uri="{FF2B5EF4-FFF2-40B4-BE49-F238E27FC236}">
                    <a16:creationId xmlns="" xmlns:a16="http://schemas.microsoft.com/office/drawing/2014/main" id="{5039BC55-9A12-4249-9093-14BFC89BC76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="" xmlns:a16="http://schemas.microsoft.com/office/drawing/2014/main" id="{97E7EC17-4C37-40CA-970B-7C79332928A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375EBC97-94C1-4F97-B8C9-4DE4C62E5B3F}"/>
                </a:ext>
              </a:extLst>
            </p:cNvPr>
            <p:cNvGrpSpPr/>
            <p:nvPr/>
          </p:nvGrpSpPr>
          <p:grpSpPr>
            <a:xfrm>
              <a:off x="2334511" y="2527801"/>
              <a:ext cx="111029" cy="111029"/>
              <a:chOff x="5029200" y="3276600"/>
              <a:chExt cx="244398" cy="244398"/>
            </a:xfrm>
          </p:grpSpPr>
          <p:sp>
            <p:nvSpPr>
              <p:cNvPr id="480" name="Oval 479">
                <a:extLst>
                  <a:ext uri="{FF2B5EF4-FFF2-40B4-BE49-F238E27FC236}">
                    <a16:creationId xmlns="" xmlns:a16="http://schemas.microsoft.com/office/drawing/2014/main" id="{4782511B-64B7-4AB3-8FA8-DCBD930CB8B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="" xmlns:a16="http://schemas.microsoft.com/office/drawing/2014/main" id="{ED5CA49F-7ADF-4887-B00F-51E37ED4FB9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35FBAC71-094B-4BC8-AD2E-7717997069FB}"/>
                </a:ext>
              </a:extLst>
            </p:cNvPr>
            <p:cNvGrpSpPr/>
            <p:nvPr/>
          </p:nvGrpSpPr>
          <p:grpSpPr>
            <a:xfrm>
              <a:off x="2513581" y="2527801"/>
              <a:ext cx="111029" cy="111029"/>
              <a:chOff x="5029200" y="3276600"/>
              <a:chExt cx="244398" cy="244398"/>
            </a:xfrm>
          </p:grpSpPr>
          <p:sp>
            <p:nvSpPr>
              <p:cNvPr id="478" name="Oval 477">
                <a:extLst>
                  <a:ext uri="{FF2B5EF4-FFF2-40B4-BE49-F238E27FC236}">
                    <a16:creationId xmlns="" xmlns:a16="http://schemas.microsoft.com/office/drawing/2014/main" id="{28A84999-9649-498E-8FB7-63B4063C580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="" xmlns:a16="http://schemas.microsoft.com/office/drawing/2014/main" id="{EEE50EE2-DC83-4F88-8BAC-B6094B18440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988F9595-4E50-4382-9B2F-670E5B805C1C}"/>
                </a:ext>
              </a:extLst>
            </p:cNvPr>
            <p:cNvGrpSpPr/>
            <p:nvPr/>
          </p:nvGrpSpPr>
          <p:grpSpPr>
            <a:xfrm>
              <a:off x="2677411" y="2527801"/>
              <a:ext cx="111029" cy="111029"/>
              <a:chOff x="5029200" y="3276600"/>
              <a:chExt cx="244398" cy="244398"/>
            </a:xfrm>
          </p:grpSpPr>
          <p:sp>
            <p:nvSpPr>
              <p:cNvPr id="476" name="Oval 475">
                <a:extLst>
                  <a:ext uri="{FF2B5EF4-FFF2-40B4-BE49-F238E27FC236}">
                    <a16:creationId xmlns="" xmlns:a16="http://schemas.microsoft.com/office/drawing/2014/main" id="{2EA2D2F2-2DEF-41E1-9CCC-9845AC68A4E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="" xmlns:a16="http://schemas.microsoft.com/office/drawing/2014/main" id="{FAFFFBF7-88DB-48D2-A1CB-B880AE466FB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25912684-3400-4547-A216-60DB336CC116}"/>
                </a:ext>
              </a:extLst>
            </p:cNvPr>
            <p:cNvGrpSpPr/>
            <p:nvPr/>
          </p:nvGrpSpPr>
          <p:grpSpPr>
            <a:xfrm>
              <a:off x="2810761" y="2623730"/>
              <a:ext cx="111029" cy="111029"/>
              <a:chOff x="5029200" y="3276600"/>
              <a:chExt cx="244398" cy="244398"/>
            </a:xfrm>
          </p:grpSpPr>
          <p:sp>
            <p:nvSpPr>
              <p:cNvPr id="474" name="Oval 473">
                <a:extLst>
                  <a:ext uri="{FF2B5EF4-FFF2-40B4-BE49-F238E27FC236}">
                    <a16:creationId xmlns="" xmlns:a16="http://schemas.microsoft.com/office/drawing/2014/main" id="{4ACDE6CB-F732-4274-9BEA-5F47ED110D7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="" xmlns:a16="http://schemas.microsoft.com/office/drawing/2014/main" id="{B0A2BA8C-783D-4813-BB34-2C23E2C91D1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9A00984A-E9B0-4562-A1D9-ACA973043591}"/>
                </a:ext>
              </a:extLst>
            </p:cNvPr>
            <p:cNvGrpSpPr/>
            <p:nvPr/>
          </p:nvGrpSpPr>
          <p:grpSpPr>
            <a:xfrm>
              <a:off x="2944111" y="2719659"/>
              <a:ext cx="111029" cy="111029"/>
              <a:chOff x="5029200" y="3276600"/>
              <a:chExt cx="244398" cy="244398"/>
            </a:xfrm>
          </p:grpSpPr>
          <p:sp>
            <p:nvSpPr>
              <p:cNvPr id="472" name="Oval 471">
                <a:extLst>
                  <a:ext uri="{FF2B5EF4-FFF2-40B4-BE49-F238E27FC236}">
                    <a16:creationId xmlns="" xmlns:a16="http://schemas.microsoft.com/office/drawing/2014/main" id="{1BAF584E-FCC7-4C82-8471-B8DC5FED727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="" xmlns:a16="http://schemas.microsoft.com/office/drawing/2014/main" id="{32723473-98FF-4791-AE65-8ED7842A5A6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85558307-AD0B-41D4-9F17-7EC4E7A6042B}"/>
                </a:ext>
              </a:extLst>
            </p:cNvPr>
            <p:cNvGrpSpPr/>
            <p:nvPr/>
          </p:nvGrpSpPr>
          <p:grpSpPr>
            <a:xfrm>
              <a:off x="3077461" y="2815588"/>
              <a:ext cx="111029" cy="111029"/>
              <a:chOff x="5029200" y="3276600"/>
              <a:chExt cx="244398" cy="244398"/>
            </a:xfrm>
          </p:grpSpPr>
          <p:sp>
            <p:nvSpPr>
              <p:cNvPr id="470" name="Oval 469">
                <a:extLst>
                  <a:ext uri="{FF2B5EF4-FFF2-40B4-BE49-F238E27FC236}">
                    <a16:creationId xmlns="" xmlns:a16="http://schemas.microsoft.com/office/drawing/2014/main" id="{6611A9A7-1A0D-4C7B-8AFA-3916E592B07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="" xmlns:a16="http://schemas.microsoft.com/office/drawing/2014/main" id="{DCCCA987-063B-4382-B3E8-F7D24FA7789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432D1369-BAD1-4835-9A84-C4FB07F0D283}"/>
                </a:ext>
              </a:extLst>
            </p:cNvPr>
            <p:cNvGrpSpPr/>
            <p:nvPr/>
          </p:nvGrpSpPr>
          <p:grpSpPr>
            <a:xfrm>
              <a:off x="3210811" y="2911517"/>
              <a:ext cx="111029" cy="111029"/>
              <a:chOff x="5029200" y="3276600"/>
              <a:chExt cx="244398" cy="244398"/>
            </a:xfrm>
          </p:grpSpPr>
          <p:sp>
            <p:nvSpPr>
              <p:cNvPr id="468" name="Oval 467">
                <a:extLst>
                  <a:ext uri="{FF2B5EF4-FFF2-40B4-BE49-F238E27FC236}">
                    <a16:creationId xmlns="" xmlns:a16="http://schemas.microsoft.com/office/drawing/2014/main" id="{2C8BAD0F-794E-48D3-9836-6713CEF0519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="" xmlns:a16="http://schemas.microsoft.com/office/drawing/2014/main" id="{6341E48D-E59A-4B80-B8B5-C5B0E95CB0E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19E45994-7046-4F36-BA57-B0DD4C3CD17F}"/>
                </a:ext>
              </a:extLst>
            </p:cNvPr>
            <p:cNvGrpSpPr/>
            <p:nvPr/>
          </p:nvGrpSpPr>
          <p:grpSpPr>
            <a:xfrm>
              <a:off x="3344161" y="3007446"/>
              <a:ext cx="111029" cy="111029"/>
              <a:chOff x="5029200" y="3276600"/>
              <a:chExt cx="244398" cy="244398"/>
            </a:xfrm>
          </p:grpSpPr>
          <p:sp>
            <p:nvSpPr>
              <p:cNvPr id="466" name="Oval 465">
                <a:extLst>
                  <a:ext uri="{FF2B5EF4-FFF2-40B4-BE49-F238E27FC236}">
                    <a16:creationId xmlns="" xmlns:a16="http://schemas.microsoft.com/office/drawing/2014/main" id="{C410F528-B3B8-47E6-B7BA-0FA095D51C3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="" xmlns:a16="http://schemas.microsoft.com/office/drawing/2014/main" id="{F07589C7-8CFE-4C5E-BB56-EB69E7E02CE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667359A5-D5CE-42C4-8219-588438AA2817}"/>
                </a:ext>
              </a:extLst>
            </p:cNvPr>
            <p:cNvGrpSpPr/>
            <p:nvPr/>
          </p:nvGrpSpPr>
          <p:grpSpPr>
            <a:xfrm>
              <a:off x="2232911" y="2520627"/>
              <a:ext cx="111029" cy="111029"/>
              <a:chOff x="5029200" y="3276600"/>
              <a:chExt cx="244398" cy="244398"/>
            </a:xfrm>
          </p:grpSpPr>
          <p:sp>
            <p:nvSpPr>
              <p:cNvPr id="464" name="Oval 463">
                <a:extLst>
                  <a:ext uri="{FF2B5EF4-FFF2-40B4-BE49-F238E27FC236}">
                    <a16:creationId xmlns="" xmlns:a16="http://schemas.microsoft.com/office/drawing/2014/main" id="{EFCBC06B-16F2-4C81-95D2-B116DDA60D3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="" xmlns:a16="http://schemas.microsoft.com/office/drawing/2014/main" id="{5A8E63EB-5F69-4C42-AA30-CA5433DA86A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4D0DEFC6-A1C2-4AE6-9C76-3C220727227D}"/>
                </a:ext>
              </a:extLst>
            </p:cNvPr>
            <p:cNvGrpSpPr/>
            <p:nvPr/>
          </p:nvGrpSpPr>
          <p:grpSpPr>
            <a:xfrm>
              <a:off x="3432640" y="2919284"/>
              <a:ext cx="111029" cy="111029"/>
              <a:chOff x="5029200" y="3276600"/>
              <a:chExt cx="244398" cy="244398"/>
            </a:xfrm>
          </p:grpSpPr>
          <p:sp>
            <p:nvSpPr>
              <p:cNvPr id="462" name="Oval 461">
                <a:extLst>
                  <a:ext uri="{FF2B5EF4-FFF2-40B4-BE49-F238E27FC236}">
                    <a16:creationId xmlns="" xmlns:a16="http://schemas.microsoft.com/office/drawing/2014/main" id="{8E48AF38-A783-484F-95F1-FE211436DDF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="" xmlns:a16="http://schemas.microsoft.com/office/drawing/2014/main" id="{DFB28EDA-09E8-4CA5-A423-CFB4F10800C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C8D91D22-5AA9-4679-AE18-902A1FFCFCF6}"/>
                </a:ext>
              </a:extLst>
            </p:cNvPr>
            <p:cNvGrpSpPr/>
            <p:nvPr/>
          </p:nvGrpSpPr>
          <p:grpSpPr>
            <a:xfrm>
              <a:off x="3535410" y="2831490"/>
              <a:ext cx="111029" cy="111029"/>
              <a:chOff x="5029200" y="3276600"/>
              <a:chExt cx="244398" cy="244398"/>
            </a:xfrm>
          </p:grpSpPr>
          <p:sp>
            <p:nvSpPr>
              <p:cNvPr id="460" name="Oval 459">
                <a:extLst>
                  <a:ext uri="{FF2B5EF4-FFF2-40B4-BE49-F238E27FC236}">
                    <a16:creationId xmlns="" xmlns:a16="http://schemas.microsoft.com/office/drawing/2014/main" id="{48877571-9712-4350-AD9C-1B8306F53D2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="" xmlns:a16="http://schemas.microsoft.com/office/drawing/2014/main" id="{BEA8BBA7-57FB-448D-A1E2-47777987E65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8271B267-D3D4-4DC8-B897-6EEAD040F02F}"/>
                </a:ext>
              </a:extLst>
            </p:cNvPr>
            <p:cNvGrpSpPr/>
            <p:nvPr/>
          </p:nvGrpSpPr>
          <p:grpSpPr>
            <a:xfrm>
              <a:off x="3638180" y="2743696"/>
              <a:ext cx="111029" cy="111029"/>
              <a:chOff x="5029200" y="3276600"/>
              <a:chExt cx="244398" cy="244398"/>
            </a:xfrm>
          </p:grpSpPr>
          <p:sp>
            <p:nvSpPr>
              <p:cNvPr id="458" name="Oval 457">
                <a:extLst>
                  <a:ext uri="{FF2B5EF4-FFF2-40B4-BE49-F238E27FC236}">
                    <a16:creationId xmlns="" xmlns:a16="http://schemas.microsoft.com/office/drawing/2014/main" id="{6BDD998B-05C5-49F1-84D7-3C6EF509A43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="" xmlns:a16="http://schemas.microsoft.com/office/drawing/2014/main" id="{89DA9F22-7106-4FBC-A63C-BF7EFC5AB11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593032A0-01FC-4E8B-BB85-E6B25947BCF1}"/>
                </a:ext>
              </a:extLst>
            </p:cNvPr>
            <p:cNvGrpSpPr/>
            <p:nvPr/>
          </p:nvGrpSpPr>
          <p:grpSpPr>
            <a:xfrm>
              <a:off x="3740950" y="2655902"/>
              <a:ext cx="111029" cy="111029"/>
              <a:chOff x="5029200" y="3276600"/>
              <a:chExt cx="244398" cy="244398"/>
            </a:xfrm>
          </p:grpSpPr>
          <p:sp>
            <p:nvSpPr>
              <p:cNvPr id="456" name="Oval 455">
                <a:extLst>
                  <a:ext uri="{FF2B5EF4-FFF2-40B4-BE49-F238E27FC236}">
                    <a16:creationId xmlns="" xmlns:a16="http://schemas.microsoft.com/office/drawing/2014/main" id="{C94D8A1E-2840-46C1-831E-E1D432455F1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="" xmlns:a16="http://schemas.microsoft.com/office/drawing/2014/main" id="{51C0DD2E-0E80-49DB-A179-6B0839E1A65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36F9D72C-DAB2-4A77-9A42-4058AD76C2EB}"/>
                </a:ext>
              </a:extLst>
            </p:cNvPr>
            <p:cNvGrpSpPr/>
            <p:nvPr/>
          </p:nvGrpSpPr>
          <p:grpSpPr>
            <a:xfrm>
              <a:off x="3922239" y="2757590"/>
              <a:ext cx="111029" cy="111029"/>
              <a:chOff x="5029200" y="3276600"/>
              <a:chExt cx="244398" cy="244398"/>
            </a:xfrm>
          </p:grpSpPr>
          <p:sp>
            <p:nvSpPr>
              <p:cNvPr id="454" name="Oval 453">
                <a:extLst>
                  <a:ext uri="{FF2B5EF4-FFF2-40B4-BE49-F238E27FC236}">
                    <a16:creationId xmlns="" xmlns:a16="http://schemas.microsoft.com/office/drawing/2014/main" id="{F214DAB9-7E18-420F-B8DD-ED8A68A0DF7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="" xmlns:a16="http://schemas.microsoft.com/office/drawing/2014/main" id="{1BEBE29F-9EF1-4243-8965-58EFD38C4F2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88BD2489-BE23-4BE7-855D-5B163212EFEE}"/>
                </a:ext>
              </a:extLst>
            </p:cNvPr>
            <p:cNvGrpSpPr/>
            <p:nvPr/>
          </p:nvGrpSpPr>
          <p:grpSpPr>
            <a:xfrm>
              <a:off x="3906678" y="2665300"/>
              <a:ext cx="111029" cy="111029"/>
              <a:chOff x="5029200" y="3276600"/>
              <a:chExt cx="244398" cy="244398"/>
            </a:xfrm>
          </p:grpSpPr>
          <p:sp>
            <p:nvSpPr>
              <p:cNvPr id="452" name="Oval 451">
                <a:extLst>
                  <a:ext uri="{FF2B5EF4-FFF2-40B4-BE49-F238E27FC236}">
                    <a16:creationId xmlns="" xmlns:a16="http://schemas.microsoft.com/office/drawing/2014/main" id="{46FE3268-4DB0-4243-8847-22B6CB76D4C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="" xmlns:a16="http://schemas.microsoft.com/office/drawing/2014/main" id="{3E193DC0-ABAD-433A-ABBD-19D9D7A8E8A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1BDF6F43-E78D-4C88-9BC3-59BF652F8DFD}"/>
                </a:ext>
              </a:extLst>
            </p:cNvPr>
            <p:cNvGrpSpPr/>
            <p:nvPr/>
          </p:nvGrpSpPr>
          <p:grpSpPr>
            <a:xfrm>
              <a:off x="3891117" y="2573010"/>
              <a:ext cx="111029" cy="111029"/>
              <a:chOff x="5029200" y="3276600"/>
              <a:chExt cx="244398" cy="244398"/>
            </a:xfrm>
          </p:grpSpPr>
          <p:sp>
            <p:nvSpPr>
              <p:cNvPr id="450" name="Oval 449">
                <a:extLst>
                  <a:ext uri="{FF2B5EF4-FFF2-40B4-BE49-F238E27FC236}">
                    <a16:creationId xmlns="" xmlns:a16="http://schemas.microsoft.com/office/drawing/2014/main" id="{50008A11-8994-4D7B-8356-4226B8A5576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="" xmlns:a16="http://schemas.microsoft.com/office/drawing/2014/main" id="{5899F095-F80E-4A4B-A743-A499EB5E658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C562E19A-A247-4D82-87BC-891FF1B9DAF4}"/>
                </a:ext>
              </a:extLst>
            </p:cNvPr>
            <p:cNvGrpSpPr/>
            <p:nvPr/>
          </p:nvGrpSpPr>
          <p:grpSpPr>
            <a:xfrm>
              <a:off x="4491506" y="1394870"/>
              <a:ext cx="111029" cy="111029"/>
              <a:chOff x="5029200" y="3276600"/>
              <a:chExt cx="244398" cy="244398"/>
            </a:xfrm>
          </p:grpSpPr>
          <p:sp>
            <p:nvSpPr>
              <p:cNvPr id="448" name="Oval 447">
                <a:extLst>
                  <a:ext uri="{FF2B5EF4-FFF2-40B4-BE49-F238E27FC236}">
                    <a16:creationId xmlns="" xmlns:a16="http://schemas.microsoft.com/office/drawing/2014/main" id="{C1864880-FEE6-4A20-B059-F91469C13E4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="" xmlns:a16="http://schemas.microsoft.com/office/drawing/2014/main" id="{F2733056-071A-4761-BE07-1D775042D28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3CF8A061-2220-4EC4-A50C-A756E9F04B3C}"/>
                </a:ext>
              </a:extLst>
            </p:cNvPr>
            <p:cNvGrpSpPr/>
            <p:nvPr/>
          </p:nvGrpSpPr>
          <p:grpSpPr>
            <a:xfrm>
              <a:off x="4590566" y="1452613"/>
              <a:ext cx="111029" cy="111029"/>
              <a:chOff x="5029200" y="3276600"/>
              <a:chExt cx="244398" cy="244398"/>
            </a:xfrm>
          </p:grpSpPr>
          <p:sp>
            <p:nvSpPr>
              <p:cNvPr id="446" name="Oval 445">
                <a:extLst>
                  <a:ext uri="{FF2B5EF4-FFF2-40B4-BE49-F238E27FC236}">
                    <a16:creationId xmlns="" xmlns:a16="http://schemas.microsoft.com/office/drawing/2014/main" id="{5B2103E2-8FAC-41C5-B18C-F8A06D26CA6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="" xmlns:a16="http://schemas.microsoft.com/office/drawing/2014/main" id="{135E5811-26D3-4611-97BC-17985576A68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F28ED711-49C9-430C-A2F8-E344727F7F89}"/>
                </a:ext>
              </a:extLst>
            </p:cNvPr>
            <p:cNvGrpSpPr/>
            <p:nvPr/>
          </p:nvGrpSpPr>
          <p:grpSpPr>
            <a:xfrm>
              <a:off x="4529606" y="1284973"/>
              <a:ext cx="111029" cy="111029"/>
              <a:chOff x="5029200" y="3276600"/>
              <a:chExt cx="244398" cy="244398"/>
            </a:xfrm>
          </p:grpSpPr>
          <p:sp>
            <p:nvSpPr>
              <p:cNvPr id="444" name="Oval 443">
                <a:extLst>
                  <a:ext uri="{FF2B5EF4-FFF2-40B4-BE49-F238E27FC236}">
                    <a16:creationId xmlns="" xmlns:a16="http://schemas.microsoft.com/office/drawing/2014/main" id="{306BBEF3-92A6-4240-A81D-DC743A89135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="" xmlns:a16="http://schemas.microsoft.com/office/drawing/2014/main" id="{4FD2A60A-BBC7-49E8-845E-147FD068235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="" xmlns:a16="http://schemas.microsoft.com/office/drawing/2014/main" id="{8967753B-3C0A-46A8-9180-9C71F747EF7A}"/>
                </a:ext>
              </a:extLst>
            </p:cNvPr>
            <p:cNvGrpSpPr/>
            <p:nvPr/>
          </p:nvGrpSpPr>
          <p:grpSpPr>
            <a:xfrm>
              <a:off x="4643906" y="1361173"/>
              <a:ext cx="111029" cy="111029"/>
              <a:chOff x="5029200" y="3276600"/>
              <a:chExt cx="244398" cy="244398"/>
            </a:xfrm>
          </p:grpSpPr>
          <p:sp>
            <p:nvSpPr>
              <p:cNvPr id="442" name="Oval 441">
                <a:extLst>
                  <a:ext uri="{FF2B5EF4-FFF2-40B4-BE49-F238E27FC236}">
                    <a16:creationId xmlns="" xmlns:a16="http://schemas.microsoft.com/office/drawing/2014/main" id="{0A3AD538-CF65-4BB8-8CF6-5AFAA1B1F08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="" xmlns:a16="http://schemas.microsoft.com/office/drawing/2014/main" id="{366D3D79-67EF-4EF8-B970-D20225C649C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E8B8539D-75AB-44AD-A06E-95F66ACB7D2C}"/>
                </a:ext>
              </a:extLst>
            </p:cNvPr>
            <p:cNvGrpSpPr/>
            <p:nvPr/>
          </p:nvGrpSpPr>
          <p:grpSpPr>
            <a:xfrm>
              <a:off x="1560374" y="1719658"/>
              <a:ext cx="111029" cy="111029"/>
              <a:chOff x="5029200" y="3276600"/>
              <a:chExt cx="244398" cy="244398"/>
            </a:xfrm>
          </p:grpSpPr>
          <p:sp>
            <p:nvSpPr>
              <p:cNvPr id="440" name="Oval 439">
                <a:extLst>
                  <a:ext uri="{FF2B5EF4-FFF2-40B4-BE49-F238E27FC236}">
                    <a16:creationId xmlns="" xmlns:a16="http://schemas.microsoft.com/office/drawing/2014/main" id="{A01FA8C9-D340-417B-B873-AE65BCE58C1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="" xmlns:a16="http://schemas.microsoft.com/office/drawing/2014/main" id="{437856D1-68ED-4616-9BEE-1B8E332BE12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81121B92-9246-46DA-B13B-781BD9D8ACB5}"/>
                </a:ext>
              </a:extLst>
            </p:cNvPr>
            <p:cNvGrpSpPr/>
            <p:nvPr/>
          </p:nvGrpSpPr>
          <p:grpSpPr>
            <a:xfrm>
              <a:off x="1712774" y="1872058"/>
              <a:ext cx="111029" cy="111029"/>
              <a:chOff x="5029200" y="3276600"/>
              <a:chExt cx="244398" cy="244398"/>
            </a:xfrm>
          </p:grpSpPr>
          <p:sp>
            <p:nvSpPr>
              <p:cNvPr id="438" name="Oval 437">
                <a:extLst>
                  <a:ext uri="{FF2B5EF4-FFF2-40B4-BE49-F238E27FC236}">
                    <a16:creationId xmlns="" xmlns:a16="http://schemas.microsoft.com/office/drawing/2014/main" id="{4C7848CE-885B-4E9D-8B51-8BD2CA5FCD2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="" xmlns:a16="http://schemas.microsoft.com/office/drawing/2014/main" id="{F01DEF64-F97C-4329-A26C-D46A32C9252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1923F8D4-583C-46CF-948B-33EC370529EE}"/>
                </a:ext>
              </a:extLst>
            </p:cNvPr>
            <p:cNvGrpSpPr/>
            <p:nvPr/>
          </p:nvGrpSpPr>
          <p:grpSpPr>
            <a:xfrm>
              <a:off x="1865174" y="2024458"/>
              <a:ext cx="111029" cy="111029"/>
              <a:chOff x="5029200" y="3276600"/>
              <a:chExt cx="244398" cy="244398"/>
            </a:xfrm>
          </p:grpSpPr>
          <p:sp>
            <p:nvSpPr>
              <p:cNvPr id="436" name="Oval 435">
                <a:extLst>
                  <a:ext uri="{FF2B5EF4-FFF2-40B4-BE49-F238E27FC236}">
                    <a16:creationId xmlns="" xmlns:a16="http://schemas.microsoft.com/office/drawing/2014/main" id="{0FDA2A10-5D36-446A-9D4E-4022C465E81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="" xmlns:a16="http://schemas.microsoft.com/office/drawing/2014/main" id="{CB1CE432-4D8B-49DE-9E0B-B6E929D9628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1C676554-3E8D-4604-9123-FCD58058A2A0}"/>
                </a:ext>
              </a:extLst>
            </p:cNvPr>
            <p:cNvGrpSpPr/>
            <p:nvPr/>
          </p:nvGrpSpPr>
          <p:grpSpPr>
            <a:xfrm>
              <a:off x="1474649" y="1589450"/>
              <a:ext cx="111029" cy="111029"/>
              <a:chOff x="5029200" y="3276600"/>
              <a:chExt cx="244398" cy="244398"/>
            </a:xfrm>
          </p:grpSpPr>
          <p:sp>
            <p:nvSpPr>
              <p:cNvPr id="434" name="Oval 433">
                <a:extLst>
                  <a:ext uri="{FF2B5EF4-FFF2-40B4-BE49-F238E27FC236}">
                    <a16:creationId xmlns="" xmlns:a16="http://schemas.microsoft.com/office/drawing/2014/main" id="{07EEB2CE-CE92-4CB3-902C-11E523D86DD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="" xmlns:a16="http://schemas.microsoft.com/office/drawing/2014/main" id="{98CBC123-AD73-41FE-B98C-A0297604708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="" xmlns:a16="http://schemas.microsoft.com/office/drawing/2014/main" id="{5E2802C2-1E93-4DEB-BC09-684225B55616}"/>
                </a:ext>
              </a:extLst>
            </p:cNvPr>
            <p:cNvGrpSpPr/>
            <p:nvPr/>
          </p:nvGrpSpPr>
          <p:grpSpPr>
            <a:xfrm>
              <a:off x="1084124" y="1154442"/>
              <a:ext cx="111029" cy="111029"/>
              <a:chOff x="5029200" y="3276600"/>
              <a:chExt cx="244398" cy="244398"/>
            </a:xfrm>
          </p:grpSpPr>
          <p:sp>
            <p:nvSpPr>
              <p:cNvPr id="432" name="Oval 431">
                <a:extLst>
                  <a:ext uri="{FF2B5EF4-FFF2-40B4-BE49-F238E27FC236}">
                    <a16:creationId xmlns="" xmlns:a16="http://schemas.microsoft.com/office/drawing/2014/main" id="{F45B6196-B467-4F9B-8239-36DA0913972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="" xmlns:a16="http://schemas.microsoft.com/office/drawing/2014/main" id="{265AE8E5-A2BC-4C8D-A1D0-856969B0B39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="" xmlns:a16="http://schemas.microsoft.com/office/drawing/2014/main" id="{FBE8D4A3-CE6B-46B3-A1C4-3A10D160A902}"/>
                </a:ext>
              </a:extLst>
            </p:cNvPr>
            <p:cNvGrpSpPr/>
            <p:nvPr/>
          </p:nvGrpSpPr>
          <p:grpSpPr>
            <a:xfrm>
              <a:off x="1484174" y="1845999"/>
              <a:ext cx="111029" cy="111029"/>
              <a:chOff x="5029200" y="3276600"/>
              <a:chExt cx="244398" cy="244398"/>
            </a:xfrm>
          </p:grpSpPr>
          <p:sp>
            <p:nvSpPr>
              <p:cNvPr id="430" name="Oval 429">
                <a:extLst>
                  <a:ext uri="{FF2B5EF4-FFF2-40B4-BE49-F238E27FC236}">
                    <a16:creationId xmlns="" xmlns:a16="http://schemas.microsoft.com/office/drawing/2014/main" id="{8CBA2229-1573-4C17-9DBA-1C5D055DD84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="" xmlns:a16="http://schemas.microsoft.com/office/drawing/2014/main" id="{6B8214F3-F9D8-4780-B7B5-5AABC2BAF12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5B8135A1-0F30-4504-84F3-D6B1DC047046}"/>
                </a:ext>
              </a:extLst>
            </p:cNvPr>
            <p:cNvGrpSpPr/>
            <p:nvPr/>
          </p:nvGrpSpPr>
          <p:grpSpPr>
            <a:xfrm>
              <a:off x="1636574" y="1998399"/>
              <a:ext cx="111029" cy="111029"/>
              <a:chOff x="5029200" y="3276600"/>
              <a:chExt cx="244398" cy="244398"/>
            </a:xfrm>
          </p:grpSpPr>
          <p:sp>
            <p:nvSpPr>
              <p:cNvPr id="428" name="Oval 427">
                <a:extLst>
                  <a:ext uri="{FF2B5EF4-FFF2-40B4-BE49-F238E27FC236}">
                    <a16:creationId xmlns="" xmlns:a16="http://schemas.microsoft.com/office/drawing/2014/main" id="{77B6967B-C338-4200-852F-50D461E7E2F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="" xmlns:a16="http://schemas.microsoft.com/office/drawing/2014/main" id="{F369CE83-E2FB-46F9-841C-B5C55D5C649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="" xmlns:a16="http://schemas.microsoft.com/office/drawing/2014/main" id="{EE7CDA1B-8D10-4987-A678-659011494A11}"/>
                </a:ext>
              </a:extLst>
            </p:cNvPr>
            <p:cNvGrpSpPr/>
            <p:nvPr/>
          </p:nvGrpSpPr>
          <p:grpSpPr>
            <a:xfrm>
              <a:off x="1788974" y="2150799"/>
              <a:ext cx="111029" cy="111029"/>
              <a:chOff x="5029200" y="3276600"/>
              <a:chExt cx="244398" cy="244398"/>
            </a:xfrm>
          </p:grpSpPr>
          <p:sp>
            <p:nvSpPr>
              <p:cNvPr id="426" name="Oval 425">
                <a:extLst>
                  <a:ext uri="{FF2B5EF4-FFF2-40B4-BE49-F238E27FC236}">
                    <a16:creationId xmlns="" xmlns:a16="http://schemas.microsoft.com/office/drawing/2014/main" id="{5FF8B9EC-F9E0-4B50-9A39-DC27838F0AA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="" xmlns:a16="http://schemas.microsoft.com/office/drawing/2014/main" id="{8F995C15-CAA8-4494-B45A-D942A4E387D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0E2DFB6A-0C54-4DCC-93C8-24E864C40A3A}"/>
                </a:ext>
              </a:extLst>
            </p:cNvPr>
            <p:cNvGrpSpPr/>
            <p:nvPr/>
          </p:nvGrpSpPr>
          <p:grpSpPr>
            <a:xfrm>
              <a:off x="3814851" y="2770553"/>
              <a:ext cx="111029" cy="111029"/>
              <a:chOff x="5029200" y="3276600"/>
              <a:chExt cx="244398" cy="244398"/>
            </a:xfrm>
          </p:grpSpPr>
          <p:sp>
            <p:nvSpPr>
              <p:cNvPr id="424" name="Oval 423">
                <a:extLst>
                  <a:ext uri="{FF2B5EF4-FFF2-40B4-BE49-F238E27FC236}">
                    <a16:creationId xmlns="" xmlns:a16="http://schemas.microsoft.com/office/drawing/2014/main" id="{C0A93D95-6F24-4B10-A740-F080AA6CB01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="" xmlns:a16="http://schemas.microsoft.com/office/drawing/2014/main" id="{7986393C-E9E9-41A2-992F-CDCC84DE135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6E6D959D-9617-44B7-BFDA-214DA5913266}"/>
                </a:ext>
              </a:extLst>
            </p:cNvPr>
            <p:cNvGrpSpPr/>
            <p:nvPr/>
          </p:nvGrpSpPr>
          <p:grpSpPr>
            <a:xfrm>
              <a:off x="3321091" y="2725543"/>
              <a:ext cx="111029" cy="111029"/>
              <a:chOff x="5029200" y="3276600"/>
              <a:chExt cx="244398" cy="244398"/>
            </a:xfrm>
          </p:grpSpPr>
          <p:sp>
            <p:nvSpPr>
              <p:cNvPr id="422" name="Oval 421">
                <a:extLst>
                  <a:ext uri="{FF2B5EF4-FFF2-40B4-BE49-F238E27FC236}">
                    <a16:creationId xmlns="" xmlns:a16="http://schemas.microsoft.com/office/drawing/2014/main" id="{D6E7503C-4322-4459-8D0F-73CF2734BF9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="" xmlns:a16="http://schemas.microsoft.com/office/drawing/2014/main" id="{2C3A0A96-C393-4894-9834-9A37C13E93F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="" xmlns:a16="http://schemas.microsoft.com/office/drawing/2014/main" id="{7C8ADBD8-B0EB-43B2-88FD-4AC091E2185E}"/>
                </a:ext>
              </a:extLst>
            </p:cNvPr>
            <p:cNvGrpSpPr/>
            <p:nvPr/>
          </p:nvGrpSpPr>
          <p:grpSpPr>
            <a:xfrm>
              <a:off x="3426779" y="2674538"/>
              <a:ext cx="111029" cy="111029"/>
              <a:chOff x="5029200" y="3276600"/>
              <a:chExt cx="244398" cy="244398"/>
            </a:xfrm>
          </p:grpSpPr>
          <p:sp>
            <p:nvSpPr>
              <p:cNvPr id="420" name="Oval 419">
                <a:extLst>
                  <a:ext uri="{FF2B5EF4-FFF2-40B4-BE49-F238E27FC236}">
                    <a16:creationId xmlns="" xmlns:a16="http://schemas.microsoft.com/office/drawing/2014/main" id="{78100A5E-4EA1-438E-B5CC-07A046C29C2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="" xmlns:a16="http://schemas.microsoft.com/office/drawing/2014/main" id="{F2DC52DC-C302-449A-9B56-86BDE873335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05218588-3A3F-45D4-BA5B-F61AFA64AD51}"/>
                </a:ext>
              </a:extLst>
            </p:cNvPr>
            <p:cNvGrpSpPr/>
            <p:nvPr/>
          </p:nvGrpSpPr>
          <p:grpSpPr>
            <a:xfrm>
              <a:off x="4702892" y="2873215"/>
              <a:ext cx="111029" cy="111029"/>
              <a:chOff x="5029200" y="3276600"/>
              <a:chExt cx="244398" cy="244398"/>
            </a:xfrm>
          </p:grpSpPr>
          <p:sp>
            <p:nvSpPr>
              <p:cNvPr id="418" name="Oval 417">
                <a:extLst>
                  <a:ext uri="{FF2B5EF4-FFF2-40B4-BE49-F238E27FC236}">
                    <a16:creationId xmlns="" xmlns:a16="http://schemas.microsoft.com/office/drawing/2014/main" id="{68F0813F-2663-4042-81AC-BD6EA53D0DB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="" xmlns:a16="http://schemas.microsoft.com/office/drawing/2014/main" id="{6DF6910B-2C48-4888-A183-67A2E135479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="" xmlns:a16="http://schemas.microsoft.com/office/drawing/2014/main" id="{81413D72-D26C-4BDD-AC06-773A0798FFBF}"/>
                </a:ext>
              </a:extLst>
            </p:cNvPr>
            <p:cNvGrpSpPr/>
            <p:nvPr/>
          </p:nvGrpSpPr>
          <p:grpSpPr>
            <a:xfrm>
              <a:off x="5030552" y="1648145"/>
              <a:ext cx="111029" cy="111029"/>
              <a:chOff x="5029200" y="3276600"/>
              <a:chExt cx="244398" cy="244398"/>
            </a:xfrm>
          </p:grpSpPr>
          <p:sp>
            <p:nvSpPr>
              <p:cNvPr id="416" name="Oval 415">
                <a:extLst>
                  <a:ext uri="{FF2B5EF4-FFF2-40B4-BE49-F238E27FC236}">
                    <a16:creationId xmlns="" xmlns:a16="http://schemas.microsoft.com/office/drawing/2014/main" id="{543F2AFF-B8A5-4BA7-8DAD-8F08B1E632C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="" xmlns:a16="http://schemas.microsoft.com/office/drawing/2014/main" id="{E69F49EE-19AC-46F8-B4EE-3395A7B12A8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="" xmlns:a16="http://schemas.microsoft.com/office/drawing/2014/main" id="{89642AEA-F5E8-4E9C-9DBA-F3E13A81F486}"/>
                </a:ext>
              </a:extLst>
            </p:cNvPr>
            <p:cNvGrpSpPr/>
            <p:nvPr/>
          </p:nvGrpSpPr>
          <p:grpSpPr>
            <a:xfrm>
              <a:off x="5198192" y="1592483"/>
              <a:ext cx="111029" cy="111029"/>
              <a:chOff x="5029200" y="3276600"/>
              <a:chExt cx="244398" cy="244398"/>
            </a:xfrm>
          </p:grpSpPr>
          <p:sp>
            <p:nvSpPr>
              <p:cNvPr id="414" name="Oval 413">
                <a:extLst>
                  <a:ext uri="{FF2B5EF4-FFF2-40B4-BE49-F238E27FC236}">
                    <a16:creationId xmlns="" xmlns:a16="http://schemas.microsoft.com/office/drawing/2014/main" id="{E719A504-0652-458D-AF5C-64B2E8AB72A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="" xmlns:a16="http://schemas.microsoft.com/office/drawing/2014/main" id="{84D32B8B-B834-4328-8CC1-2482DCABAD6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="" xmlns:a16="http://schemas.microsoft.com/office/drawing/2014/main" id="{D7441D20-907A-40F5-9828-1AE2AD2D1AD2}"/>
                </a:ext>
              </a:extLst>
            </p:cNvPr>
            <p:cNvGrpSpPr/>
            <p:nvPr/>
          </p:nvGrpSpPr>
          <p:grpSpPr>
            <a:xfrm>
              <a:off x="4801952" y="1714546"/>
              <a:ext cx="111029" cy="111029"/>
              <a:chOff x="5029200" y="3276600"/>
              <a:chExt cx="244398" cy="244398"/>
            </a:xfrm>
          </p:grpSpPr>
          <p:sp>
            <p:nvSpPr>
              <p:cNvPr id="412" name="Oval 411">
                <a:extLst>
                  <a:ext uri="{FF2B5EF4-FFF2-40B4-BE49-F238E27FC236}">
                    <a16:creationId xmlns="" xmlns:a16="http://schemas.microsoft.com/office/drawing/2014/main" id="{BE2B0FA5-6964-4E38-9D91-F7DAB406DE6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="" xmlns:a16="http://schemas.microsoft.com/office/drawing/2014/main" id="{564C3D01-468D-4062-8DD0-5AD19D1CE33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E21B783B-A5D6-4E43-B518-868D0921952D}"/>
                </a:ext>
              </a:extLst>
            </p:cNvPr>
            <p:cNvGrpSpPr/>
            <p:nvPr/>
          </p:nvGrpSpPr>
          <p:grpSpPr>
            <a:xfrm>
              <a:off x="3590372" y="1181146"/>
              <a:ext cx="111029" cy="111029"/>
              <a:chOff x="5029200" y="3276600"/>
              <a:chExt cx="244398" cy="244398"/>
            </a:xfrm>
          </p:grpSpPr>
          <p:sp>
            <p:nvSpPr>
              <p:cNvPr id="410" name="Oval 409">
                <a:extLst>
                  <a:ext uri="{FF2B5EF4-FFF2-40B4-BE49-F238E27FC236}">
                    <a16:creationId xmlns="" xmlns:a16="http://schemas.microsoft.com/office/drawing/2014/main" id="{7580981F-267F-4BF9-B2BC-21FC299DDE9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="" xmlns:a16="http://schemas.microsoft.com/office/drawing/2014/main" id="{8CE29C07-D30C-4986-84CE-2AF4BF250C5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="" xmlns:a16="http://schemas.microsoft.com/office/drawing/2014/main" id="{BFED149B-90BB-4790-9FB0-2BD5094C8BF4}"/>
                </a:ext>
              </a:extLst>
            </p:cNvPr>
            <p:cNvGrpSpPr/>
            <p:nvPr/>
          </p:nvGrpSpPr>
          <p:grpSpPr>
            <a:xfrm>
              <a:off x="3849452" y="1295446"/>
              <a:ext cx="111029" cy="111029"/>
              <a:chOff x="5029200" y="3276600"/>
              <a:chExt cx="244398" cy="244398"/>
            </a:xfrm>
          </p:grpSpPr>
          <p:sp>
            <p:nvSpPr>
              <p:cNvPr id="408" name="Oval 407">
                <a:extLst>
                  <a:ext uri="{FF2B5EF4-FFF2-40B4-BE49-F238E27FC236}">
                    <a16:creationId xmlns="" xmlns:a16="http://schemas.microsoft.com/office/drawing/2014/main" id="{E2C669C4-CA95-4FF8-A084-A70061EC88D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="" xmlns:a16="http://schemas.microsoft.com/office/drawing/2014/main" id="{043CD899-2DF7-4EBA-90D5-F176DE17DEB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="" xmlns:a16="http://schemas.microsoft.com/office/drawing/2014/main" id="{95B6E2CD-35B2-48C2-B910-AD8CDFAE9FCD}"/>
                </a:ext>
              </a:extLst>
            </p:cNvPr>
            <p:cNvGrpSpPr/>
            <p:nvPr/>
          </p:nvGrpSpPr>
          <p:grpSpPr>
            <a:xfrm>
              <a:off x="3636092" y="1409746"/>
              <a:ext cx="111029" cy="111029"/>
              <a:chOff x="5029200" y="3276600"/>
              <a:chExt cx="244398" cy="244398"/>
            </a:xfrm>
          </p:grpSpPr>
          <p:sp>
            <p:nvSpPr>
              <p:cNvPr id="406" name="Oval 405">
                <a:extLst>
                  <a:ext uri="{FF2B5EF4-FFF2-40B4-BE49-F238E27FC236}">
                    <a16:creationId xmlns="" xmlns:a16="http://schemas.microsoft.com/office/drawing/2014/main" id="{891D4D4C-7A6A-43DE-B069-9F6EF39E37F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="" xmlns:a16="http://schemas.microsoft.com/office/drawing/2014/main" id="{F9D937F2-F66F-4F0C-BC48-D45334A8457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="" xmlns:a16="http://schemas.microsoft.com/office/drawing/2014/main" id="{AC6300F8-66ED-43A2-B34F-AF8950DBE586}"/>
                </a:ext>
              </a:extLst>
            </p:cNvPr>
            <p:cNvGrpSpPr/>
            <p:nvPr/>
          </p:nvGrpSpPr>
          <p:grpSpPr>
            <a:xfrm>
              <a:off x="1819371" y="1973154"/>
              <a:ext cx="111029" cy="111029"/>
              <a:chOff x="5029200" y="3276600"/>
              <a:chExt cx="244398" cy="244398"/>
            </a:xfrm>
          </p:grpSpPr>
          <p:sp>
            <p:nvSpPr>
              <p:cNvPr id="404" name="Oval 403">
                <a:extLst>
                  <a:ext uri="{FF2B5EF4-FFF2-40B4-BE49-F238E27FC236}">
                    <a16:creationId xmlns="" xmlns:a16="http://schemas.microsoft.com/office/drawing/2014/main" id="{6ED3B22C-ED55-478A-B898-BD4C9922D9D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="" xmlns:a16="http://schemas.microsoft.com/office/drawing/2014/main" id="{2B294E50-5864-45D2-B4C3-94FD9D5AE21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="" xmlns:a16="http://schemas.microsoft.com/office/drawing/2014/main" id="{4F8585DD-D8BB-44A8-8FF8-CFBEF81BC654}"/>
                </a:ext>
              </a:extLst>
            </p:cNvPr>
            <p:cNvGrpSpPr/>
            <p:nvPr/>
          </p:nvGrpSpPr>
          <p:grpSpPr>
            <a:xfrm>
              <a:off x="1304825" y="1493255"/>
              <a:ext cx="111029" cy="111029"/>
              <a:chOff x="5029200" y="3276600"/>
              <a:chExt cx="244398" cy="244398"/>
            </a:xfrm>
          </p:grpSpPr>
          <p:sp>
            <p:nvSpPr>
              <p:cNvPr id="402" name="Oval 401">
                <a:extLst>
                  <a:ext uri="{FF2B5EF4-FFF2-40B4-BE49-F238E27FC236}">
                    <a16:creationId xmlns="" xmlns:a16="http://schemas.microsoft.com/office/drawing/2014/main" id="{54AF8F8D-457E-4EAE-8293-8AA7F6BA60B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="" xmlns:a16="http://schemas.microsoft.com/office/drawing/2014/main" id="{0CD70F18-A9BB-4F58-83D7-CD4DBFD1285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="" xmlns:a16="http://schemas.microsoft.com/office/drawing/2014/main" id="{597839C6-384C-440E-A482-1672F3E1FDDB}"/>
                </a:ext>
              </a:extLst>
            </p:cNvPr>
            <p:cNvGrpSpPr/>
            <p:nvPr/>
          </p:nvGrpSpPr>
          <p:grpSpPr>
            <a:xfrm>
              <a:off x="1550323" y="1210226"/>
              <a:ext cx="111029" cy="111029"/>
              <a:chOff x="5029200" y="3276600"/>
              <a:chExt cx="244398" cy="244398"/>
            </a:xfrm>
          </p:grpSpPr>
          <p:sp>
            <p:nvSpPr>
              <p:cNvPr id="400" name="Oval 399">
                <a:extLst>
                  <a:ext uri="{FF2B5EF4-FFF2-40B4-BE49-F238E27FC236}">
                    <a16:creationId xmlns="" xmlns:a16="http://schemas.microsoft.com/office/drawing/2014/main" id="{A1E2F578-26BC-478A-982C-729AA73B3BB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="" xmlns:a16="http://schemas.microsoft.com/office/drawing/2014/main" id="{6A4F2BC8-DF1C-4AC5-AFEC-3B17E8203C6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0104688E-6131-4B0D-A2CB-B54C175B8AF2}"/>
                </a:ext>
              </a:extLst>
            </p:cNvPr>
            <p:cNvGrpSpPr/>
            <p:nvPr/>
          </p:nvGrpSpPr>
          <p:grpSpPr>
            <a:xfrm>
              <a:off x="3498974" y="2524512"/>
              <a:ext cx="111029" cy="111029"/>
              <a:chOff x="5029200" y="3276600"/>
              <a:chExt cx="244398" cy="244398"/>
            </a:xfrm>
          </p:grpSpPr>
          <p:sp>
            <p:nvSpPr>
              <p:cNvPr id="398" name="Oval 397">
                <a:extLst>
                  <a:ext uri="{FF2B5EF4-FFF2-40B4-BE49-F238E27FC236}">
                    <a16:creationId xmlns="" xmlns:a16="http://schemas.microsoft.com/office/drawing/2014/main" id="{91147914-DD4F-441D-BE2B-C531CBD261C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="" xmlns:a16="http://schemas.microsoft.com/office/drawing/2014/main" id="{B4F32192-1C22-47BA-9352-12210A4C852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BCD28687-F9CC-4849-BD4D-DE34D18693CF}"/>
                </a:ext>
              </a:extLst>
            </p:cNvPr>
            <p:cNvGrpSpPr/>
            <p:nvPr/>
          </p:nvGrpSpPr>
          <p:grpSpPr>
            <a:xfrm>
              <a:off x="2729354" y="2249603"/>
              <a:ext cx="111029" cy="111029"/>
              <a:chOff x="5029200" y="3276600"/>
              <a:chExt cx="244398" cy="244398"/>
            </a:xfrm>
          </p:grpSpPr>
          <p:sp>
            <p:nvSpPr>
              <p:cNvPr id="396" name="Oval 395">
                <a:extLst>
                  <a:ext uri="{FF2B5EF4-FFF2-40B4-BE49-F238E27FC236}">
                    <a16:creationId xmlns="" xmlns:a16="http://schemas.microsoft.com/office/drawing/2014/main" id="{46E7AB5E-980E-4454-938C-0699AF06855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="" xmlns:a16="http://schemas.microsoft.com/office/drawing/2014/main" id="{D69D05FB-49C9-4C35-8DC8-B006E527C63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="" xmlns:a16="http://schemas.microsoft.com/office/drawing/2014/main" id="{E550738B-92D9-40F1-8602-5DEF5F30F757}"/>
                </a:ext>
              </a:extLst>
            </p:cNvPr>
            <p:cNvGrpSpPr/>
            <p:nvPr/>
          </p:nvGrpSpPr>
          <p:grpSpPr>
            <a:xfrm>
              <a:off x="2523614" y="1944671"/>
              <a:ext cx="111029" cy="111029"/>
              <a:chOff x="5029200" y="3276600"/>
              <a:chExt cx="244398" cy="244398"/>
            </a:xfrm>
          </p:grpSpPr>
          <p:sp>
            <p:nvSpPr>
              <p:cNvPr id="394" name="Oval 393">
                <a:extLst>
                  <a:ext uri="{FF2B5EF4-FFF2-40B4-BE49-F238E27FC236}">
                    <a16:creationId xmlns="" xmlns:a16="http://schemas.microsoft.com/office/drawing/2014/main" id="{9FDFEEDD-CFD7-4632-B7D1-B51487F28CF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="" xmlns:a16="http://schemas.microsoft.com/office/drawing/2014/main" id="{3D6B03D8-61D9-4524-B217-002D77B99E1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="" xmlns:a16="http://schemas.microsoft.com/office/drawing/2014/main" id="{F046D2F0-ED73-4C63-91AD-369CD0F3748D}"/>
                </a:ext>
              </a:extLst>
            </p:cNvPr>
            <p:cNvGrpSpPr/>
            <p:nvPr/>
          </p:nvGrpSpPr>
          <p:grpSpPr>
            <a:xfrm>
              <a:off x="4165437" y="2679245"/>
              <a:ext cx="111029" cy="111029"/>
              <a:chOff x="5029200" y="3276600"/>
              <a:chExt cx="244398" cy="244398"/>
            </a:xfrm>
          </p:grpSpPr>
          <p:sp>
            <p:nvSpPr>
              <p:cNvPr id="392" name="Oval 391">
                <a:extLst>
                  <a:ext uri="{FF2B5EF4-FFF2-40B4-BE49-F238E27FC236}">
                    <a16:creationId xmlns="" xmlns:a16="http://schemas.microsoft.com/office/drawing/2014/main" id="{A0AB0E1D-8F72-4619-836A-0AB1A82B345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="" xmlns:a16="http://schemas.microsoft.com/office/drawing/2014/main" id="{09DA7124-D245-40EE-A59C-4B8EB862533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="" xmlns:a16="http://schemas.microsoft.com/office/drawing/2014/main" id="{7A552A0A-2B3B-4D6C-8D7A-CB6CE5F0E666}"/>
                </a:ext>
              </a:extLst>
            </p:cNvPr>
            <p:cNvGrpSpPr/>
            <p:nvPr/>
          </p:nvGrpSpPr>
          <p:grpSpPr>
            <a:xfrm>
              <a:off x="4321682" y="2702458"/>
              <a:ext cx="111029" cy="111029"/>
              <a:chOff x="5029200" y="3276600"/>
              <a:chExt cx="244398" cy="244398"/>
            </a:xfrm>
          </p:grpSpPr>
          <p:sp>
            <p:nvSpPr>
              <p:cNvPr id="390" name="Oval 389">
                <a:extLst>
                  <a:ext uri="{FF2B5EF4-FFF2-40B4-BE49-F238E27FC236}">
                    <a16:creationId xmlns="" xmlns:a16="http://schemas.microsoft.com/office/drawing/2014/main" id="{FE61D1D8-A07D-4AB3-90C7-CACC5E97510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="" xmlns:a16="http://schemas.microsoft.com/office/drawing/2014/main" id="{EEE29DDA-FCE0-4D65-B1AD-C7537602E2E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="" xmlns:a16="http://schemas.microsoft.com/office/drawing/2014/main" id="{3DE73493-D289-4514-B06A-DA68CEE6B466}"/>
                </a:ext>
              </a:extLst>
            </p:cNvPr>
            <p:cNvGrpSpPr/>
            <p:nvPr/>
          </p:nvGrpSpPr>
          <p:grpSpPr>
            <a:xfrm>
              <a:off x="4477927" y="2725671"/>
              <a:ext cx="111029" cy="111029"/>
              <a:chOff x="5029200" y="3276600"/>
              <a:chExt cx="244398" cy="244398"/>
            </a:xfrm>
          </p:grpSpPr>
          <p:sp>
            <p:nvSpPr>
              <p:cNvPr id="388" name="Oval 387">
                <a:extLst>
                  <a:ext uri="{FF2B5EF4-FFF2-40B4-BE49-F238E27FC236}">
                    <a16:creationId xmlns="" xmlns:a16="http://schemas.microsoft.com/office/drawing/2014/main" id="{8B46538A-3AAC-4F63-9672-8A7DDAD9071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="" xmlns:a16="http://schemas.microsoft.com/office/drawing/2014/main" id="{8DF44B13-C080-4A99-84A1-9C6FA3D06CA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="" xmlns:a16="http://schemas.microsoft.com/office/drawing/2014/main" id="{1B682007-D291-4434-A139-96632FB7E837}"/>
                </a:ext>
              </a:extLst>
            </p:cNvPr>
            <p:cNvGrpSpPr/>
            <p:nvPr/>
          </p:nvGrpSpPr>
          <p:grpSpPr>
            <a:xfrm>
              <a:off x="4634172" y="2748884"/>
              <a:ext cx="111029" cy="111029"/>
              <a:chOff x="5029200" y="3276600"/>
              <a:chExt cx="244398" cy="244398"/>
            </a:xfrm>
          </p:grpSpPr>
          <p:sp>
            <p:nvSpPr>
              <p:cNvPr id="386" name="Oval 385">
                <a:extLst>
                  <a:ext uri="{FF2B5EF4-FFF2-40B4-BE49-F238E27FC236}">
                    <a16:creationId xmlns="" xmlns:a16="http://schemas.microsoft.com/office/drawing/2014/main" id="{1E9DD8CE-CB8F-4FE1-9F43-2F45D3DBCBB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="" xmlns:a16="http://schemas.microsoft.com/office/drawing/2014/main" id="{B8E63B4B-6BFD-4EB0-8CE6-5E739C05A9B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C3187A76-AD0D-43F7-AABF-EAA7C9A5DC68}"/>
                </a:ext>
              </a:extLst>
            </p:cNvPr>
            <p:cNvGrpSpPr/>
            <p:nvPr/>
          </p:nvGrpSpPr>
          <p:grpSpPr>
            <a:xfrm>
              <a:off x="4623729" y="2624396"/>
              <a:ext cx="111029" cy="111029"/>
              <a:chOff x="5029200" y="3276600"/>
              <a:chExt cx="244398" cy="244398"/>
            </a:xfrm>
          </p:grpSpPr>
          <p:sp>
            <p:nvSpPr>
              <p:cNvPr id="384" name="Oval 383">
                <a:extLst>
                  <a:ext uri="{FF2B5EF4-FFF2-40B4-BE49-F238E27FC236}">
                    <a16:creationId xmlns="" xmlns:a16="http://schemas.microsoft.com/office/drawing/2014/main" id="{DB2B26EA-44CC-48CB-82FF-6F1FBEF88D1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="" xmlns:a16="http://schemas.microsoft.com/office/drawing/2014/main" id="{A26D9252-F090-498A-922D-21267ACF7FD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="" xmlns:a16="http://schemas.microsoft.com/office/drawing/2014/main" id="{DA1DDCF6-8EE4-49AB-8F62-0E833A4A51F4}"/>
                </a:ext>
              </a:extLst>
            </p:cNvPr>
            <p:cNvGrpSpPr/>
            <p:nvPr/>
          </p:nvGrpSpPr>
          <p:grpSpPr>
            <a:xfrm>
              <a:off x="4578009" y="1869871"/>
              <a:ext cx="111029" cy="111029"/>
              <a:chOff x="5029200" y="3276600"/>
              <a:chExt cx="244398" cy="244398"/>
            </a:xfrm>
          </p:grpSpPr>
          <p:sp>
            <p:nvSpPr>
              <p:cNvPr id="382" name="Oval 381">
                <a:extLst>
                  <a:ext uri="{FF2B5EF4-FFF2-40B4-BE49-F238E27FC236}">
                    <a16:creationId xmlns="" xmlns:a16="http://schemas.microsoft.com/office/drawing/2014/main" id="{4078D036-36BD-469F-A930-C4E73FCC20B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="" xmlns:a16="http://schemas.microsoft.com/office/drawing/2014/main" id="{18012523-8C56-4B7D-8C57-EB721865F9D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="" xmlns:a16="http://schemas.microsoft.com/office/drawing/2014/main" id="{D245F43C-8DB1-4378-9E13-8A33E10995F9}"/>
                </a:ext>
              </a:extLst>
            </p:cNvPr>
            <p:cNvGrpSpPr/>
            <p:nvPr/>
          </p:nvGrpSpPr>
          <p:grpSpPr>
            <a:xfrm>
              <a:off x="4532289" y="1115346"/>
              <a:ext cx="111029" cy="111029"/>
              <a:chOff x="5029200" y="3276600"/>
              <a:chExt cx="244398" cy="244398"/>
            </a:xfrm>
          </p:grpSpPr>
          <p:sp>
            <p:nvSpPr>
              <p:cNvPr id="380" name="Oval 379">
                <a:extLst>
                  <a:ext uri="{FF2B5EF4-FFF2-40B4-BE49-F238E27FC236}">
                    <a16:creationId xmlns="" xmlns:a16="http://schemas.microsoft.com/office/drawing/2014/main" id="{5C7A6C7B-4686-4AB0-83D6-A5D88090C95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="" xmlns:a16="http://schemas.microsoft.com/office/drawing/2014/main" id="{D188910C-3FEA-428D-9930-94CD432D1EB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7F89587B-212B-4D49-9D62-E0F5A0B0D2BD}"/>
                </a:ext>
              </a:extLst>
            </p:cNvPr>
            <p:cNvGrpSpPr/>
            <p:nvPr/>
          </p:nvGrpSpPr>
          <p:grpSpPr>
            <a:xfrm>
              <a:off x="4067469" y="1455072"/>
              <a:ext cx="111029" cy="111029"/>
              <a:chOff x="5029200" y="3276600"/>
              <a:chExt cx="244398" cy="244398"/>
            </a:xfrm>
          </p:grpSpPr>
          <p:sp>
            <p:nvSpPr>
              <p:cNvPr id="378" name="Oval 377">
                <a:extLst>
                  <a:ext uri="{FF2B5EF4-FFF2-40B4-BE49-F238E27FC236}">
                    <a16:creationId xmlns="" xmlns:a16="http://schemas.microsoft.com/office/drawing/2014/main" id="{AC613946-BCCF-465D-865E-ED962D96881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="" xmlns:a16="http://schemas.microsoft.com/office/drawing/2014/main" id="{47201BA9-8598-4821-972F-DBC94B91C99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A5BF7BDA-C718-4B1D-AB09-18CE311DF2C9}"/>
                </a:ext>
              </a:extLst>
            </p:cNvPr>
            <p:cNvGrpSpPr/>
            <p:nvPr/>
          </p:nvGrpSpPr>
          <p:grpSpPr>
            <a:xfrm>
              <a:off x="4151289" y="1368078"/>
              <a:ext cx="111029" cy="111029"/>
              <a:chOff x="5029200" y="3276600"/>
              <a:chExt cx="244398" cy="244398"/>
            </a:xfrm>
          </p:grpSpPr>
          <p:sp>
            <p:nvSpPr>
              <p:cNvPr id="376" name="Oval 375">
                <a:extLst>
                  <a:ext uri="{FF2B5EF4-FFF2-40B4-BE49-F238E27FC236}">
                    <a16:creationId xmlns="" xmlns:a16="http://schemas.microsoft.com/office/drawing/2014/main" id="{DC280729-35ED-4A98-A637-30AF128D286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="" xmlns:a16="http://schemas.microsoft.com/office/drawing/2014/main" id="{B7F6D1C9-DC5B-4006-A6D8-82B2FD0684E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445B554E-518F-47D5-9213-9379721F268C}"/>
                </a:ext>
              </a:extLst>
            </p:cNvPr>
            <p:cNvGrpSpPr/>
            <p:nvPr/>
          </p:nvGrpSpPr>
          <p:grpSpPr>
            <a:xfrm>
              <a:off x="4235109" y="1281084"/>
              <a:ext cx="111029" cy="111029"/>
              <a:chOff x="5029200" y="3276600"/>
              <a:chExt cx="244398" cy="244398"/>
            </a:xfrm>
          </p:grpSpPr>
          <p:sp>
            <p:nvSpPr>
              <p:cNvPr id="374" name="Oval 373">
                <a:extLst>
                  <a:ext uri="{FF2B5EF4-FFF2-40B4-BE49-F238E27FC236}">
                    <a16:creationId xmlns="" xmlns:a16="http://schemas.microsoft.com/office/drawing/2014/main" id="{002971D0-F1E5-471A-87F3-8CFF8E94BE4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="" xmlns:a16="http://schemas.microsoft.com/office/drawing/2014/main" id="{B1235C43-5C2F-45ED-9529-36066E6AF70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6CF710BE-4E8F-4A9C-A1EB-53556478585A}"/>
                </a:ext>
              </a:extLst>
            </p:cNvPr>
            <p:cNvGrpSpPr/>
            <p:nvPr/>
          </p:nvGrpSpPr>
          <p:grpSpPr>
            <a:xfrm>
              <a:off x="4128429" y="1293150"/>
              <a:ext cx="111029" cy="111029"/>
              <a:chOff x="5029200" y="3276600"/>
              <a:chExt cx="244398" cy="244398"/>
            </a:xfrm>
          </p:grpSpPr>
          <p:sp>
            <p:nvSpPr>
              <p:cNvPr id="372" name="Oval 371">
                <a:extLst>
                  <a:ext uri="{FF2B5EF4-FFF2-40B4-BE49-F238E27FC236}">
                    <a16:creationId xmlns="" xmlns:a16="http://schemas.microsoft.com/office/drawing/2014/main" id="{95316481-374B-4805-A9E6-31AE2E9F581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="" xmlns:a16="http://schemas.microsoft.com/office/drawing/2014/main" id="{628D58DA-55D3-4E0C-B004-FBE2BAAD0BD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="" xmlns:a16="http://schemas.microsoft.com/office/drawing/2014/main" id="{F4C76C05-5297-4172-B43F-0176C16DBEC9}"/>
                </a:ext>
              </a:extLst>
            </p:cNvPr>
            <p:cNvGrpSpPr/>
            <p:nvPr/>
          </p:nvGrpSpPr>
          <p:grpSpPr>
            <a:xfrm>
              <a:off x="4360407" y="1577559"/>
              <a:ext cx="111029" cy="111029"/>
              <a:chOff x="5029200" y="3276600"/>
              <a:chExt cx="244398" cy="244398"/>
            </a:xfrm>
          </p:grpSpPr>
          <p:sp>
            <p:nvSpPr>
              <p:cNvPr id="370" name="Oval 369">
                <a:extLst>
                  <a:ext uri="{FF2B5EF4-FFF2-40B4-BE49-F238E27FC236}">
                    <a16:creationId xmlns="" xmlns:a16="http://schemas.microsoft.com/office/drawing/2014/main" id="{47792A72-1C4A-4DAA-BDD0-9713F876729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="" xmlns:a16="http://schemas.microsoft.com/office/drawing/2014/main" id="{689261FF-6253-4424-813B-8DE8E3F5B99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="" xmlns:a16="http://schemas.microsoft.com/office/drawing/2014/main" id="{9124370C-FFFB-49E8-A0DF-57D56E9FE1A5}"/>
                </a:ext>
              </a:extLst>
            </p:cNvPr>
            <p:cNvGrpSpPr/>
            <p:nvPr/>
          </p:nvGrpSpPr>
          <p:grpSpPr>
            <a:xfrm>
              <a:off x="4455225" y="1601785"/>
              <a:ext cx="111029" cy="111029"/>
              <a:chOff x="5029200" y="3276600"/>
              <a:chExt cx="244398" cy="244398"/>
            </a:xfrm>
          </p:grpSpPr>
          <p:sp>
            <p:nvSpPr>
              <p:cNvPr id="368" name="Oval 367">
                <a:extLst>
                  <a:ext uri="{FF2B5EF4-FFF2-40B4-BE49-F238E27FC236}">
                    <a16:creationId xmlns="" xmlns:a16="http://schemas.microsoft.com/office/drawing/2014/main" id="{1267D0ED-086D-4919-A7DF-4B3F0FAA773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="" xmlns:a16="http://schemas.microsoft.com/office/drawing/2014/main" id="{FC02E25C-2DD7-4A78-8659-4A523BB6C67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="" xmlns:a16="http://schemas.microsoft.com/office/drawing/2014/main" id="{1B34551D-059B-486E-BF06-44727783AC20}"/>
                </a:ext>
              </a:extLst>
            </p:cNvPr>
            <p:cNvGrpSpPr/>
            <p:nvPr/>
          </p:nvGrpSpPr>
          <p:grpSpPr>
            <a:xfrm>
              <a:off x="4550043" y="1626011"/>
              <a:ext cx="111029" cy="111029"/>
              <a:chOff x="5029200" y="3276600"/>
              <a:chExt cx="244398" cy="244398"/>
            </a:xfrm>
          </p:grpSpPr>
          <p:sp>
            <p:nvSpPr>
              <p:cNvPr id="366" name="Oval 365">
                <a:extLst>
                  <a:ext uri="{FF2B5EF4-FFF2-40B4-BE49-F238E27FC236}">
                    <a16:creationId xmlns="" xmlns:a16="http://schemas.microsoft.com/office/drawing/2014/main" id="{7CB3BB66-B200-4CA1-B414-CE69640F674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="" xmlns:a16="http://schemas.microsoft.com/office/drawing/2014/main" id="{53531389-AE96-488C-9258-D22AE6AE9FD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="" xmlns:a16="http://schemas.microsoft.com/office/drawing/2014/main" id="{0CE336D9-8D28-41D0-821C-F772288246AA}"/>
                </a:ext>
              </a:extLst>
            </p:cNvPr>
            <p:cNvGrpSpPr/>
            <p:nvPr/>
          </p:nvGrpSpPr>
          <p:grpSpPr>
            <a:xfrm>
              <a:off x="3227541" y="1071117"/>
              <a:ext cx="111029" cy="111029"/>
              <a:chOff x="5029200" y="3276600"/>
              <a:chExt cx="244398" cy="244398"/>
            </a:xfrm>
          </p:grpSpPr>
          <p:sp>
            <p:nvSpPr>
              <p:cNvPr id="364" name="Oval 363">
                <a:extLst>
                  <a:ext uri="{FF2B5EF4-FFF2-40B4-BE49-F238E27FC236}">
                    <a16:creationId xmlns="" xmlns:a16="http://schemas.microsoft.com/office/drawing/2014/main" id="{3541F39D-0409-4370-889D-92B1850A1E7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="" xmlns:a16="http://schemas.microsoft.com/office/drawing/2014/main" id="{CBBC484B-934B-45C9-AC3F-566A17F97AB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="" xmlns:a16="http://schemas.microsoft.com/office/drawing/2014/main" id="{EE740CA4-F036-41F7-8662-9CEABD31CA1B}"/>
                </a:ext>
              </a:extLst>
            </p:cNvPr>
            <p:cNvGrpSpPr/>
            <p:nvPr/>
          </p:nvGrpSpPr>
          <p:grpSpPr>
            <a:xfrm>
              <a:off x="3317971" y="1057243"/>
              <a:ext cx="111029" cy="111029"/>
              <a:chOff x="5029200" y="3276600"/>
              <a:chExt cx="244398" cy="244398"/>
            </a:xfrm>
          </p:grpSpPr>
          <p:sp>
            <p:nvSpPr>
              <p:cNvPr id="362" name="Oval 361">
                <a:extLst>
                  <a:ext uri="{FF2B5EF4-FFF2-40B4-BE49-F238E27FC236}">
                    <a16:creationId xmlns="" xmlns:a16="http://schemas.microsoft.com/office/drawing/2014/main" id="{5627B9D0-358F-41FC-8995-56F01129929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="" xmlns:a16="http://schemas.microsoft.com/office/drawing/2014/main" id="{54117CBE-7875-4755-A518-C7E4DBC4D3B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C1FCD25F-6C5E-40EE-ADCB-58EA888D62A9}"/>
                </a:ext>
              </a:extLst>
            </p:cNvPr>
            <p:cNvGrpSpPr/>
            <p:nvPr/>
          </p:nvGrpSpPr>
          <p:grpSpPr>
            <a:xfrm>
              <a:off x="3429000" y="1522045"/>
              <a:ext cx="111029" cy="111029"/>
              <a:chOff x="5029200" y="3276600"/>
              <a:chExt cx="244398" cy="244398"/>
            </a:xfrm>
          </p:grpSpPr>
          <p:sp>
            <p:nvSpPr>
              <p:cNvPr id="360" name="Oval 359">
                <a:extLst>
                  <a:ext uri="{FF2B5EF4-FFF2-40B4-BE49-F238E27FC236}">
                    <a16:creationId xmlns="" xmlns:a16="http://schemas.microsoft.com/office/drawing/2014/main" id="{A465D84B-8884-4DEF-A560-A13178F193D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="" xmlns:a16="http://schemas.microsoft.com/office/drawing/2014/main" id="{967AB3A4-7D75-4AAD-9BC8-BC386A66AA4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="" xmlns:a16="http://schemas.microsoft.com/office/drawing/2014/main" id="{149C022C-7CC1-42A5-B5C8-9633DDDDBF19}"/>
                </a:ext>
              </a:extLst>
            </p:cNvPr>
            <p:cNvGrpSpPr/>
            <p:nvPr/>
          </p:nvGrpSpPr>
          <p:grpSpPr>
            <a:xfrm>
              <a:off x="3317971" y="1505790"/>
              <a:ext cx="111029" cy="111029"/>
              <a:chOff x="5029200" y="3276600"/>
              <a:chExt cx="244398" cy="244398"/>
            </a:xfrm>
          </p:grpSpPr>
          <p:sp>
            <p:nvSpPr>
              <p:cNvPr id="358" name="Oval 357">
                <a:extLst>
                  <a:ext uri="{FF2B5EF4-FFF2-40B4-BE49-F238E27FC236}">
                    <a16:creationId xmlns="" xmlns:a16="http://schemas.microsoft.com/office/drawing/2014/main" id="{ED8A5175-5429-4DEC-9718-12911625850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="" xmlns:a16="http://schemas.microsoft.com/office/drawing/2014/main" id="{0D90BE77-F04D-4904-8024-0206BB64401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="" xmlns:a16="http://schemas.microsoft.com/office/drawing/2014/main" id="{16B55A66-3AC5-4F48-8E82-38BF1D769C7F}"/>
                </a:ext>
              </a:extLst>
            </p:cNvPr>
            <p:cNvGrpSpPr/>
            <p:nvPr/>
          </p:nvGrpSpPr>
          <p:grpSpPr>
            <a:xfrm>
              <a:off x="3206942" y="1489535"/>
              <a:ext cx="111029" cy="111029"/>
              <a:chOff x="5029200" y="3276600"/>
              <a:chExt cx="244398" cy="244398"/>
            </a:xfrm>
          </p:grpSpPr>
          <p:sp>
            <p:nvSpPr>
              <p:cNvPr id="356" name="Oval 355">
                <a:extLst>
                  <a:ext uri="{FF2B5EF4-FFF2-40B4-BE49-F238E27FC236}">
                    <a16:creationId xmlns="" xmlns:a16="http://schemas.microsoft.com/office/drawing/2014/main" id="{F9DF11EB-4113-456B-BB0E-91BB8D2E61D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="" xmlns:a16="http://schemas.microsoft.com/office/drawing/2014/main" id="{DF569C7C-F32E-4E99-82DE-8F65A8AEF6D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="" xmlns:a16="http://schemas.microsoft.com/office/drawing/2014/main" id="{76225041-C201-4029-9FAF-538BAF289FDA}"/>
                </a:ext>
              </a:extLst>
            </p:cNvPr>
            <p:cNvGrpSpPr/>
            <p:nvPr/>
          </p:nvGrpSpPr>
          <p:grpSpPr>
            <a:xfrm>
              <a:off x="3095913" y="1473280"/>
              <a:ext cx="111029" cy="111029"/>
              <a:chOff x="5029200" y="3276600"/>
              <a:chExt cx="244398" cy="244398"/>
            </a:xfrm>
          </p:grpSpPr>
          <p:sp>
            <p:nvSpPr>
              <p:cNvPr id="354" name="Oval 353">
                <a:extLst>
                  <a:ext uri="{FF2B5EF4-FFF2-40B4-BE49-F238E27FC236}">
                    <a16:creationId xmlns="" xmlns:a16="http://schemas.microsoft.com/office/drawing/2014/main" id="{7D9B3474-09AF-4461-92A0-204BC002558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="" xmlns:a16="http://schemas.microsoft.com/office/drawing/2014/main" id="{DABFC899-0E8D-41F1-ACEA-C3EB7EAD899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="" xmlns:a16="http://schemas.microsoft.com/office/drawing/2014/main" id="{9DCF6B08-4078-460C-BE05-78118F69C957}"/>
                </a:ext>
              </a:extLst>
            </p:cNvPr>
            <p:cNvGrpSpPr/>
            <p:nvPr/>
          </p:nvGrpSpPr>
          <p:grpSpPr>
            <a:xfrm>
              <a:off x="3533524" y="1600654"/>
              <a:ext cx="111029" cy="111029"/>
              <a:chOff x="5029200" y="3276600"/>
              <a:chExt cx="244398" cy="244398"/>
            </a:xfrm>
          </p:grpSpPr>
          <p:sp>
            <p:nvSpPr>
              <p:cNvPr id="352" name="Oval 351">
                <a:extLst>
                  <a:ext uri="{FF2B5EF4-FFF2-40B4-BE49-F238E27FC236}">
                    <a16:creationId xmlns="" xmlns:a16="http://schemas.microsoft.com/office/drawing/2014/main" id="{86CA84A3-F8D9-4B1E-9AD4-2F3238F132E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="" xmlns:a16="http://schemas.microsoft.com/office/drawing/2014/main" id="{F1BEAA53-0321-4B63-88D2-5109388FDBE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="" xmlns:a16="http://schemas.microsoft.com/office/drawing/2014/main" id="{5C45415F-DB09-4ACF-BE25-CACCB66623A5}"/>
                </a:ext>
              </a:extLst>
            </p:cNvPr>
            <p:cNvGrpSpPr/>
            <p:nvPr/>
          </p:nvGrpSpPr>
          <p:grpSpPr>
            <a:xfrm>
              <a:off x="3624964" y="2362853"/>
              <a:ext cx="111029" cy="111029"/>
              <a:chOff x="5029200" y="3276600"/>
              <a:chExt cx="244398" cy="244398"/>
            </a:xfrm>
          </p:grpSpPr>
          <p:sp>
            <p:nvSpPr>
              <p:cNvPr id="350" name="Oval 349">
                <a:extLst>
                  <a:ext uri="{FF2B5EF4-FFF2-40B4-BE49-F238E27FC236}">
                    <a16:creationId xmlns="" xmlns:a16="http://schemas.microsoft.com/office/drawing/2014/main" id="{C5E181B0-8603-49A6-B307-EBB38EA585C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="" xmlns:a16="http://schemas.microsoft.com/office/drawing/2014/main" id="{03B69AB7-F7AD-4D93-AF26-5155376FCDF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="" xmlns:a16="http://schemas.microsoft.com/office/drawing/2014/main" id="{E6C21E82-5D13-44A6-B892-9345880FE87E}"/>
                </a:ext>
              </a:extLst>
            </p:cNvPr>
            <p:cNvGrpSpPr/>
            <p:nvPr/>
          </p:nvGrpSpPr>
          <p:grpSpPr>
            <a:xfrm>
              <a:off x="3518284" y="2309560"/>
              <a:ext cx="111029" cy="111029"/>
              <a:chOff x="5029200" y="3276600"/>
              <a:chExt cx="244398" cy="244398"/>
            </a:xfrm>
          </p:grpSpPr>
          <p:sp>
            <p:nvSpPr>
              <p:cNvPr id="348" name="Oval 347">
                <a:extLst>
                  <a:ext uri="{FF2B5EF4-FFF2-40B4-BE49-F238E27FC236}">
                    <a16:creationId xmlns="" xmlns:a16="http://schemas.microsoft.com/office/drawing/2014/main" id="{4D431347-5AEE-4725-AD05-296682E162F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="" xmlns:a16="http://schemas.microsoft.com/office/drawing/2014/main" id="{02ABE486-21DE-495C-A831-E57B11D4326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="" xmlns:a16="http://schemas.microsoft.com/office/drawing/2014/main" id="{B5BFFB67-E93F-4FF6-A3A8-8B7D3A93B3DD}"/>
                </a:ext>
              </a:extLst>
            </p:cNvPr>
            <p:cNvGrpSpPr/>
            <p:nvPr/>
          </p:nvGrpSpPr>
          <p:grpSpPr>
            <a:xfrm>
              <a:off x="3411604" y="2256267"/>
              <a:ext cx="111029" cy="111029"/>
              <a:chOff x="5029200" y="3276600"/>
              <a:chExt cx="244398" cy="244398"/>
            </a:xfrm>
          </p:grpSpPr>
          <p:sp>
            <p:nvSpPr>
              <p:cNvPr id="346" name="Oval 345">
                <a:extLst>
                  <a:ext uri="{FF2B5EF4-FFF2-40B4-BE49-F238E27FC236}">
                    <a16:creationId xmlns="" xmlns:a16="http://schemas.microsoft.com/office/drawing/2014/main" id="{9D503205-3CD0-4DCC-A0E7-4333F312E01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="" xmlns:a16="http://schemas.microsoft.com/office/drawing/2014/main" id="{538BE257-D3B9-496D-A10E-74F9D4D274B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="" xmlns:a16="http://schemas.microsoft.com/office/drawing/2014/main" id="{379BF657-DD41-4A3B-BAC6-6A9DA876C750}"/>
                </a:ext>
              </a:extLst>
            </p:cNvPr>
            <p:cNvGrpSpPr/>
            <p:nvPr/>
          </p:nvGrpSpPr>
          <p:grpSpPr>
            <a:xfrm>
              <a:off x="2390025" y="1777411"/>
              <a:ext cx="111029" cy="111029"/>
              <a:chOff x="5029200" y="3276600"/>
              <a:chExt cx="244398" cy="244398"/>
            </a:xfrm>
          </p:grpSpPr>
          <p:sp>
            <p:nvSpPr>
              <p:cNvPr id="344" name="Oval 343">
                <a:extLst>
                  <a:ext uri="{FF2B5EF4-FFF2-40B4-BE49-F238E27FC236}">
                    <a16:creationId xmlns="" xmlns:a16="http://schemas.microsoft.com/office/drawing/2014/main" id="{03474A97-027A-4CA0-868E-B07EBD28E05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="" xmlns:a16="http://schemas.microsoft.com/office/drawing/2014/main" id="{E730F127-C536-4096-AC9B-D6EAFA12530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BE7683E1-7A76-4EA7-9E63-7514D99B626C}"/>
                </a:ext>
              </a:extLst>
            </p:cNvPr>
            <p:cNvGrpSpPr/>
            <p:nvPr/>
          </p:nvGrpSpPr>
          <p:grpSpPr>
            <a:xfrm>
              <a:off x="2445540" y="1861619"/>
              <a:ext cx="111029" cy="111029"/>
              <a:chOff x="5029200" y="3276600"/>
              <a:chExt cx="244398" cy="244398"/>
            </a:xfrm>
          </p:grpSpPr>
          <p:sp>
            <p:nvSpPr>
              <p:cNvPr id="342" name="Oval 341">
                <a:extLst>
                  <a:ext uri="{FF2B5EF4-FFF2-40B4-BE49-F238E27FC236}">
                    <a16:creationId xmlns="" xmlns:a16="http://schemas.microsoft.com/office/drawing/2014/main" id="{0FD0089A-0ECD-467E-8889-5E7BA2F32E4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="" xmlns:a16="http://schemas.microsoft.com/office/drawing/2014/main" id="{D462BD9B-8AAE-4DFD-95AB-E25234C5076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="" xmlns:a16="http://schemas.microsoft.com/office/drawing/2014/main" id="{F81DFFD7-0D2E-4D0D-B7A0-84D461E83ED8}"/>
                </a:ext>
              </a:extLst>
            </p:cNvPr>
            <p:cNvGrpSpPr/>
            <p:nvPr/>
          </p:nvGrpSpPr>
          <p:grpSpPr>
            <a:xfrm>
              <a:off x="2501055" y="1945827"/>
              <a:ext cx="111029" cy="111029"/>
              <a:chOff x="5029200" y="3276600"/>
              <a:chExt cx="244398" cy="244398"/>
            </a:xfrm>
          </p:grpSpPr>
          <p:sp>
            <p:nvSpPr>
              <p:cNvPr id="340" name="Oval 339">
                <a:extLst>
                  <a:ext uri="{FF2B5EF4-FFF2-40B4-BE49-F238E27FC236}">
                    <a16:creationId xmlns="" xmlns:a16="http://schemas.microsoft.com/office/drawing/2014/main" id="{5AA75143-A5C1-4F67-A84B-C98FCEBB4DD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="" xmlns:a16="http://schemas.microsoft.com/office/drawing/2014/main" id="{2E0730AA-8CDA-4A2C-80FA-A8093C6BC61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="" xmlns:a16="http://schemas.microsoft.com/office/drawing/2014/main" id="{B85E760D-AF3A-4692-946A-DEDAAF13FE3D}"/>
                </a:ext>
              </a:extLst>
            </p:cNvPr>
            <p:cNvGrpSpPr/>
            <p:nvPr/>
          </p:nvGrpSpPr>
          <p:grpSpPr>
            <a:xfrm>
              <a:off x="2526090" y="1754757"/>
              <a:ext cx="111029" cy="111029"/>
              <a:chOff x="5029200" y="3276600"/>
              <a:chExt cx="244398" cy="244398"/>
            </a:xfrm>
          </p:grpSpPr>
          <p:sp>
            <p:nvSpPr>
              <p:cNvPr id="338" name="Oval 337">
                <a:extLst>
                  <a:ext uri="{FF2B5EF4-FFF2-40B4-BE49-F238E27FC236}">
                    <a16:creationId xmlns="" xmlns:a16="http://schemas.microsoft.com/office/drawing/2014/main" id="{B7D69FCB-24EC-4F35-8A3F-0B8C50B6C55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="" xmlns:a16="http://schemas.microsoft.com/office/drawing/2014/main" id="{7269479C-218B-4385-85BB-6FEC7F4C38A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="" xmlns:a16="http://schemas.microsoft.com/office/drawing/2014/main" id="{952DA806-3F93-486E-B091-DB5607B4F7F8}"/>
                </a:ext>
              </a:extLst>
            </p:cNvPr>
            <p:cNvGrpSpPr/>
            <p:nvPr/>
          </p:nvGrpSpPr>
          <p:grpSpPr>
            <a:xfrm>
              <a:off x="3877005" y="1121727"/>
              <a:ext cx="111029" cy="111029"/>
              <a:chOff x="5029200" y="3276600"/>
              <a:chExt cx="244398" cy="244398"/>
            </a:xfrm>
          </p:grpSpPr>
          <p:sp>
            <p:nvSpPr>
              <p:cNvPr id="336" name="Oval 335">
                <a:extLst>
                  <a:ext uri="{FF2B5EF4-FFF2-40B4-BE49-F238E27FC236}">
                    <a16:creationId xmlns="" xmlns:a16="http://schemas.microsoft.com/office/drawing/2014/main" id="{969786B5-B542-404A-A0FC-FA13E929061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="" xmlns:a16="http://schemas.microsoft.com/office/drawing/2014/main" id="{2014D7CA-9D97-4FF2-A0AA-64878EEBA35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6973C445-4C3B-418F-BDFB-493B9543D7C3}"/>
                </a:ext>
              </a:extLst>
            </p:cNvPr>
            <p:cNvGrpSpPr/>
            <p:nvPr/>
          </p:nvGrpSpPr>
          <p:grpSpPr>
            <a:xfrm>
              <a:off x="3291959" y="2896155"/>
              <a:ext cx="111029" cy="111029"/>
              <a:chOff x="5029200" y="3276600"/>
              <a:chExt cx="244398" cy="244398"/>
            </a:xfrm>
          </p:grpSpPr>
          <p:sp>
            <p:nvSpPr>
              <p:cNvPr id="334" name="Oval 333">
                <a:extLst>
                  <a:ext uri="{FF2B5EF4-FFF2-40B4-BE49-F238E27FC236}">
                    <a16:creationId xmlns="" xmlns:a16="http://schemas.microsoft.com/office/drawing/2014/main" id="{6977CEE6-39F9-46CF-93CB-A54E9323833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="" xmlns:a16="http://schemas.microsoft.com/office/drawing/2014/main" id="{374C5DD1-A129-456B-B47D-7E8253C2933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="" xmlns:a16="http://schemas.microsoft.com/office/drawing/2014/main" id="{15DF4DD4-CC39-4406-9243-DCFED0690FCF}"/>
                </a:ext>
              </a:extLst>
            </p:cNvPr>
            <p:cNvGrpSpPr/>
            <p:nvPr/>
          </p:nvGrpSpPr>
          <p:grpSpPr>
            <a:xfrm>
              <a:off x="3432640" y="2782138"/>
              <a:ext cx="111029" cy="111029"/>
              <a:chOff x="5029200" y="3276600"/>
              <a:chExt cx="244398" cy="244398"/>
            </a:xfrm>
          </p:grpSpPr>
          <p:sp>
            <p:nvSpPr>
              <p:cNvPr id="332" name="Oval 331">
                <a:extLst>
                  <a:ext uri="{FF2B5EF4-FFF2-40B4-BE49-F238E27FC236}">
                    <a16:creationId xmlns="" xmlns:a16="http://schemas.microsoft.com/office/drawing/2014/main" id="{9CAC7B87-2F25-4D66-BB75-FE28DED93F6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="" xmlns:a16="http://schemas.microsoft.com/office/drawing/2014/main" id="{C96DCB11-C31E-41FE-9FB9-D933EC8B59E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="" xmlns:a16="http://schemas.microsoft.com/office/drawing/2014/main" id="{33C51393-D082-4625-A48F-8CFFEEFA6658}"/>
                </a:ext>
              </a:extLst>
            </p:cNvPr>
            <p:cNvGrpSpPr/>
            <p:nvPr/>
          </p:nvGrpSpPr>
          <p:grpSpPr>
            <a:xfrm>
              <a:off x="3573321" y="2668121"/>
              <a:ext cx="111029" cy="111029"/>
              <a:chOff x="5029200" y="3276600"/>
              <a:chExt cx="244398" cy="244398"/>
            </a:xfrm>
          </p:grpSpPr>
          <p:sp>
            <p:nvSpPr>
              <p:cNvPr id="330" name="Oval 329">
                <a:extLst>
                  <a:ext uri="{FF2B5EF4-FFF2-40B4-BE49-F238E27FC236}">
                    <a16:creationId xmlns="" xmlns:a16="http://schemas.microsoft.com/office/drawing/2014/main" id="{D487AC47-4E1F-4CED-9779-2FB6CB309C9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="" xmlns:a16="http://schemas.microsoft.com/office/drawing/2014/main" id="{CDDBF695-7D21-4650-9560-498F83596E5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CA8B1A54-E580-40F1-A471-332B68599FE3}"/>
                </a:ext>
              </a:extLst>
            </p:cNvPr>
            <p:cNvGrpSpPr/>
            <p:nvPr/>
          </p:nvGrpSpPr>
          <p:grpSpPr>
            <a:xfrm>
              <a:off x="3714002" y="2554104"/>
              <a:ext cx="111029" cy="111029"/>
              <a:chOff x="5029200" y="3276600"/>
              <a:chExt cx="244398" cy="244398"/>
            </a:xfrm>
          </p:grpSpPr>
          <p:sp>
            <p:nvSpPr>
              <p:cNvPr id="328" name="Oval 327">
                <a:extLst>
                  <a:ext uri="{FF2B5EF4-FFF2-40B4-BE49-F238E27FC236}">
                    <a16:creationId xmlns="" xmlns:a16="http://schemas.microsoft.com/office/drawing/2014/main" id="{1559A135-2A8A-46FD-8AAB-7FED4F34655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="" xmlns:a16="http://schemas.microsoft.com/office/drawing/2014/main" id="{CD148588-3217-48EA-A804-C18480C5F6D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="" xmlns:a16="http://schemas.microsoft.com/office/drawing/2014/main" id="{8A97229D-5BAC-4E63-A34A-789311262CF4}"/>
                </a:ext>
              </a:extLst>
            </p:cNvPr>
            <p:cNvGrpSpPr/>
            <p:nvPr/>
          </p:nvGrpSpPr>
          <p:grpSpPr>
            <a:xfrm>
              <a:off x="4007083" y="1928429"/>
              <a:ext cx="111029" cy="111029"/>
              <a:chOff x="5029200" y="3276600"/>
              <a:chExt cx="244398" cy="244398"/>
            </a:xfrm>
          </p:grpSpPr>
          <p:sp>
            <p:nvSpPr>
              <p:cNvPr id="326" name="Oval 325">
                <a:extLst>
                  <a:ext uri="{FF2B5EF4-FFF2-40B4-BE49-F238E27FC236}">
                    <a16:creationId xmlns="" xmlns:a16="http://schemas.microsoft.com/office/drawing/2014/main" id="{CF270933-FB40-4051-989B-6C50E0C8DE7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="" xmlns:a16="http://schemas.microsoft.com/office/drawing/2014/main" id="{983A9D37-FEE4-4330-8880-78253B41758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9EED211C-6CDF-4AE8-99AC-B3DFB4DB6075}"/>
                </a:ext>
              </a:extLst>
            </p:cNvPr>
            <p:cNvGrpSpPr/>
            <p:nvPr/>
          </p:nvGrpSpPr>
          <p:grpSpPr>
            <a:xfrm>
              <a:off x="3698184" y="1843144"/>
              <a:ext cx="111029" cy="111029"/>
              <a:chOff x="5029200" y="3276600"/>
              <a:chExt cx="244398" cy="244398"/>
            </a:xfrm>
          </p:grpSpPr>
          <p:sp>
            <p:nvSpPr>
              <p:cNvPr id="324" name="Oval 323">
                <a:extLst>
                  <a:ext uri="{FF2B5EF4-FFF2-40B4-BE49-F238E27FC236}">
                    <a16:creationId xmlns="" xmlns:a16="http://schemas.microsoft.com/office/drawing/2014/main" id="{39A11B8E-D332-424E-A817-E1F8948705F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="" xmlns:a16="http://schemas.microsoft.com/office/drawing/2014/main" id="{7572C4E3-C26E-45A9-A210-F6F21E4D330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="" xmlns:a16="http://schemas.microsoft.com/office/drawing/2014/main" id="{685E4CCC-DBC1-4E96-BE7A-D793905835E4}"/>
                </a:ext>
              </a:extLst>
            </p:cNvPr>
            <p:cNvGrpSpPr/>
            <p:nvPr/>
          </p:nvGrpSpPr>
          <p:grpSpPr>
            <a:xfrm>
              <a:off x="3701705" y="1582091"/>
              <a:ext cx="111029" cy="111029"/>
              <a:chOff x="5029200" y="3276600"/>
              <a:chExt cx="244398" cy="244398"/>
            </a:xfrm>
          </p:grpSpPr>
          <p:sp>
            <p:nvSpPr>
              <p:cNvPr id="322" name="Oval 321">
                <a:extLst>
                  <a:ext uri="{FF2B5EF4-FFF2-40B4-BE49-F238E27FC236}">
                    <a16:creationId xmlns="" xmlns:a16="http://schemas.microsoft.com/office/drawing/2014/main" id="{DCB6B24F-EDE6-47DF-8DCD-7EB909B2429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="" xmlns:a16="http://schemas.microsoft.com/office/drawing/2014/main" id="{6983351C-5D6E-485C-833A-FD10C687A63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="" xmlns:a16="http://schemas.microsoft.com/office/drawing/2014/main" id="{80308577-577E-4061-BEB9-8463582DF880}"/>
                </a:ext>
              </a:extLst>
            </p:cNvPr>
            <p:cNvGrpSpPr/>
            <p:nvPr/>
          </p:nvGrpSpPr>
          <p:grpSpPr>
            <a:xfrm>
              <a:off x="1819371" y="1244838"/>
              <a:ext cx="111029" cy="111029"/>
              <a:chOff x="5029200" y="3276600"/>
              <a:chExt cx="244398" cy="244398"/>
            </a:xfrm>
          </p:grpSpPr>
          <p:sp>
            <p:nvSpPr>
              <p:cNvPr id="320" name="Oval 319">
                <a:extLst>
                  <a:ext uri="{FF2B5EF4-FFF2-40B4-BE49-F238E27FC236}">
                    <a16:creationId xmlns="" xmlns:a16="http://schemas.microsoft.com/office/drawing/2014/main" id="{3A12D7FB-99E2-4F04-9930-56DD6E3CB90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="" xmlns:a16="http://schemas.microsoft.com/office/drawing/2014/main" id="{6891F27B-789E-40BE-B23F-5896F8D1885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="" xmlns:a16="http://schemas.microsoft.com/office/drawing/2014/main" id="{B1A759CD-442E-43DA-954D-50E20E8476AB}"/>
                </a:ext>
              </a:extLst>
            </p:cNvPr>
            <p:cNvGrpSpPr/>
            <p:nvPr/>
          </p:nvGrpSpPr>
          <p:grpSpPr>
            <a:xfrm>
              <a:off x="2014717" y="1409291"/>
              <a:ext cx="111029" cy="111029"/>
              <a:chOff x="5029200" y="3276600"/>
              <a:chExt cx="244398" cy="244398"/>
            </a:xfrm>
          </p:grpSpPr>
          <p:sp>
            <p:nvSpPr>
              <p:cNvPr id="318" name="Oval 317">
                <a:extLst>
                  <a:ext uri="{FF2B5EF4-FFF2-40B4-BE49-F238E27FC236}">
                    <a16:creationId xmlns="" xmlns:a16="http://schemas.microsoft.com/office/drawing/2014/main" id="{35E84B94-208E-454F-8679-3F10A9DC1D4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="" xmlns:a16="http://schemas.microsoft.com/office/drawing/2014/main" id="{2C402DA6-863F-4D2C-82D1-A0B75BA3488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="" xmlns:a16="http://schemas.microsoft.com/office/drawing/2014/main" id="{37AB1557-EFD7-447D-B067-E7433F5D6E5F}"/>
                </a:ext>
              </a:extLst>
            </p:cNvPr>
            <p:cNvGrpSpPr/>
            <p:nvPr/>
          </p:nvGrpSpPr>
          <p:grpSpPr>
            <a:xfrm>
              <a:off x="3243213" y="876149"/>
              <a:ext cx="111029" cy="111029"/>
              <a:chOff x="5029200" y="3276600"/>
              <a:chExt cx="244398" cy="244398"/>
            </a:xfrm>
          </p:grpSpPr>
          <p:sp>
            <p:nvSpPr>
              <p:cNvPr id="316" name="Oval 315">
                <a:extLst>
                  <a:ext uri="{FF2B5EF4-FFF2-40B4-BE49-F238E27FC236}">
                    <a16:creationId xmlns="" xmlns:a16="http://schemas.microsoft.com/office/drawing/2014/main" id="{DD4F0219-57AC-4B04-AB52-64A0DBA39EA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="" xmlns:a16="http://schemas.microsoft.com/office/drawing/2014/main" id="{5BBDF9CC-82ED-4B60-AA14-BD45DA7D1A6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="" xmlns:a16="http://schemas.microsoft.com/office/drawing/2014/main" id="{33A5C99D-43AB-43F0-A584-DF1BE9845348}"/>
                </a:ext>
              </a:extLst>
            </p:cNvPr>
            <p:cNvGrpSpPr/>
            <p:nvPr/>
          </p:nvGrpSpPr>
          <p:grpSpPr>
            <a:xfrm>
              <a:off x="3429000" y="1652528"/>
              <a:ext cx="111029" cy="111029"/>
              <a:chOff x="5029200" y="3276600"/>
              <a:chExt cx="244398" cy="244398"/>
            </a:xfrm>
          </p:grpSpPr>
          <p:sp>
            <p:nvSpPr>
              <p:cNvPr id="314" name="Oval 313">
                <a:extLst>
                  <a:ext uri="{FF2B5EF4-FFF2-40B4-BE49-F238E27FC236}">
                    <a16:creationId xmlns="" xmlns:a16="http://schemas.microsoft.com/office/drawing/2014/main" id="{34C969C0-CA53-4E6A-B86E-EA9B896BD5D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="" xmlns:a16="http://schemas.microsoft.com/office/drawing/2014/main" id="{4686F09A-A7E2-4F4E-A677-E4C6C75F4DE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5076EF88-9D7B-468F-AC1F-9DB7CCB3BC9F}"/>
                </a:ext>
              </a:extLst>
            </p:cNvPr>
            <p:cNvGrpSpPr/>
            <p:nvPr/>
          </p:nvGrpSpPr>
          <p:grpSpPr>
            <a:xfrm>
              <a:off x="3043287" y="2481789"/>
              <a:ext cx="111029" cy="111029"/>
              <a:chOff x="5029200" y="3276600"/>
              <a:chExt cx="244398" cy="244398"/>
            </a:xfrm>
          </p:grpSpPr>
          <p:sp>
            <p:nvSpPr>
              <p:cNvPr id="312" name="Oval 311">
                <a:extLst>
                  <a:ext uri="{FF2B5EF4-FFF2-40B4-BE49-F238E27FC236}">
                    <a16:creationId xmlns="" xmlns:a16="http://schemas.microsoft.com/office/drawing/2014/main" id="{FF161B99-8E50-409B-A945-CCB696C99F9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="" xmlns:a16="http://schemas.microsoft.com/office/drawing/2014/main" id="{35B39011-E11E-4009-9E2E-6366C1B58B2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="" xmlns:a16="http://schemas.microsoft.com/office/drawing/2014/main" id="{27C4DD15-4EFF-41FC-AD28-FFF56E806A07}"/>
                </a:ext>
              </a:extLst>
            </p:cNvPr>
            <p:cNvGrpSpPr/>
            <p:nvPr/>
          </p:nvGrpSpPr>
          <p:grpSpPr>
            <a:xfrm>
              <a:off x="3182326" y="2441285"/>
              <a:ext cx="111029" cy="111029"/>
              <a:chOff x="5029200" y="3276600"/>
              <a:chExt cx="244398" cy="244398"/>
            </a:xfrm>
          </p:grpSpPr>
          <p:sp>
            <p:nvSpPr>
              <p:cNvPr id="310" name="Oval 309">
                <a:extLst>
                  <a:ext uri="{FF2B5EF4-FFF2-40B4-BE49-F238E27FC236}">
                    <a16:creationId xmlns="" xmlns:a16="http://schemas.microsoft.com/office/drawing/2014/main" id="{97910E09-A40D-4EFB-9A07-250B40198DB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="" xmlns:a16="http://schemas.microsoft.com/office/drawing/2014/main" id="{E8D1D1AF-DF30-49B8-8A7D-4926722CB54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="" xmlns:a16="http://schemas.microsoft.com/office/drawing/2014/main" id="{1A85F218-FD98-4685-B4F0-D5F28CA62DF6}"/>
                </a:ext>
              </a:extLst>
            </p:cNvPr>
            <p:cNvGrpSpPr/>
            <p:nvPr/>
          </p:nvGrpSpPr>
          <p:grpSpPr>
            <a:xfrm>
              <a:off x="3321365" y="2400781"/>
              <a:ext cx="111029" cy="111029"/>
              <a:chOff x="5029200" y="3276600"/>
              <a:chExt cx="244398" cy="244398"/>
            </a:xfrm>
          </p:grpSpPr>
          <p:sp>
            <p:nvSpPr>
              <p:cNvPr id="308" name="Oval 307">
                <a:extLst>
                  <a:ext uri="{FF2B5EF4-FFF2-40B4-BE49-F238E27FC236}">
                    <a16:creationId xmlns="" xmlns:a16="http://schemas.microsoft.com/office/drawing/2014/main" id="{E50305CC-0202-4C90-A2E2-9565B1B0BDF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="" xmlns:a16="http://schemas.microsoft.com/office/drawing/2014/main" id="{161FDAC9-132E-49FD-BCA8-D375F72613B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B21C449B-C816-4D16-A260-34141D9A9A23}"/>
                </a:ext>
              </a:extLst>
            </p:cNvPr>
            <p:cNvGrpSpPr/>
            <p:nvPr/>
          </p:nvGrpSpPr>
          <p:grpSpPr>
            <a:xfrm>
              <a:off x="3460404" y="2360277"/>
              <a:ext cx="111029" cy="111029"/>
              <a:chOff x="5029200" y="3276600"/>
              <a:chExt cx="244398" cy="244398"/>
            </a:xfrm>
          </p:grpSpPr>
          <p:sp>
            <p:nvSpPr>
              <p:cNvPr id="306" name="Oval 305">
                <a:extLst>
                  <a:ext uri="{FF2B5EF4-FFF2-40B4-BE49-F238E27FC236}">
                    <a16:creationId xmlns="" xmlns:a16="http://schemas.microsoft.com/office/drawing/2014/main" id="{D444703D-0F0C-4906-A6B6-575ADB1FFAA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="" xmlns:a16="http://schemas.microsoft.com/office/drawing/2014/main" id="{277D1F72-A64F-4AB3-8DEB-D981A9CD7DD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F2D40E80-E9DE-472F-A98A-6E1C3AF496A7}"/>
                </a:ext>
              </a:extLst>
            </p:cNvPr>
            <p:cNvGrpSpPr/>
            <p:nvPr/>
          </p:nvGrpSpPr>
          <p:grpSpPr>
            <a:xfrm>
              <a:off x="4360407" y="2524762"/>
              <a:ext cx="111029" cy="111029"/>
              <a:chOff x="5029200" y="3276600"/>
              <a:chExt cx="244398" cy="244398"/>
            </a:xfrm>
          </p:grpSpPr>
          <p:sp>
            <p:nvSpPr>
              <p:cNvPr id="304" name="Oval 303">
                <a:extLst>
                  <a:ext uri="{FF2B5EF4-FFF2-40B4-BE49-F238E27FC236}">
                    <a16:creationId xmlns="" xmlns:a16="http://schemas.microsoft.com/office/drawing/2014/main" id="{6D2FD533-8CB2-479F-8727-F751B84C6C0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="" xmlns:a16="http://schemas.microsoft.com/office/drawing/2014/main" id="{D8216B06-5385-4538-8731-187D213B24A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F57EAE85-D7CC-4096-8BDC-AB65C11E3E5C}"/>
                </a:ext>
              </a:extLst>
            </p:cNvPr>
            <p:cNvGrpSpPr/>
            <p:nvPr/>
          </p:nvGrpSpPr>
          <p:grpSpPr>
            <a:xfrm>
              <a:off x="4650810" y="2459865"/>
              <a:ext cx="111029" cy="111029"/>
              <a:chOff x="5029200" y="3276600"/>
              <a:chExt cx="244398" cy="244398"/>
            </a:xfrm>
          </p:grpSpPr>
          <p:sp>
            <p:nvSpPr>
              <p:cNvPr id="302" name="Oval 301">
                <a:extLst>
                  <a:ext uri="{FF2B5EF4-FFF2-40B4-BE49-F238E27FC236}">
                    <a16:creationId xmlns="" xmlns:a16="http://schemas.microsoft.com/office/drawing/2014/main" id="{BA125CFF-5E48-473F-919B-E7165F28B10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="" xmlns:a16="http://schemas.microsoft.com/office/drawing/2014/main" id="{F156BB8B-B766-489F-8D4D-C94FB6F4BDF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5E6590B3-3954-4EED-9C5A-FC5773815739}"/>
                </a:ext>
              </a:extLst>
            </p:cNvPr>
            <p:cNvGrpSpPr/>
            <p:nvPr/>
          </p:nvGrpSpPr>
          <p:grpSpPr>
            <a:xfrm>
              <a:off x="4193610" y="2285967"/>
              <a:ext cx="111029" cy="111029"/>
              <a:chOff x="5029200" y="3276600"/>
              <a:chExt cx="244398" cy="244398"/>
            </a:xfrm>
          </p:grpSpPr>
          <p:sp>
            <p:nvSpPr>
              <p:cNvPr id="300" name="Oval 299">
                <a:extLst>
                  <a:ext uri="{FF2B5EF4-FFF2-40B4-BE49-F238E27FC236}">
                    <a16:creationId xmlns="" xmlns:a16="http://schemas.microsoft.com/office/drawing/2014/main" id="{7BCDF7B4-B7DB-44EA-92BF-049624BA33B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="" xmlns:a16="http://schemas.microsoft.com/office/drawing/2014/main" id="{14F7DE1D-9B7F-4275-A2F6-322E8EAC020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="" xmlns:a16="http://schemas.microsoft.com/office/drawing/2014/main" id="{3AB6C0E9-FE34-494F-8239-59D58D69BAF7}"/>
                </a:ext>
              </a:extLst>
            </p:cNvPr>
            <p:cNvGrpSpPr/>
            <p:nvPr/>
          </p:nvGrpSpPr>
          <p:grpSpPr>
            <a:xfrm>
              <a:off x="4346010" y="2438367"/>
              <a:ext cx="111029" cy="111029"/>
              <a:chOff x="5029200" y="3276600"/>
              <a:chExt cx="244398" cy="244398"/>
            </a:xfrm>
          </p:grpSpPr>
          <p:sp>
            <p:nvSpPr>
              <p:cNvPr id="298" name="Oval 297">
                <a:extLst>
                  <a:ext uri="{FF2B5EF4-FFF2-40B4-BE49-F238E27FC236}">
                    <a16:creationId xmlns="" xmlns:a16="http://schemas.microsoft.com/office/drawing/2014/main" id="{2967BDF9-9B8D-4B81-8371-FD609736C74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="" xmlns:a16="http://schemas.microsoft.com/office/drawing/2014/main" id="{3F5178B0-CB1D-4554-9021-1C3D9721768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="" xmlns:a16="http://schemas.microsoft.com/office/drawing/2014/main" id="{CB60366E-5022-490F-A100-E2B3DF47B4E0}"/>
                </a:ext>
              </a:extLst>
            </p:cNvPr>
            <p:cNvGrpSpPr/>
            <p:nvPr/>
          </p:nvGrpSpPr>
          <p:grpSpPr>
            <a:xfrm>
              <a:off x="4612710" y="2309560"/>
              <a:ext cx="111029" cy="111029"/>
              <a:chOff x="5029200" y="3276600"/>
              <a:chExt cx="244398" cy="244398"/>
            </a:xfrm>
          </p:grpSpPr>
          <p:sp>
            <p:nvSpPr>
              <p:cNvPr id="296" name="Oval 295">
                <a:extLst>
                  <a:ext uri="{FF2B5EF4-FFF2-40B4-BE49-F238E27FC236}">
                    <a16:creationId xmlns="" xmlns:a16="http://schemas.microsoft.com/office/drawing/2014/main" id="{7681AB3C-9DA4-4829-9A9E-A368BC6128C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="" xmlns:a16="http://schemas.microsoft.com/office/drawing/2014/main" id="{352C5A3C-5424-40F5-8E86-9F62803A56B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="" xmlns:a16="http://schemas.microsoft.com/office/drawing/2014/main" id="{2B477257-2145-4F1D-9EB9-D1EB726F9EDA}"/>
                </a:ext>
              </a:extLst>
            </p:cNvPr>
            <p:cNvGrpSpPr/>
            <p:nvPr/>
          </p:nvGrpSpPr>
          <p:grpSpPr>
            <a:xfrm>
              <a:off x="4879410" y="2180753"/>
              <a:ext cx="111029" cy="111029"/>
              <a:chOff x="5029200" y="3276600"/>
              <a:chExt cx="244398" cy="244398"/>
            </a:xfrm>
          </p:grpSpPr>
          <p:sp>
            <p:nvSpPr>
              <p:cNvPr id="294" name="Oval 293">
                <a:extLst>
                  <a:ext uri="{FF2B5EF4-FFF2-40B4-BE49-F238E27FC236}">
                    <a16:creationId xmlns="" xmlns:a16="http://schemas.microsoft.com/office/drawing/2014/main" id="{F5C268E0-5B63-4411-90F1-BB9C10486A2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="" xmlns:a16="http://schemas.microsoft.com/office/drawing/2014/main" id="{33E41B0E-9E1D-4D1D-9088-9D8B3228416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="" xmlns:a16="http://schemas.microsoft.com/office/drawing/2014/main" id="{A955A94C-30D3-4B23-BDDD-994F52CB82CA}"/>
                </a:ext>
              </a:extLst>
            </p:cNvPr>
            <p:cNvGrpSpPr/>
            <p:nvPr/>
          </p:nvGrpSpPr>
          <p:grpSpPr>
            <a:xfrm>
              <a:off x="5146110" y="2051946"/>
              <a:ext cx="111029" cy="111029"/>
              <a:chOff x="5029200" y="3276600"/>
              <a:chExt cx="244398" cy="244398"/>
            </a:xfrm>
          </p:grpSpPr>
          <p:sp>
            <p:nvSpPr>
              <p:cNvPr id="292" name="Oval 291">
                <a:extLst>
                  <a:ext uri="{FF2B5EF4-FFF2-40B4-BE49-F238E27FC236}">
                    <a16:creationId xmlns="" xmlns:a16="http://schemas.microsoft.com/office/drawing/2014/main" id="{209B17F5-65DA-426D-990B-195A0A2D906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="" xmlns:a16="http://schemas.microsoft.com/office/drawing/2014/main" id="{07ED1BF5-25E6-44B9-BD11-C1C09C7254D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="" xmlns:a16="http://schemas.microsoft.com/office/drawing/2014/main" id="{08E8D79D-8870-4D5E-91F2-B5810B4F331D}"/>
                </a:ext>
              </a:extLst>
            </p:cNvPr>
            <p:cNvGrpSpPr/>
            <p:nvPr/>
          </p:nvGrpSpPr>
          <p:grpSpPr>
            <a:xfrm>
              <a:off x="5321370" y="1494332"/>
              <a:ext cx="111029" cy="111029"/>
              <a:chOff x="5029200" y="3276600"/>
              <a:chExt cx="244398" cy="244398"/>
            </a:xfrm>
          </p:grpSpPr>
          <p:sp>
            <p:nvSpPr>
              <p:cNvPr id="290" name="Oval 289">
                <a:extLst>
                  <a:ext uri="{FF2B5EF4-FFF2-40B4-BE49-F238E27FC236}">
                    <a16:creationId xmlns="" xmlns:a16="http://schemas.microsoft.com/office/drawing/2014/main" id="{7B54B31C-C905-4E7D-9A03-BD82AC91FFE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="" xmlns:a16="http://schemas.microsoft.com/office/drawing/2014/main" id="{C1CBDB77-E7E9-4AF7-9A65-F6F84169C59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="" xmlns:a16="http://schemas.microsoft.com/office/drawing/2014/main" id="{A666ACF6-471D-4D0E-A0DB-2208593CBD64}"/>
                </a:ext>
              </a:extLst>
            </p:cNvPr>
            <p:cNvGrpSpPr/>
            <p:nvPr/>
          </p:nvGrpSpPr>
          <p:grpSpPr>
            <a:xfrm>
              <a:off x="4658430" y="2087943"/>
              <a:ext cx="111029" cy="111029"/>
              <a:chOff x="5029200" y="3276600"/>
              <a:chExt cx="244398" cy="244398"/>
            </a:xfrm>
          </p:grpSpPr>
          <p:sp>
            <p:nvSpPr>
              <p:cNvPr id="288" name="Oval 287">
                <a:extLst>
                  <a:ext uri="{FF2B5EF4-FFF2-40B4-BE49-F238E27FC236}">
                    <a16:creationId xmlns="" xmlns:a16="http://schemas.microsoft.com/office/drawing/2014/main" id="{A6DB9892-1C3A-4054-BA46-A069F0E8123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="" xmlns:a16="http://schemas.microsoft.com/office/drawing/2014/main" id="{FCE41E66-6058-4AD0-A243-64E5666A308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="" xmlns:a16="http://schemas.microsoft.com/office/drawing/2014/main" id="{3EB4B021-FE82-4E66-B0F3-CD834B1678B4}"/>
                </a:ext>
              </a:extLst>
            </p:cNvPr>
            <p:cNvGrpSpPr/>
            <p:nvPr/>
          </p:nvGrpSpPr>
          <p:grpSpPr>
            <a:xfrm>
              <a:off x="3995490" y="2681554"/>
              <a:ext cx="111029" cy="111029"/>
              <a:chOff x="5029200" y="3276600"/>
              <a:chExt cx="244398" cy="244398"/>
            </a:xfrm>
          </p:grpSpPr>
          <p:sp>
            <p:nvSpPr>
              <p:cNvPr id="286" name="Oval 285">
                <a:extLst>
                  <a:ext uri="{FF2B5EF4-FFF2-40B4-BE49-F238E27FC236}">
                    <a16:creationId xmlns="" xmlns:a16="http://schemas.microsoft.com/office/drawing/2014/main" id="{500163B1-6E94-453A-A0EF-297AF747B21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="" xmlns:a16="http://schemas.microsoft.com/office/drawing/2014/main" id="{E6040EB8-BF81-4912-9F0B-5E6BD220FCC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="" xmlns:a16="http://schemas.microsoft.com/office/drawing/2014/main" id="{3F7CF885-B5AB-4227-A737-28A4904FE0CD}"/>
                </a:ext>
              </a:extLst>
            </p:cNvPr>
            <p:cNvGrpSpPr/>
            <p:nvPr/>
          </p:nvGrpSpPr>
          <p:grpSpPr>
            <a:xfrm>
              <a:off x="2006670" y="2208032"/>
              <a:ext cx="111029" cy="111029"/>
              <a:chOff x="5029200" y="3276600"/>
              <a:chExt cx="244398" cy="244398"/>
            </a:xfrm>
          </p:grpSpPr>
          <p:sp>
            <p:nvSpPr>
              <p:cNvPr id="284" name="Oval 283">
                <a:extLst>
                  <a:ext uri="{FF2B5EF4-FFF2-40B4-BE49-F238E27FC236}">
                    <a16:creationId xmlns="" xmlns:a16="http://schemas.microsoft.com/office/drawing/2014/main" id="{29DC78F4-B35D-4988-8B41-8356BE03274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="" xmlns:a16="http://schemas.microsoft.com/office/drawing/2014/main" id="{9F2E5F74-9860-4360-A9D0-54513AAF731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="" xmlns:a16="http://schemas.microsoft.com/office/drawing/2014/main" id="{19F46175-8B15-4A76-A4E9-57220128A361}"/>
                </a:ext>
              </a:extLst>
            </p:cNvPr>
            <p:cNvGrpSpPr/>
            <p:nvPr/>
          </p:nvGrpSpPr>
          <p:grpSpPr>
            <a:xfrm>
              <a:off x="2814390" y="764745"/>
              <a:ext cx="111029" cy="111029"/>
              <a:chOff x="5029200" y="3276600"/>
              <a:chExt cx="244398" cy="244398"/>
            </a:xfrm>
          </p:grpSpPr>
          <p:sp>
            <p:nvSpPr>
              <p:cNvPr id="282" name="Oval 281">
                <a:extLst>
                  <a:ext uri="{FF2B5EF4-FFF2-40B4-BE49-F238E27FC236}">
                    <a16:creationId xmlns="" xmlns:a16="http://schemas.microsoft.com/office/drawing/2014/main" id="{9771899B-E093-4972-81E4-6C079D09426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="" xmlns:a16="http://schemas.microsoft.com/office/drawing/2014/main" id="{DBAB7A97-001D-4A71-A326-72B7B1B4A6C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="" xmlns:a16="http://schemas.microsoft.com/office/drawing/2014/main" id="{2F5EB089-152F-425B-A9EF-318801F81212}"/>
                </a:ext>
              </a:extLst>
            </p:cNvPr>
            <p:cNvGrpSpPr/>
            <p:nvPr/>
          </p:nvGrpSpPr>
          <p:grpSpPr>
            <a:xfrm>
              <a:off x="4125030" y="1698024"/>
              <a:ext cx="111029" cy="111029"/>
              <a:chOff x="5029200" y="3276600"/>
              <a:chExt cx="244398" cy="244398"/>
            </a:xfrm>
          </p:grpSpPr>
          <p:sp>
            <p:nvSpPr>
              <p:cNvPr id="280" name="Oval 279">
                <a:extLst>
                  <a:ext uri="{FF2B5EF4-FFF2-40B4-BE49-F238E27FC236}">
                    <a16:creationId xmlns="" xmlns:a16="http://schemas.microsoft.com/office/drawing/2014/main" id="{78804C97-4C1E-42D3-88BA-3AB10B52D0C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="" xmlns:a16="http://schemas.microsoft.com/office/drawing/2014/main" id="{27902AE2-DBE3-46F3-8B44-51014696963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="" xmlns:a16="http://schemas.microsoft.com/office/drawing/2014/main" id="{4D5AB42C-DADE-4EC4-932E-0B19EE6DDF7B}"/>
                </a:ext>
              </a:extLst>
            </p:cNvPr>
            <p:cNvGrpSpPr/>
            <p:nvPr/>
          </p:nvGrpSpPr>
          <p:grpSpPr>
            <a:xfrm>
              <a:off x="4360407" y="974283"/>
              <a:ext cx="111029" cy="111029"/>
              <a:chOff x="5029200" y="3276600"/>
              <a:chExt cx="244398" cy="244398"/>
            </a:xfrm>
          </p:grpSpPr>
          <p:sp>
            <p:nvSpPr>
              <p:cNvPr id="278" name="Oval 277">
                <a:extLst>
                  <a:ext uri="{FF2B5EF4-FFF2-40B4-BE49-F238E27FC236}">
                    <a16:creationId xmlns="" xmlns:a16="http://schemas.microsoft.com/office/drawing/2014/main" id="{BB3439BD-A289-4BAA-8D6C-32EF33B3078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="" xmlns:a16="http://schemas.microsoft.com/office/drawing/2014/main" id="{69B64E44-0C21-4EF3-AC38-99E9506A1B5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="" xmlns:a16="http://schemas.microsoft.com/office/drawing/2014/main" id="{4992EFF6-9AF7-42EE-832E-B5B5F3793EED}"/>
                </a:ext>
              </a:extLst>
            </p:cNvPr>
            <p:cNvGrpSpPr/>
            <p:nvPr/>
          </p:nvGrpSpPr>
          <p:grpSpPr>
            <a:xfrm>
              <a:off x="4249378" y="1043022"/>
              <a:ext cx="111029" cy="111029"/>
              <a:chOff x="5029200" y="3276600"/>
              <a:chExt cx="244398" cy="244398"/>
            </a:xfrm>
          </p:grpSpPr>
          <p:sp>
            <p:nvSpPr>
              <p:cNvPr id="276" name="Oval 275">
                <a:extLst>
                  <a:ext uri="{FF2B5EF4-FFF2-40B4-BE49-F238E27FC236}">
                    <a16:creationId xmlns="" xmlns:a16="http://schemas.microsoft.com/office/drawing/2014/main" id="{46AA5E43-F4CB-4BC4-B17E-05B257D4B1F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="" xmlns:a16="http://schemas.microsoft.com/office/drawing/2014/main" id="{80A63FDD-89C5-437A-B18C-FC2E051D567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A76A709A-A03E-4BCD-A7DA-CC9775024CA8}"/>
                </a:ext>
              </a:extLst>
            </p:cNvPr>
            <p:cNvGrpSpPr/>
            <p:nvPr/>
          </p:nvGrpSpPr>
          <p:grpSpPr>
            <a:xfrm>
              <a:off x="4138349" y="1111761"/>
              <a:ext cx="111029" cy="111029"/>
              <a:chOff x="5029200" y="3276600"/>
              <a:chExt cx="244398" cy="244398"/>
            </a:xfrm>
          </p:grpSpPr>
          <p:sp>
            <p:nvSpPr>
              <p:cNvPr id="274" name="Oval 273">
                <a:extLst>
                  <a:ext uri="{FF2B5EF4-FFF2-40B4-BE49-F238E27FC236}">
                    <a16:creationId xmlns="" xmlns:a16="http://schemas.microsoft.com/office/drawing/2014/main" id="{8CBBED27-111D-4D19-A0E0-F91D5C306E3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="" xmlns:a16="http://schemas.microsoft.com/office/drawing/2014/main" id="{1EA92EDE-B978-469E-86A3-D1ED9E89508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="" xmlns:a16="http://schemas.microsoft.com/office/drawing/2014/main" id="{07138151-0CC5-45B2-B88E-230733951704}"/>
                </a:ext>
              </a:extLst>
            </p:cNvPr>
            <p:cNvGrpSpPr/>
            <p:nvPr/>
          </p:nvGrpSpPr>
          <p:grpSpPr>
            <a:xfrm>
              <a:off x="4027320" y="1180500"/>
              <a:ext cx="111029" cy="111029"/>
              <a:chOff x="5029200" y="3276600"/>
              <a:chExt cx="244398" cy="244398"/>
            </a:xfrm>
          </p:grpSpPr>
          <p:sp>
            <p:nvSpPr>
              <p:cNvPr id="272" name="Oval 271">
                <a:extLst>
                  <a:ext uri="{FF2B5EF4-FFF2-40B4-BE49-F238E27FC236}">
                    <a16:creationId xmlns="" xmlns:a16="http://schemas.microsoft.com/office/drawing/2014/main" id="{F25D450F-F2F3-4E31-B970-BFD297B254E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="" xmlns:a16="http://schemas.microsoft.com/office/drawing/2014/main" id="{7A1101D2-682E-4414-882D-598178EBA4E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="" xmlns:a16="http://schemas.microsoft.com/office/drawing/2014/main" id="{B0AD6E41-C724-4B26-82BF-3F58EB1DE82F}"/>
                </a:ext>
              </a:extLst>
            </p:cNvPr>
            <p:cNvGrpSpPr/>
            <p:nvPr/>
          </p:nvGrpSpPr>
          <p:grpSpPr>
            <a:xfrm>
              <a:off x="2370690" y="1913559"/>
              <a:ext cx="111029" cy="111029"/>
              <a:chOff x="5029200" y="3276600"/>
              <a:chExt cx="244398" cy="244398"/>
            </a:xfrm>
          </p:grpSpPr>
          <p:sp>
            <p:nvSpPr>
              <p:cNvPr id="270" name="Oval 269">
                <a:extLst>
                  <a:ext uri="{FF2B5EF4-FFF2-40B4-BE49-F238E27FC236}">
                    <a16:creationId xmlns="" xmlns:a16="http://schemas.microsoft.com/office/drawing/2014/main" id="{49279D5E-0731-4B28-9594-B8B494D36F6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="" xmlns:a16="http://schemas.microsoft.com/office/drawing/2014/main" id="{9F225752-D263-4B94-A645-F3238231D51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="" xmlns:a16="http://schemas.microsoft.com/office/drawing/2014/main" id="{2603B72A-2B44-4E1B-B2C3-B94FDE463514}"/>
                </a:ext>
              </a:extLst>
            </p:cNvPr>
            <p:cNvGrpSpPr/>
            <p:nvPr/>
          </p:nvGrpSpPr>
          <p:grpSpPr>
            <a:xfrm>
              <a:off x="5228942" y="1766931"/>
              <a:ext cx="111029" cy="111029"/>
              <a:chOff x="5029200" y="3276600"/>
              <a:chExt cx="244398" cy="244398"/>
            </a:xfrm>
          </p:grpSpPr>
          <p:sp>
            <p:nvSpPr>
              <p:cNvPr id="268" name="Oval 267">
                <a:extLst>
                  <a:ext uri="{FF2B5EF4-FFF2-40B4-BE49-F238E27FC236}">
                    <a16:creationId xmlns="" xmlns:a16="http://schemas.microsoft.com/office/drawing/2014/main" id="{1EEE3AA2-992E-4AB9-A645-5D875759153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="" xmlns:a16="http://schemas.microsoft.com/office/drawing/2014/main" id="{3874E349-361F-4D0A-A83C-61FDFAF6680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="" xmlns:a16="http://schemas.microsoft.com/office/drawing/2014/main" id="{6F6D97EF-8AF8-454A-BFCA-92FB50DE82D1}"/>
                </a:ext>
              </a:extLst>
            </p:cNvPr>
            <p:cNvGrpSpPr/>
            <p:nvPr/>
          </p:nvGrpSpPr>
          <p:grpSpPr>
            <a:xfrm>
              <a:off x="5509713" y="1563702"/>
              <a:ext cx="111029" cy="111029"/>
              <a:chOff x="5029200" y="3276600"/>
              <a:chExt cx="244398" cy="244398"/>
            </a:xfrm>
          </p:grpSpPr>
          <p:sp>
            <p:nvSpPr>
              <p:cNvPr id="266" name="Oval 265">
                <a:extLst>
                  <a:ext uri="{FF2B5EF4-FFF2-40B4-BE49-F238E27FC236}">
                    <a16:creationId xmlns="" xmlns:a16="http://schemas.microsoft.com/office/drawing/2014/main" id="{AC06D07E-9ABD-4F6D-95C3-CF61F7831BE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="" xmlns:a16="http://schemas.microsoft.com/office/drawing/2014/main" id="{7F187EBB-B717-4933-87DE-59712518515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="" xmlns:a16="http://schemas.microsoft.com/office/drawing/2014/main" id="{EB431C89-D10E-4029-9A68-248EDC408F42}"/>
                </a:ext>
              </a:extLst>
            </p:cNvPr>
            <p:cNvGrpSpPr/>
            <p:nvPr/>
          </p:nvGrpSpPr>
          <p:grpSpPr>
            <a:xfrm>
              <a:off x="5782864" y="1215693"/>
              <a:ext cx="111029" cy="111029"/>
              <a:chOff x="5029200" y="3276600"/>
              <a:chExt cx="244398" cy="244398"/>
            </a:xfrm>
          </p:grpSpPr>
          <p:sp>
            <p:nvSpPr>
              <p:cNvPr id="264" name="Oval 263">
                <a:extLst>
                  <a:ext uri="{FF2B5EF4-FFF2-40B4-BE49-F238E27FC236}">
                    <a16:creationId xmlns="" xmlns:a16="http://schemas.microsoft.com/office/drawing/2014/main" id="{6723C1BE-E79C-4BDE-99DD-88F5809AD06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="" xmlns:a16="http://schemas.microsoft.com/office/drawing/2014/main" id="{70A801EC-218C-4D92-841A-3417ECFB66E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="" xmlns:a16="http://schemas.microsoft.com/office/drawing/2014/main" id="{96BDDDD9-6911-4EEC-B861-A4466A927876}"/>
                </a:ext>
              </a:extLst>
            </p:cNvPr>
            <p:cNvGrpSpPr/>
            <p:nvPr/>
          </p:nvGrpSpPr>
          <p:grpSpPr>
            <a:xfrm>
              <a:off x="5156855" y="1843144"/>
              <a:ext cx="111029" cy="111029"/>
              <a:chOff x="5029200" y="3276600"/>
              <a:chExt cx="244398" cy="244398"/>
            </a:xfrm>
          </p:grpSpPr>
          <p:sp>
            <p:nvSpPr>
              <p:cNvPr id="262" name="Oval 261">
                <a:extLst>
                  <a:ext uri="{FF2B5EF4-FFF2-40B4-BE49-F238E27FC236}">
                    <a16:creationId xmlns="" xmlns:a16="http://schemas.microsoft.com/office/drawing/2014/main" id="{32F0D085-D89A-4065-987C-3190FBE8352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="" xmlns:a16="http://schemas.microsoft.com/office/drawing/2014/main" id="{FF4ADCE3-59F5-402A-9D76-88EE8BD3657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2DCBF068-98AF-409D-B269-95B5A994FF75}"/>
                </a:ext>
              </a:extLst>
            </p:cNvPr>
            <p:cNvGrpSpPr/>
            <p:nvPr/>
          </p:nvGrpSpPr>
          <p:grpSpPr>
            <a:xfrm>
              <a:off x="4759446" y="2494932"/>
              <a:ext cx="111029" cy="111029"/>
              <a:chOff x="5029200" y="3276600"/>
              <a:chExt cx="244398" cy="244398"/>
            </a:xfrm>
          </p:grpSpPr>
          <p:sp>
            <p:nvSpPr>
              <p:cNvPr id="260" name="Oval 259">
                <a:extLst>
                  <a:ext uri="{FF2B5EF4-FFF2-40B4-BE49-F238E27FC236}">
                    <a16:creationId xmlns="" xmlns:a16="http://schemas.microsoft.com/office/drawing/2014/main" id="{B1314760-D03A-4D84-A1EC-679A419C2D8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="" xmlns:a16="http://schemas.microsoft.com/office/drawing/2014/main" id="{FCCC3255-41C8-4756-9101-260F559B294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="" xmlns:a16="http://schemas.microsoft.com/office/drawing/2014/main" id="{F90DD7B4-8415-4347-9E7C-5868350AB034}"/>
                </a:ext>
              </a:extLst>
            </p:cNvPr>
            <p:cNvGrpSpPr/>
            <p:nvPr/>
          </p:nvGrpSpPr>
          <p:grpSpPr>
            <a:xfrm>
              <a:off x="5261197" y="1637605"/>
              <a:ext cx="111029" cy="111029"/>
              <a:chOff x="5029200" y="3276600"/>
              <a:chExt cx="244398" cy="244398"/>
            </a:xfrm>
          </p:grpSpPr>
          <p:sp>
            <p:nvSpPr>
              <p:cNvPr id="258" name="Oval 257">
                <a:extLst>
                  <a:ext uri="{FF2B5EF4-FFF2-40B4-BE49-F238E27FC236}">
                    <a16:creationId xmlns="" xmlns:a16="http://schemas.microsoft.com/office/drawing/2014/main" id="{3577EE5A-CE58-4FBF-92EE-4D54B40897D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="" xmlns:a16="http://schemas.microsoft.com/office/drawing/2014/main" id="{42E0051B-C1B3-4350-8C41-519488F8775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="" xmlns:a16="http://schemas.microsoft.com/office/drawing/2014/main" id="{C30DAE82-2383-416C-A78A-344888333EEA}"/>
                </a:ext>
              </a:extLst>
            </p:cNvPr>
            <p:cNvGrpSpPr/>
            <p:nvPr/>
          </p:nvGrpSpPr>
          <p:grpSpPr>
            <a:xfrm>
              <a:off x="4711388" y="1619042"/>
              <a:ext cx="111029" cy="111029"/>
              <a:chOff x="5029200" y="3276600"/>
              <a:chExt cx="244398" cy="244398"/>
            </a:xfrm>
          </p:grpSpPr>
          <p:sp>
            <p:nvSpPr>
              <p:cNvPr id="256" name="Oval 255">
                <a:extLst>
                  <a:ext uri="{FF2B5EF4-FFF2-40B4-BE49-F238E27FC236}">
                    <a16:creationId xmlns="" xmlns:a16="http://schemas.microsoft.com/office/drawing/2014/main" id="{2D391CB1-9CFD-4F55-ABA0-A9A73782C63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="" xmlns:a16="http://schemas.microsoft.com/office/drawing/2014/main" id="{8BA43C2A-1651-47C4-9BC7-5A2C2B1789E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="" xmlns:a16="http://schemas.microsoft.com/office/drawing/2014/main" id="{F509B9E0-6956-4B3A-89C1-365F2905D4B1}"/>
                </a:ext>
              </a:extLst>
            </p:cNvPr>
            <p:cNvGrpSpPr/>
            <p:nvPr/>
          </p:nvGrpSpPr>
          <p:grpSpPr>
            <a:xfrm>
              <a:off x="4161579" y="1600479"/>
              <a:ext cx="111029" cy="111029"/>
              <a:chOff x="5029200" y="3276600"/>
              <a:chExt cx="244398" cy="244398"/>
            </a:xfrm>
          </p:grpSpPr>
          <p:sp>
            <p:nvSpPr>
              <p:cNvPr id="254" name="Oval 253">
                <a:extLst>
                  <a:ext uri="{FF2B5EF4-FFF2-40B4-BE49-F238E27FC236}">
                    <a16:creationId xmlns="" xmlns:a16="http://schemas.microsoft.com/office/drawing/2014/main" id="{EF5D782D-20B9-432A-BCD7-A61E976DD7F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="" xmlns:a16="http://schemas.microsoft.com/office/drawing/2014/main" id="{F2F960EE-C6A0-442F-B0C9-5CA783D8888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="" xmlns:a16="http://schemas.microsoft.com/office/drawing/2014/main" id="{58FC36B8-152B-4C63-9B4D-6D69E7A03621}"/>
                </a:ext>
              </a:extLst>
            </p:cNvPr>
            <p:cNvGrpSpPr/>
            <p:nvPr/>
          </p:nvGrpSpPr>
          <p:grpSpPr>
            <a:xfrm>
              <a:off x="4107070" y="2427518"/>
              <a:ext cx="111029" cy="111029"/>
              <a:chOff x="5029200" y="3276600"/>
              <a:chExt cx="244398" cy="244398"/>
            </a:xfrm>
          </p:grpSpPr>
          <p:sp>
            <p:nvSpPr>
              <p:cNvPr id="252" name="Oval 251">
                <a:extLst>
                  <a:ext uri="{FF2B5EF4-FFF2-40B4-BE49-F238E27FC236}">
                    <a16:creationId xmlns="" xmlns:a16="http://schemas.microsoft.com/office/drawing/2014/main" id="{120A14CB-510F-4D26-B109-E4FD9A006B1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="" xmlns:a16="http://schemas.microsoft.com/office/drawing/2014/main" id="{2584B019-3E61-45FA-A15F-D989FFA604B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="" xmlns:a16="http://schemas.microsoft.com/office/drawing/2014/main" id="{BD807FB7-D2EA-46AC-9E93-B9CD07C5E24D}"/>
                </a:ext>
              </a:extLst>
            </p:cNvPr>
            <p:cNvGrpSpPr/>
            <p:nvPr/>
          </p:nvGrpSpPr>
          <p:grpSpPr>
            <a:xfrm>
              <a:off x="3334017" y="3087474"/>
              <a:ext cx="111029" cy="111029"/>
              <a:chOff x="5029200" y="3276600"/>
              <a:chExt cx="244398" cy="244398"/>
            </a:xfrm>
          </p:grpSpPr>
          <p:sp>
            <p:nvSpPr>
              <p:cNvPr id="250" name="Oval 249">
                <a:extLst>
                  <a:ext uri="{FF2B5EF4-FFF2-40B4-BE49-F238E27FC236}">
                    <a16:creationId xmlns="" xmlns:a16="http://schemas.microsoft.com/office/drawing/2014/main" id="{41371E8E-742F-4449-A366-5C8F6D6DC99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="" xmlns:a16="http://schemas.microsoft.com/office/drawing/2014/main" id="{DBA69B1A-1E81-4568-9C04-86E8CD7F9C4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="" xmlns:a16="http://schemas.microsoft.com/office/drawing/2014/main" id="{8207EE39-5BEA-4AE7-A261-C7C7296509B1}"/>
                </a:ext>
              </a:extLst>
            </p:cNvPr>
            <p:cNvGrpSpPr/>
            <p:nvPr/>
          </p:nvGrpSpPr>
          <p:grpSpPr>
            <a:xfrm>
              <a:off x="3178515" y="2633230"/>
              <a:ext cx="111029" cy="111029"/>
              <a:chOff x="5029200" y="3276600"/>
              <a:chExt cx="244398" cy="244398"/>
            </a:xfrm>
          </p:grpSpPr>
          <p:sp>
            <p:nvSpPr>
              <p:cNvPr id="248" name="Oval 247">
                <a:extLst>
                  <a:ext uri="{FF2B5EF4-FFF2-40B4-BE49-F238E27FC236}">
                    <a16:creationId xmlns="" xmlns:a16="http://schemas.microsoft.com/office/drawing/2014/main" id="{E8F0032F-C308-4DD3-B809-E423B7A4EC7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="" xmlns:a16="http://schemas.microsoft.com/office/drawing/2014/main" id="{EF2546D1-F3F4-4B66-9A0E-46DE3F1B4F5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="" xmlns:a16="http://schemas.microsoft.com/office/drawing/2014/main" id="{A2AEFE74-45F9-43E5-A8DA-7D3B0880CABE}"/>
                </a:ext>
              </a:extLst>
            </p:cNvPr>
            <p:cNvGrpSpPr/>
            <p:nvPr/>
          </p:nvGrpSpPr>
          <p:grpSpPr>
            <a:xfrm>
              <a:off x="3023013" y="2178986"/>
              <a:ext cx="111029" cy="111029"/>
              <a:chOff x="5029200" y="3276600"/>
              <a:chExt cx="244398" cy="244398"/>
            </a:xfrm>
          </p:grpSpPr>
          <p:sp>
            <p:nvSpPr>
              <p:cNvPr id="246" name="Oval 245">
                <a:extLst>
                  <a:ext uri="{FF2B5EF4-FFF2-40B4-BE49-F238E27FC236}">
                    <a16:creationId xmlns="" xmlns:a16="http://schemas.microsoft.com/office/drawing/2014/main" id="{BA06A7F3-5816-47FD-8BF4-ED5E2CBE98F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="" xmlns:a16="http://schemas.microsoft.com/office/drawing/2014/main" id="{384DBE33-FA39-452B-97A3-82369FCE0AA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F2870B3A-166D-4C15-BA50-40C92194E64E}"/>
                </a:ext>
              </a:extLst>
            </p:cNvPr>
            <p:cNvGrpSpPr/>
            <p:nvPr/>
          </p:nvGrpSpPr>
          <p:grpSpPr>
            <a:xfrm>
              <a:off x="2867511" y="1724742"/>
              <a:ext cx="111029" cy="111029"/>
              <a:chOff x="5029200" y="3276600"/>
              <a:chExt cx="244398" cy="244398"/>
            </a:xfrm>
          </p:grpSpPr>
          <p:sp>
            <p:nvSpPr>
              <p:cNvPr id="244" name="Oval 243">
                <a:extLst>
                  <a:ext uri="{FF2B5EF4-FFF2-40B4-BE49-F238E27FC236}">
                    <a16:creationId xmlns="" xmlns:a16="http://schemas.microsoft.com/office/drawing/2014/main" id="{CCBDA378-AF46-4694-A1CA-0F3B6421895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="" xmlns:a16="http://schemas.microsoft.com/office/drawing/2014/main" id="{F5B714A7-A793-44BC-BE53-A4B3A53D535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="" xmlns:a16="http://schemas.microsoft.com/office/drawing/2014/main" id="{E45FCDCE-B40F-4D61-AFEB-A5DE32D14715}"/>
                </a:ext>
              </a:extLst>
            </p:cNvPr>
            <p:cNvGrpSpPr/>
            <p:nvPr/>
          </p:nvGrpSpPr>
          <p:grpSpPr>
            <a:xfrm>
              <a:off x="1360586" y="1750766"/>
              <a:ext cx="111029" cy="111029"/>
              <a:chOff x="5029200" y="3276600"/>
              <a:chExt cx="244398" cy="244398"/>
            </a:xfrm>
          </p:grpSpPr>
          <p:sp>
            <p:nvSpPr>
              <p:cNvPr id="242" name="Oval 241">
                <a:extLst>
                  <a:ext uri="{FF2B5EF4-FFF2-40B4-BE49-F238E27FC236}">
                    <a16:creationId xmlns="" xmlns:a16="http://schemas.microsoft.com/office/drawing/2014/main" id="{264993D1-04E2-4FC9-9F9E-59820B9FA29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="" xmlns:a16="http://schemas.microsoft.com/office/drawing/2014/main" id="{D4A27725-A7DD-4C9C-95B3-B54D0421F47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="" xmlns:a16="http://schemas.microsoft.com/office/drawing/2014/main" id="{73F177A1-4BC6-47D8-B1FE-30EE78503406}"/>
                </a:ext>
              </a:extLst>
            </p:cNvPr>
            <p:cNvGrpSpPr/>
            <p:nvPr/>
          </p:nvGrpSpPr>
          <p:grpSpPr>
            <a:xfrm>
              <a:off x="3954014" y="1581803"/>
              <a:ext cx="111029" cy="111029"/>
              <a:chOff x="5029200" y="3276600"/>
              <a:chExt cx="244398" cy="244398"/>
            </a:xfrm>
          </p:grpSpPr>
          <p:sp>
            <p:nvSpPr>
              <p:cNvPr id="240" name="Oval 239">
                <a:extLst>
                  <a:ext uri="{FF2B5EF4-FFF2-40B4-BE49-F238E27FC236}">
                    <a16:creationId xmlns="" xmlns:a16="http://schemas.microsoft.com/office/drawing/2014/main" id="{0970B192-8AF2-4ED6-BCAC-C1B5B45E678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="" xmlns:a16="http://schemas.microsoft.com/office/drawing/2014/main" id="{ED4D65E9-1DE9-4E53-AD0D-4BFD3733184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="" xmlns:a16="http://schemas.microsoft.com/office/drawing/2014/main" id="{5EBB4837-8974-4BCF-B0E5-3CBF1824874D}"/>
                </a:ext>
              </a:extLst>
            </p:cNvPr>
            <p:cNvGrpSpPr/>
            <p:nvPr/>
          </p:nvGrpSpPr>
          <p:grpSpPr>
            <a:xfrm>
              <a:off x="1569773" y="1005953"/>
              <a:ext cx="111029" cy="111029"/>
              <a:chOff x="5029200" y="3276600"/>
              <a:chExt cx="244398" cy="244398"/>
            </a:xfrm>
          </p:grpSpPr>
          <p:sp>
            <p:nvSpPr>
              <p:cNvPr id="238" name="Oval 237">
                <a:extLst>
                  <a:ext uri="{FF2B5EF4-FFF2-40B4-BE49-F238E27FC236}">
                    <a16:creationId xmlns="" xmlns:a16="http://schemas.microsoft.com/office/drawing/2014/main" id="{8DB90A5E-6949-4EE4-9D0E-47FBC114F94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="" xmlns:a16="http://schemas.microsoft.com/office/drawing/2014/main" id="{FE8BA4BF-04FF-470F-AC27-8AD283EA195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="" xmlns:a16="http://schemas.microsoft.com/office/drawing/2014/main" id="{BEE19165-A130-4258-AC39-FE9490B218D1}"/>
                </a:ext>
              </a:extLst>
            </p:cNvPr>
            <p:cNvGrpSpPr/>
            <p:nvPr/>
          </p:nvGrpSpPr>
          <p:grpSpPr>
            <a:xfrm>
              <a:off x="724950" y="2107692"/>
              <a:ext cx="478937" cy="348316"/>
              <a:chOff x="8063934" y="2737541"/>
              <a:chExt cx="74051" cy="53855"/>
            </a:xfrm>
          </p:grpSpPr>
          <p:sp>
            <p:nvSpPr>
              <p:cNvPr id="232" name="Freeform 623">
                <a:extLst>
                  <a:ext uri="{FF2B5EF4-FFF2-40B4-BE49-F238E27FC236}">
                    <a16:creationId xmlns="" xmlns:a16="http://schemas.microsoft.com/office/drawing/2014/main" id="{51F5F738-5DA4-4344-AAB0-B8A3FBB67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3934" y="2737541"/>
                <a:ext cx="6732" cy="673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3" name="Freeform 624">
                <a:extLst>
                  <a:ext uri="{FF2B5EF4-FFF2-40B4-BE49-F238E27FC236}">
                    <a16:creationId xmlns="" xmlns:a16="http://schemas.microsoft.com/office/drawing/2014/main" id="{792CDAB1-5340-4C13-81FC-9B6B7D4B5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8617" y="2748761"/>
                <a:ext cx="6732" cy="44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4" name="Freeform 625">
                <a:extLst>
                  <a:ext uri="{FF2B5EF4-FFF2-40B4-BE49-F238E27FC236}">
                    <a16:creationId xmlns="" xmlns:a16="http://schemas.microsoft.com/office/drawing/2014/main" id="{19C5BEE8-68A3-40A8-B838-E6BD76DC5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9837" y="2753249"/>
                <a:ext cx="8976" cy="44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" name="Freeform 626">
                <a:extLst>
                  <a:ext uri="{FF2B5EF4-FFF2-40B4-BE49-F238E27FC236}">
                    <a16:creationId xmlns="" xmlns:a16="http://schemas.microsoft.com/office/drawing/2014/main" id="{FFAC3ADA-3C42-47A4-9C53-BC522A14A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057" y="2757737"/>
                <a:ext cx="8976" cy="673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8" h="6">
                    <a:moveTo>
                      <a:pt x="2" y="2"/>
                    </a:moveTo>
                    <a:lnTo>
                      <a:pt x="4" y="0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" name="Freeform 627">
                <a:extLst>
                  <a:ext uri="{FF2B5EF4-FFF2-40B4-BE49-F238E27FC236}">
                    <a16:creationId xmlns="" xmlns:a16="http://schemas.microsoft.com/office/drawing/2014/main" id="{95027051-9434-4924-AF8A-3B2CCB033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0033" y="2771200"/>
                <a:ext cx="17952" cy="2019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2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0" y="12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6" h="18">
                    <a:moveTo>
                      <a:pt x="2" y="0"/>
                    </a:moveTo>
                    <a:lnTo>
                      <a:pt x="10" y="2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7" name="Freeform 628">
                <a:extLst>
                  <a:ext uri="{FF2B5EF4-FFF2-40B4-BE49-F238E27FC236}">
                    <a16:creationId xmlns="" xmlns:a16="http://schemas.microsoft.com/office/drawing/2014/main" id="{BCF3FD87-BFF4-4D59-ABC1-49D01FCD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325" y="2759981"/>
                <a:ext cx="4488" cy="2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="" xmlns:a16="http://schemas.microsoft.com/office/drawing/2014/main" id="{D0700AEB-80DE-4C89-86A3-C45F2ACB44C2}"/>
                </a:ext>
              </a:extLst>
            </p:cNvPr>
            <p:cNvGrpSpPr/>
            <p:nvPr/>
          </p:nvGrpSpPr>
          <p:grpSpPr>
            <a:xfrm>
              <a:off x="962313" y="2196342"/>
              <a:ext cx="111029" cy="111029"/>
              <a:chOff x="5029200" y="3276600"/>
              <a:chExt cx="244398" cy="244398"/>
            </a:xfrm>
          </p:grpSpPr>
          <p:sp>
            <p:nvSpPr>
              <p:cNvPr id="230" name="Oval 229">
                <a:extLst>
                  <a:ext uri="{FF2B5EF4-FFF2-40B4-BE49-F238E27FC236}">
                    <a16:creationId xmlns="" xmlns:a16="http://schemas.microsoft.com/office/drawing/2014/main" id="{90D190C9-C47C-495F-8356-C917E99B4E6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="" xmlns:a16="http://schemas.microsoft.com/office/drawing/2014/main" id="{5376A5FF-77AC-4B32-95FC-B6B55C29D88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662" name="Group 661">
            <a:extLst>
              <a:ext uri="{FF2B5EF4-FFF2-40B4-BE49-F238E27FC236}">
                <a16:creationId xmlns="" xmlns:a16="http://schemas.microsoft.com/office/drawing/2014/main" id="{74F0353B-8E23-441B-B14B-E8A650042612}"/>
              </a:ext>
            </a:extLst>
          </p:cNvPr>
          <p:cNvGrpSpPr/>
          <p:nvPr/>
        </p:nvGrpSpPr>
        <p:grpSpPr>
          <a:xfrm>
            <a:off x="6229921" y="1799344"/>
            <a:ext cx="5660016" cy="3866057"/>
            <a:chOff x="583683" y="506442"/>
            <a:chExt cx="5701684" cy="3932208"/>
          </a:xfrm>
        </p:grpSpPr>
        <p:sp>
          <p:nvSpPr>
            <p:cNvPr id="663" name="Rectangle 36">
              <a:extLst>
                <a:ext uri="{FF2B5EF4-FFF2-40B4-BE49-F238E27FC236}">
                  <a16:creationId xmlns="" xmlns:a16="http://schemas.microsoft.com/office/drawing/2014/main" id="{B578D854-283B-4152-A77E-A3CE8A7E8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83" y="506442"/>
              <a:ext cx="5701684" cy="3932208"/>
            </a:xfrm>
            <a:prstGeom prst="rect">
              <a:avLst/>
            </a:prstGeom>
            <a:gradFill rotWithShape="0">
              <a:gsLst>
                <a:gs pos="0">
                  <a:srgbClr val="CBDBF4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12700">
              <a:solidFill>
                <a:srgbClr val="A7C2E3"/>
              </a:solidFill>
              <a:miter lim="800000"/>
              <a:headEnd/>
              <a:tailEnd/>
            </a:ln>
          </p:spPr>
          <p:txBody>
            <a:bodyPr lIns="45720" tIns="18288" rIns="27432" bIns="18288"/>
            <a:lstStyle/>
            <a:p>
              <a:pPr marL="111125" indent="-111125">
                <a:lnSpc>
                  <a:spcPct val="85000"/>
                </a:lnSpc>
                <a:spcBef>
                  <a:spcPts val="20"/>
                </a:spcBef>
              </a:pP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664" name="Group 663">
              <a:extLst>
                <a:ext uri="{FF2B5EF4-FFF2-40B4-BE49-F238E27FC236}">
                  <a16:creationId xmlns="" xmlns:a16="http://schemas.microsoft.com/office/drawing/2014/main" id="{C0DC82ED-EC49-4CF6-A116-252A88B04D39}"/>
                </a:ext>
              </a:extLst>
            </p:cNvPr>
            <p:cNvGrpSpPr/>
            <p:nvPr/>
          </p:nvGrpSpPr>
          <p:grpSpPr>
            <a:xfrm>
              <a:off x="637415" y="776357"/>
              <a:ext cx="5568032" cy="3586542"/>
              <a:chOff x="744537" y="963612"/>
              <a:chExt cx="7654930" cy="4930778"/>
            </a:xfrm>
            <a:effectLst/>
          </p:grpSpPr>
          <p:sp>
            <p:nvSpPr>
              <p:cNvPr id="885" name="Freeform 5">
                <a:extLst>
                  <a:ext uri="{FF2B5EF4-FFF2-40B4-BE49-F238E27FC236}">
                    <a16:creationId xmlns="" xmlns:a16="http://schemas.microsoft.com/office/drawing/2014/main" id="{5F241305-BCFF-456D-B90E-EB8DBB765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8668" y="2700339"/>
                <a:ext cx="50799" cy="34924"/>
              </a:xfrm>
              <a:custGeom>
                <a:avLst/>
                <a:gdLst/>
                <a:ahLst/>
                <a:cxnLst>
                  <a:cxn ang="0">
                    <a:pos x="32" y="22"/>
                  </a:cxn>
                  <a:cxn ang="0">
                    <a:pos x="28" y="22"/>
                  </a:cxn>
                  <a:cxn ang="0">
                    <a:pos x="14" y="14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2" y="6"/>
                  </a:cxn>
                  <a:cxn ang="0">
                    <a:pos x="20" y="4"/>
                  </a:cxn>
                  <a:cxn ang="0">
                    <a:pos x="32" y="14"/>
                  </a:cxn>
                  <a:cxn ang="0">
                    <a:pos x="32" y="22"/>
                  </a:cxn>
                  <a:cxn ang="0">
                    <a:pos x="32" y="22"/>
                  </a:cxn>
                </a:cxnLst>
                <a:rect l="0" t="0" r="r" b="b"/>
                <a:pathLst>
                  <a:path w="32" h="22">
                    <a:moveTo>
                      <a:pt x="32" y="22"/>
                    </a:moveTo>
                    <a:lnTo>
                      <a:pt x="28" y="22"/>
                    </a:lnTo>
                    <a:lnTo>
                      <a:pt x="14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20" y="4"/>
                    </a:lnTo>
                    <a:lnTo>
                      <a:pt x="32" y="14"/>
                    </a:lnTo>
                    <a:lnTo>
                      <a:pt x="32" y="22"/>
                    </a:lnTo>
                    <a:lnTo>
                      <a:pt x="32" y="2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6" name="Freeform 6">
                <a:extLst>
                  <a:ext uri="{FF2B5EF4-FFF2-40B4-BE49-F238E27FC236}">
                    <a16:creationId xmlns="" xmlns:a16="http://schemas.microsoft.com/office/drawing/2014/main" id="{62771B68-A5C9-4B7B-BAC6-FA9A9D59B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615" y="4021138"/>
                <a:ext cx="168275" cy="327025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58" y="112"/>
                  </a:cxn>
                  <a:cxn ang="0">
                    <a:pos x="44" y="100"/>
                  </a:cxn>
                  <a:cxn ang="0">
                    <a:pos x="32" y="102"/>
                  </a:cxn>
                  <a:cxn ang="0">
                    <a:pos x="32" y="118"/>
                  </a:cxn>
                  <a:cxn ang="0">
                    <a:pos x="26" y="136"/>
                  </a:cxn>
                  <a:cxn ang="0">
                    <a:pos x="24" y="158"/>
                  </a:cxn>
                  <a:cxn ang="0">
                    <a:pos x="34" y="168"/>
                  </a:cxn>
                  <a:cxn ang="0">
                    <a:pos x="40" y="184"/>
                  </a:cxn>
                  <a:cxn ang="0">
                    <a:pos x="54" y="190"/>
                  </a:cxn>
                  <a:cxn ang="0">
                    <a:pos x="60" y="202"/>
                  </a:cxn>
                  <a:cxn ang="0">
                    <a:pos x="50" y="206"/>
                  </a:cxn>
                  <a:cxn ang="0">
                    <a:pos x="46" y="196"/>
                  </a:cxn>
                  <a:cxn ang="0">
                    <a:pos x="36" y="196"/>
                  </a:cxn>
                  <a:cxn ang="0">
                    <a:pos x="16" y="172"/>
                  </a:cxn>
                  <a:cxn ang="0">
                    <a:pos x="10" y="162"/>
                  </a:cxn>
                  <a:cxn ang="0">
                    <a:pos x="18" y="136"/>
                  </a:cxn>
                  <a:cxn ang="0">
                    <a:pos x="28" y="122"/>
                  </a:cxn>
                  <a:cxn ang="0">
                    <a:pos x="20" y="94"/>
                  </a:cxn>
                  <a:cxn ang="0">
                    <a:pos x="8" y="82"/>
                  </a:cxn>
                  <a:cxn ang="0">
                    <a:pos x="12" y="74"/>
                  </a:cxn>
                  <a:cxn ang="0">
                    <a:pos x="16" y="64"/>
                  </a:cxn>
                  <a:cxn ang="0">
                    <a:pos x="14" y="62"/>
                  </a:cxn>
                  <a:cxn ang="0">
                    <a:pos x="4" y="44"/>
                  </a:cxn>
                  <a:cxn ang="0">
                    <a:pos x="2" y="32"/>
                  </a:cxn>
                  <a:cxn ang="0">
                    <a:pos x="6" y="16"/>
                  </a:cxn>
                  <a:cxn ang="0">
                    <a:pos x="26" y="8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40" y="12"/>
                  </a:cxn>
                  <a:cxn ang="0">
                    <a:pos x="48" y="16"/>
                  </a:cxn>
                  <a:cxn ang="0">
                    <a:pos x="44" y="40"/>
                  </a:cxn>
                  <a:cxn ang="0">
                    <a:pos x="58" y="36"/>
                  </a:cxn>
                  <a:cxn ang="0">
                    <a:pos x="64" y="38"/>
                  </a:cxn>
                  <a:cxn ang="0">
                    <a:pos x="72" y="38"/>
                  </a:cxn>
                  <a:cxn ang="0">
                    <a:pos x="80" y="32"/>
                  </a:cxn>
                  <a:cxn ang="0">
                    <a:pos x="92" y="44"/>
                  </a:cxn>
                  <a:cxn ang="0">
                    <a:pos x="96" y="62"/>
                  </a:cxn>
                  <a:cxn ang="0">
                    <a:pos x="102" y="66"/>
                  </a:cxn>
                  <a:cxn ang="0">
                    <a:pos x="106" y="76"/>
                  </a:cxn>
                  <a:cxn ang="0">
                    <a:pos x="102" y="90"/>
                  </a:cxn>
                  <a:cxn ang="0">
                    <a:pos x="98" y="88"/>
                  </a:cxn>
                  <a:cxn ang="0">
                    <a:pos x="76" y="88"/>
                  </a:cxn>
                  <a:cxn ang="0">
                    <a:pos x="64" y="100"/>
                  </a:cxn>
                  <a:cxn ang="0">
                    <a:pos x="66" y="112"/>
                  </a:cxn>
                  <a:cxn ang="0">
                    <a:pos x="72" y="126"/>
                  </a:cxn>
                </a:cxnLst>
                <a:rect l="0" t="0" r="r" b="b"/>
                <a:pathLst>
                  <a:path w="106" h="206">
                    <a:moveTo>
                      <a:pt x="72" y="126"/>
                    </a:moveTo>
                    <a:lnTo>
                      <a:pt x="68" y="120"/>
                    </a:lnTo>
                    <a:lnTo>
                      <a:pt x="64" y="118"/>
                    </a:lnTo>
                    <a:lnTo>
                      <a:pt x="58" y="112"/>
                    </a:lnTo>
                    <a:lnTo>
                      <a:pt x="46" y="112"/>
                    </a:lnTo>
                    <a:lnTo>
                      <a:pt x="44" y="100"/>
                    </a:lnTo>
                    <a:lnTo>
                      <a:pt x="36" y="100"/>
                    </a:lnTo>
                    <a:lnTo>
                      <a:pt x="32" y="102"/>
                    </a:lnTo>
                    <a:lnTo>
                      <a:pt x="34" y="108"/>
                    </a:lnTo>
                    <a:lnTo>
                      <a:pt x="32" y="118"/>
                    </a:lnTo>
                    <a:lnTo>
                      <a:pt x="28" y="126"/>
                    </a:lnTo>
                    <a:lnTo>
                      <a:pt x="26" y="136"/>
                    </a:lnTo>
                    <a:lnTo>
                      <a:pt x="22" y="144"/>
                    </a:lnTo>
                    <a:lnTo>
                      <a:pt x="24" y="158"/>
                    </a:lnTo>
                    <a:lnTo>
                      <a:pt x="30" y="158"/>
                    </a:lnTo>
                    <a:lnTo>
                      <a:pt x="34" y="168"/>
                    </a:lnTo>
                    <a:lnTo>
                      <a:pt x="38" y="174"/>
                    </a:lnTo>
                    <a:lnTo>
                      <a:pt x="40" y="184"/>
                    </a:lnTo>
                    <a:lnTo>
                      <a:pt x="44" y="188"/>
                    </a:lnTo>
                    <a:lnTo>
                      <a:pt x="54" y="190"/>
                    </a:lnTo>
                    <a:lnTo>
                      <a:pt x="62" y="200"/>
                    </a:lnTo>
                    <a:lnTo>
                      <a:pt x="60" y="202"/>
                    </a:lnTo>
                    <a:lnTo>
                      <a:pt x="54" y="202"/>
                    </a:lnTo>
                    <a:lnTo>
                      <a:pt x="50" y="206"/>
                    </a:lnTo>
                    <a:lnTo>
                      <a:pt x="48" y="200"/>
                    </a:lnTo>
                    <a:lnTo>
                      <a:pt x="46" y="196"/>
                    </a:lnTo>
                    <a:lnTo>
                      <a:pt x="34" y="192"/>
                    </a:lnTo>
                    <a:lnTo>
                      <a:pt x="36" y="196"/>
                    </a:lnTo>
                    <a:lnTo>
                      <a:pt x="22" y="178"/>
                    </a:lnTo>
                    <a:lnTo>
                      <a:pt x="16" y="172"/>
                    </a:lnTo>
                    <a:lnTo>
                      <a:pt x="10" y="172"/>
                    </a:lnTo>
                    <a:lnTo>
                      <a:pt x="10" y="162"/>
                    </a:lnTo>
                    <a:lnTo>
                      <a:pt x="16" y="146"/>
                    </a:lnTo>
                    <a:lnTo>
                      <a:pt x="18" y="136"/>
                    </a:lnTo>
                    <a:lnTo>
                      <a:pt x="22" y="132"/>
                    </a:lnTo>
                    <a:lnTo>
                      <a:pt x="28" y="122"/>
                    </a:lnTo>
                    <a:lnTo>
                      <a:pt x="20" y="106"/>
                    </a:lnTo>
                    <a:lnTo>
                      <a:pt x="20" y="94"/>
                    </a:lnTo>
                    <a:lnTo>
                      <a:pt x="10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4" y="70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4" y="62"/>
                    </a:lnTo>
                    <a:lnTo>
                      <a:pt x="12" y="50"/>
                    </a:lnTo>
                    <a:lnTo>
                      <a:pt x="4" y="44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6" y="16"/>
                    </a:lnTo>
                    <a:lnTo>
                      <a:pt x="16" y="14"/>
                    </a:lnTo>
                    <a:lnTo>
                      <a:pt x="26" y="8"/>
                    </a:lnTo>
                    <a:lnTo>
                      <a:pt x="32" y="6"/>
                    </a:lnTo>
                    <a:lnTo>
                      <a:pt x="36" y="0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40" y="6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8" y="16"/>
                    </a:lnTo>
                    <a:lnTo>
                      <a:pt x="48" y="28"/>
                    </a:lnTo>
                    <a:lnTo>
                      <a:pt x="44" y="40"/>
                    </a:lnTo>
                    <a:lnTo>
                      <a:pt x="46" y="44"/>
                    </a:lnTo>
                    <a:lnTo>
                      <a:pt x="58" y="36"/>
                    </a:lnTo>
                    <a:lnTo>
                      <a:pt x="62" y="36"/>
                    </a:lnTo>
                    <a:lnTo>
                      <a:pt x="64" y="38"/>
                    </a:lnTo>
                    <a:lnTo>
                      <a:pt x="68" y="40"/>
                    </a:lnTo>
                    <a:lnTo>
                      <a:pt x="72" y="38"/>
                    </a:lnTo>
                    <a:lnTo>
                      <a:pt x="74" y="34"/>
                    </a:lnTo>
                    <a:lnTo>
                      <a:pt x="80" y="32"/>
                    </a:lnTo>
                    <a:lnTo>
                      <a:pt x="82" y="34"/>
                    </a:lnTo>
                    <a:lnTo>
                      <a:pt x="92" y="44"/>
                    </a:lnTo>
                    <a:lnTo>
                      <a:pt x="94" y="50"/>
                    </a:lnTo>
                    <a:lnTo>
                      <a:pt x="96" y="62"/>
                    </a:lnTo>
                    <a:lnTo>
                      <a:pt x="100" y="66"/>
                    </a:lnTo>
                    <a:lnTo>
                      <a:pt x="102" y="66"/>
                    </a:lnTo>
                    <a:lnTo>
                      <a:pt x="106" y="72"/>
                    </a:lnTo>
                    <a:lnTo>
                      <a:pt x="106" y="76"/>
                    </a:lnTo>
                    <a:lnTo>
                      <a:pt x="106" y="86"/>
                    </a:lnTo>
                    <a:lnTo>
                      <a:pt x="102" y="90"/>
                    </a:lnTo>
                    <a:lnTo>
                      <a:pt x="100" y="92"/>
                    </a:lnTo>
                    <a:lnTo>
                      <a:pt x="98" y="88"/>
                    </a:lnTo>
                    <a:lnTo>
                      <a:pt x="86" y="90"/>
                    </a:lnTo>
                    <a:lnTo>
                      <a:pt x="76" y="88"/>
                    </a:lnTo>
                    <a:lnTo>
                      <a:pt x="66" y="96"/>
                    </a:lnTo>
                    <a:lnTo>
                      <a:pt x="64" y="100"/>
                    </a:lnTo>
                    <a:lnTo>
                      <a:pt x="64" y="104"/>
                    </a:lnTo>
                    <a:lnTo>
                      <a:pt x="66" y="112"/>
                    </a:lnTo>
                    <a:lnTo>
                      <a:pt x="70" y="118"/>
                    </a:lnTo>
                    <a:lnTo>
                      <a:pt x="72" y="126"/>
                    </a:lnTo>
                    <a:lnTo>
                      <a:pt x="72" y="12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7" name="Freeform 7">
                <a:extLst>
                  <a:ext uri="{FF2B5EF4-FFF2-40B4-BE49-F238E27FC236}">
                    <a16:creationId xmlns="" xmlns:a16="http://schemas.microsoft.com/office/drawing/2014/main" id="{D3740933-A6C1-40FE-A87A-1D7CFC459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766" y="3979864"/>
                <a:ext cx="152400" cy="190500"/>
              </a:xfrm>
              <a:custGeom>
                <a:avLst/>
                <a:gdLst/>
                <a:ahLst/>
                <a:cxnLst>
                  <a:cxn ang="0">
                    <a:pos x="26" y="62"/>
                  </a:cxn>
                  <a:cxn ang="0">
                    <a:pos x="32" y="66"/>
                  </a:cxn>
                  <a:cxn ang="0">
                    <a:pos x="38" y="60"/>
                  </a:cxn>
                  <a:cxn ang="0">
                    <a:pos x="46" y="60"/>
                  </a:cxn>
                  <a:cxn ang="0">
                    <a:pos x="58" y="76"/>
                  </a:cxn>
                  <a:cxn ang="0">
                    <a:pos x="64" y="92"/>
                  </a:cxn>
                  <a:cxn ang="0">
                    <a:pos x="70" y="98"/>
                  </a:cxn>
                  <a:cxn ang="0">
                    <a:pos x="70" y="112"/>
                  </a:cxn>
                  <a:cxn ang="0">
                    <a:pos x="68" y="118"/>
                  </a:cxn>
                  <a:cxn ang="0">
                    <a:pos x="78" y="120"/>
                  </a:cxn>
                  <a:cxn ang="0">
                    <a:pos x="82" y="114"/>
                  </a:cxn>
                  <a:cxn ang="0">
                    <a:pos x="90" y="114"/>
                  </a:cxn>
                  <a:cxn ang="0">
                    <a:pos x="96" y="102"/>
                  </a:cxn>
                  <a:cxn ang="0">
                    <a:pos x="86" y="84"/>
                  </a:cxn>
                  <a:cxn ang="0">
                    <a:pos x="82" y="82"/>
                  </a:cxn>
                  <a:cxn ang="0">
                    <a:pos x="76" y="70"/>
                  </a:cxn>
                  <a:cxn ang="0">
                    <a:pos x="64" y="56"/>
                  </a:cxn>
                  <a:cxn ang="0">
                    <a:pos x="50" y="42"/>
                  </a:cxn>
                  <a:cxn ang="0">
                    <a:pos x="60" y="38"/>
                  </a:cxn>
                  <a:cxn ang="0">
                    <a:pos x="54" y="26"/>
                  </a:cxn>
                  <a:cxn ang="0">
                    <a:pos x="38" y="24"/>
                  </a:cxn>
                  <a:cxn ang="0">
                    <a:pos x="36" y="14"/>
                  </a:cxn>
                  <a:cxn ang="0">
                    <a:pos x="26" y="2"/>
                  </a:cxn>
                  <a:cxn ang="0">
                    <a:pos x="18" y="2"/>
                  </a:cxn>
                  <a:cxn ang="0">
                    <a:pos x="20" y="14"/>
                  </a:cxn>
                  <a:cxn ang="0">
                    <a:pos x="14" y="18"/>
                  </a:cxn>
                  <a:cxn ang="0">
                    <a:pos x="10" y="16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4" y="38"/>
                  </a:cxn>
                  <a:cxn ang="0">
                    <a:pos x="12" y="42"/>
                  </a:cxn>
                  <a:cxn ang="0">
                    <a:pos x="8" y="66"/>
                  </a:cxn>
                  <a:cxn ang="0">
                    <a:pos x="22" y="62"/>
                  </a:cxn>
                </a:cxnLst>
                <a:rect l="0" t="0" r="r" b="b"/>
                <a:pathLst>
                  <a:path w="96" h="120">
                    <a:moveTo>
                      <a:pt x="22" y="62"/>
                    </a:moveTo>
                    <a:lnTo>
                      <a:pt x="26" y="62"/>
                    </a:lnTo>
                    <a:lnTo>
                      <a:pt x="28" y="64"/>
                    </a:lnTo>
                    <a:lnTo>
                      <a:pt x="32" y="66"/>
                    </a:lnTo>
                    <a:lnTo>
                      <a:pt x="36" y="64"/>
                    </a:lnTo>
                    <a:lnTo>
                      <a:pt x="38" y="60"/>
                    </a:lnTo>
                    <a:lnTo>
                      <a:pt x="44" y="58"/>
                    </a:lnTo>
                    <a:lnTo>
                      <a:pt x="46" y="60"/>
                    </a:lnTo>
                    <a:lnTo>
                      <a:pt x="56" y="70"/>
                    </a:lnTo>
                    <a:lnTo>
                      <a:pt x="58" y="76"/>
                    </a:lnTo>
                    <a:lnTo>
                      <a:pt x="60" y="88"/>
                    </a:lnTo>
                    <a:lnTo>
                      <a:pt x="64" y="92"/>
                    </a:lnTo>
                    <a:lnTo>
                      <a:pt x="66" y="92"/>
                    </a:lnTo>
                    <a:lnTo>
                      <a:pt x="70" y="98"/>
                    </a:lnTo>
                    <a:lnTo>
                      <a:pt x="70" y="102"/>
                    </a:lnTo>
                    <a:lnTo>
                      <a:pt x="70" y="112"/>
                    </a:lnTo>
                    <a:lnTo>
                      <a:pt x="66" y="116"/>
                    </a:lnTo>
                    <a:lnTo>
                      <a:pt x="68" y="118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6" y="110"/>
                    </a:lnTo>
                    <a:lnTo>
                      <a:pt x="96" y="102"/>
                    </a:lnTo>
                    <a:lnTo>
                      <a:pt x="92" y="88"/>
                    </a:lnTo>
                    <a:lnTo>
                      <a:pt x="86" y="84"/>
                    </a:lnTo>
                    <a:lnTo>
                      <a:pt x="84" y="84"/>
                    </a:lnTo>
                    <a:lnTo>
                      <a:pt x="82" y="82"/>
                    </a:lnTo>
                    <a:lnTo>
                      <a:pt x="82" y="74"/>
                    </a:lnTo>
                    <a:lnTo>
                      <a:pt x="76" y="70"/>
                    </a:lnTo>
                    <a:lnTo>
                      <a:pt x="66" y="58"/>
                    </a:lnTo>
                    <a:lnTo>
                      <a:pt x="64" y="56"/>
                    </a:lnTo>
                    <a:lnTo>
                      <a:pt x="50" y="46"/>
                    </a:lnTo>
                    <a:lnTo>
                      <a:pt x="50" y="42"/>
                    </a:lnTo>
                    <a:lnTo>
                      <a:pt x="56" y="42"/>
                    </a:lnTo>
                    <a:lnTo>
                      <a:pt x="60" y="38"/>
                    </a:lnTo>
                    <a:lnTo>
                      <a:pt x="60" y="36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38" y="24"/>
                    </a:lnTo>
                    <a:lnTo>
                      <a:pt x="36" y="20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10"/>
                    </a:lnTo>
                    <a:lnTo>
                      <a:pt x="20" y="14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" y="32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12" y="42"/>
                    </a:lnTo>
                    <a:lnTo>
                      <a:pt x="12" y="54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22" y="62"/>
                    </a:lnTo>
                    <a:lnTo>
                      <a:pt x="22" y="6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8" name="Freeform 8">
                <a:extLst>
                  <a:ext uri="{FF2B5EF4-FFF2-40B4-BE49-F238E27FC236}">
                    <a16:creationId xmlns="" xmlns:a16="http://schemas.microsoft.com/office/drawing/2014/main" id="{3D70E718-FB41-4372-BF1F-560559525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42" y="4475164"/>
                <a:ext cx="222250" cy="187326"/>
              </a:xfrm>
              <a:custGeom>
                <a:avLst/>
                <a:gdLst/>
                <a:ahLst/>
                <a:cxnLst>
                  <a:cxn ang="0">
                    <a:pos x="138" y="62"/>
                  </a:cxn>
                  <a:cxn ang="0">
                    <a:pos x="136" y="86"/>
                  </a:cxn>
                  <a:cxn ang="0">
                    <a:pos x="140" y="118"/>
                  </a:cxn>
                  <a:cxn ang="0">
                    <a:pos x="122" y="104"/>
                  </a:cxn>
                  <a:cxn ang="0">
                    <a:pos x="112" y="104"/>
                  </a:cxn>
                  <a:cxn ang="0">
                    <a:pos x="108" y="104"/>
                  </a:cxn>
                  <a:cxn ang="0">
                    <a:pos x="104" y="106"/>
                  </a:cxn>
                  <a:cxn ang="0">
                    <a:pos x="96" y="100"/>
                  </a:cxn>
                  <a:cxn ang="0">
                    <a:pos x="106" y="94"/>
                  </a:cxn>
                  <a:cxn ang="0">
                    <a:pos x="110" y="94"/>
                  </a:cxn>
                  <a:cxn ang="0">
                    <a:pos x="108" y="92"/>
                  </a:cxn>
                  <a:cxn ang="0">
                    <a:pos x="104" y="88"/>
                  </a:cxn>
                  <a:cxn ang="0">
                    <a:pos x="102" y="80"/>
                  </a:cxn>
                  <a:cxn ang="0">
                    <a:pos x="98" y="68"/>
                  </a:cxn>
                  <a:cxn ang="0">
                    <a:pos x="92" y="64"/>
                  </a:cxn>
                  <a:cxn ang="0">
                    <a:pos x="56" y="56"/>
                  </a:cxn>
                  <a:cxn ang="0">
                    <a:pos x="52" y="50"/>
                  </a:cxn>
                  <a:cxn ang="0">
                    <a:pos x="46" y="50"/>
                  </a:cxn>
                  <a:cxn ang="0">
                    <a:pos x="40" y="36"/>
                  </a:cxn>
                  <a:cxn ang="0">
                    <a:pos x="34" y="50"/>
                  </a:cxn>
                  <a:cxn ang="0">
                    <a:pos x="26" y="40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24" y="32"/>
                  </a:cxn>
                  <a:cxn ang="0">
                    <a:pos x="36" y="30"/>
                  </a:cxn>
                  <a:cxn ang="0">
                    <a:pos x="40" y="2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4" y="16"/>
                  </a:cxn>
                  <a:cxn ang="0">
                    <a:pos x="4" y="8"/>
                  </a:cxn>
                  <a:cxn ang="0">
                    <a:pos x="16" y="2"/>
                  </a:cxn>
                  <a:cxn ang="0">
                    <a:pos x="26" y="2"/>
                  </a:cxn>
                  <a:cxn ang="0">
                    <a:pos x="42" y="6"/>
                  </a:cxn>
                  <a:cxn ang="0">
                    <a:pos x="44" y="22"/>
                  </a:cxn>
                  <a:cxn ang="0">
                    <a:pos x="48" y="34"/>
                  </a:cxn>
                  <a:cxn ang="0">
                    <a:pos x="50" y="30"/>
                  </a:cxn>
                  <a:cxn ang="0">
                    <a:pos x="58" y="40"/>
                  </a:cxn>
                  <a:cxn ang="0">
                    <a:pos x="64" y="38"/>
                  </a:cxn>
                  <a:cxn ang="0">
                    <a:pos x="74" y="26"/>
                  </a:cxn>
                  <a:cxn ang="0">
                    <a:pos x="86" y="24"/>
                  </a:cxn>
                  <a:cxn ang="0">
                    <a:pos x="94" y="14"/>
                  </a:cxn>
                  <a:cxn ang="0">
                    <a:pos x="128" y="28"/>
                  </a:cxn>
                  <a:cxn ang="0">
                    <a:pos x="136" y="30"/>
                  </a:cxn>
                </a:cxnLst>
                <a:rect l="0" t="0" r="r" b="b"/>
                <a:pathLst>
                  <a:path w="140" h="118">
                    <a:moveTo>
                      <a:pt x="136" y="30"/>
                    </a:moveTo>
                    <a:lnTo>
                      <a:pt x="138" y="62"/>
                    </a:lnTo>
                    <a:lnTo>
                      <a:pt x="138" y="80"/>
                    </a:lnTo>
                    <a:lnTo>
                      <a:pt x="136" y="86"/>
                    </a:lnTo>
                    <a:lnTo>
                      <a:pt x="138" y="90"/>
                    </a:lnTo>
                    <a:lnTo>
                      <a:pt x="140" y="118"/>
                    </a:lnTo>
                    <a:lnTo>
                      <a:pt x="134" y="116"/>
                    </a:lnTo>
                    <a:lnTo>
                      <a:pt x="122" y="104"/>
                    </a:lnTo>
                    <a:lnTo>
                      <a:pt x="116" y="106"/>
                    </a:lnTo>
                    <a:lnTo>
                      <a:pt x="112" y="104"/>
                    </a:lnTo>
                    <a:lnTo>
                      <a:pt x="110" y="106"/>
                    </a:lnTo>
                    <a:lnTo>
                      <a:pt x="108" y="104"/>
                    </a:lnTo>
                    <a:lnTo>
                      <a:pt x="108" y="108"/>
                    </a:lnTo>
                    <a:lnTo>
                      <a:pt x="104" y="106"/>
                    </a:lnTo>
                    <a:lnTo>
                      <a:pt x="94" y="108"/>
                    </a:lnTo>
                    <a:lnTo>
                      <a:pt x="96" y="100"/>
                    </a:lnTo>
                    <a:lnTo>
                      <a:pt x="100" y="96"/>
                    </a:lnTo>
                    <a:lnTo>
                      <a:pt x="106" y="94"/>
                    </a:lnTo>
                    <a:lnTo>
                      <a:pt x="110" y="96"/>
                    </a:lnTo>
                    <a:lnTo>
                      <a:pt x="110" y="94"/>
                    </a:lnTo>
                    <a:lnTo>
                      <a:pt x="106" y="92"/>
                    </a:lnTo>
                    <a:lnTo>
                      <a:pt x="108" y="92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6" y="84"/>
                    </a:lnTo>
                    <a:lnTo>
                      <a:pt x="102" y="80"/>
                    </a:lnTo>
                    <a:lnTo>
                      <a:pt x="100" y="74"/>
                    </a:lnTo>
                    <a:lnTo>
                      <a:pt x="98" y="68"/>
                    </a:lnTo>
                    <a:lnTo>
                      <a:pt x="94" y="68"/>
                    </a:lnTo>
                    <a:lnTo>
                      <a:pt x="92" y="64"/>
                    </a:lnTo>
                    <a:lnTo>
                      <a:pt x="78" y="60"/>
                    </a:lnTo>
                    <a:lnTo>
                      <a:pt x="56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50"/>
                    </a:lnTo>
                    <a:lnTo>
                      <a:pt x="40" y="44"/>
                    </a:lnTo>
                    <a:lnTo>
                      <a:pt x="40" y="36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28" y="5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0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4" y="32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28" y="26"/>
                    </a:lnTo>
                    <a:lnTo>
                      <a:pt x="20" y="26"/>
                    </a:lnTo>
                    <a:lnTo>
                      <a:pt x="16" y="24"/>
                    </a:lnTo>
                    <a:lnTo>
                      <a:pt x="12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22"/>
                    </a:lnTo>
                    <a:lnTo>
                      <a:pt x="44" y="28"/>
                    </a:lnTo>
                    <a:lnTo>
                      <a:pt x="48" y="34"/>
                    </a:lnTo>
                    <a:lnTo>
                      <a:pt x="48" y="30"/>
                    </a:lnTo>
                    <a:lnTo>
                      <a:pt x="50" y="30"/>
                    </a:lnTo>
                    <a:lnTo>
                      <a:pt x="54" y="38"/>
                    </a:lnTo>
                    <a:lnTo>
                      <a:pt x="58" y="40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74" y="30"/>
                    </a:lnTo>
                    <a:lnTo>
                      <a:pt x="74" y="26"/>
                    </a:lnTo>
                    <a:lnTo>
                      <a:pt x="82" y="24"/>
                    </a:lnTo>
                    <a:lnTo>
                      <a:pt x="86" y="24"/>
                    </a:lnTo>
                    <a:lnTo>
                      <a:pt x="86" y="20"/>
                    </a:lnTo>
                    <a:lnTo>
                      <a:pt x="94" y="14"/>
                    </a:lnTo>
                    <a:lnTo>
                      <a:pt x="118" y="26"/>
                    </a:lnTo>
                    <a:lnTo>
                      <a:pt x="128" y="28"/>
                    </a:lnTo>
                    <a:lnTo>
                      <a:pt x="134" y="30"/>
                    </a:lnTo>
                    <a:lnTo>
                      <a:pt x="136" y="30"/>
                    </a:lnTo>
                    <a:lnTo>
                      <a:pt x="136" y="3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9" name="Freeform 9">
                <a:extLst>
                  <a:ext uri="{FF2B5EF4-FFF2-40B4-BE49-F238E27FC236}">
                    <a16:creationId xmlns="" xmlns:a16="http://schemas.microsoft.com/office/drawing/2014/main" id="{582A03ED-67A6-4E3A-BAB9-25623D046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542" y="4522789"/>
                <a:ext cx="212725" cy="1714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2"/>
                  </a:cxn>
                  <a:cxn ang="0">
                    <a:pos x="2" y="50"/>
                  </a:cxn>
                  <a:cxn ang="0">
                    <a:pos x="0" y="56"/>
                  </a:cxn>
                  <a:cxn ang="0">
                    <a:pos x="2" y="60"/>
                  </a:cxn>
                  <a:cxn ang="0">
                    <a:pos x="4" y="88"/>
                  </a:cxn>
                  <a:cxn ang="0">
                    <a:pos x="24" y="90"/>
                  </a:cxn>
                  <a:cxn ang="0">
                    <a:pos x="32" y="84"/>
                  </a:cxn>
                  <a:cxn ang="0">
                    <a:pos x="28" y="78"/>
                  </a:cxn>
                  <a:cxn ang="0">
                    <a:pos x="34" y="76"/>
                  </a:cxn>
                  <a:cxn ang="0">
                    <a:pos x="34" y="72"/>
                  </a:cxn>
                  <a:cxn ang="0">
                    <a:pos x="40" y="72"/>
                  </a:cxn>
                  <a:cxn ang="0">
                    <a:pos x="38" y="66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72" y="76"/>
                  </a:cxn>
                  <a:cxn ang="0">
                    <a:pos x="76" y="86"/>
                  </a:cxn>
                  <a:cxn ang="0">
                    <a:pos x="82" y="88"/>
                  </a:cxn>
                  <a:cxn ang="0">
                    <a:pos x="80" y="90"/>
                  </a:cxn>
                  <a:cxn ang="0">
                    <a:pos x="92" y="100"/>
                  </a:cxn>
                  <a:cxn ang="0">
                    <a:pos x="122" y="106"/>
                  </a:cxn>
                  <a:cxn ang="0">
                    <a:pos x="122" y="108"/>
                  </a:cxn>
                  <a:cxn ang="0">
                    <a:pos x="126" y="108"/>
                  </a:cxn>
                  <a:cxn ang="0">
                    <a:pos x="130" y="106"/>
                  </a:cxn>
                  <a:cxn ang="0">
                    <a:pos x="126" y="104"/>
                  </a:cxn>
                  <a:cxn ang="0">
                    <a:pos x="130" y="104"/>
                  </a:cxn>
                  <a:cxn ang="0">
                    <a:pos x="134" y="104"/>
                  </a:cxn>
                  <a:cxn ang="0">
                    <a:pos x="132" y="102"/>
                  </a:cxn>
                  <a:cxn ang="0">
                    <a:pos x="126" y="102"/>
                  </a:cxn>
                  <a:cxn ang="0">
                    <a:pos x="120" y="98"/>
                  </a:cxn>
                  <a:cxn ang="0">
                    <a:pos x="122" y="96"/>
                  </a:cxn>
                  <a:cxn ang="0">
                    <a:pos x="112" y="92"/>
                  </a:cxn>
                  <a:cxn ang="0">
                    <a:pos x="112" y="88"/>
                  </a:cxn>
                  <a:cxn ang="0">
                    <a:pos x="110" y="86"/>
                  </a:cxn>
                  <a:cxn ang="0">
                    <a:pos x="104" y="88"/>
                  </a:cxn>
                  <a:cxn ang="0">
                    <a:pos x="102" y="86"/>
                  </a:cxn>
                  <a:cxn ang="0">
                    <a:pos x="98" y="78"/>
                  </a:cxn>
                  <a:cxn ang="0">
                    <a:pos x="98" y="74"/>
                  </a:cxn>
                  <a:cxn ang="0">
                    <a:pos x="94" y="74"/>
                  </a:cxn>
                  <a:cxn ang="0">
                    <a:pos x="86" y="66"/>
                  </a:cxn>
                  <a:cxn ang="0">
                    <a:pos x="82" y="58"/>
                  </a:cxn>
                  <a:cxn ang="0">
                    <a:pos x="84" y="56"/>
                  </a:cxn>
                  <a:cxn ang="0">
                    <a:pos x="92" y="56"/>
                  </a:cxn>
                  <a:cxn ang="0">
                    <a:pos x="94" y="52"/>
                  </a:cxn>
                  <a:cxn ang="0">
                    <a:pos x="90" y="48"/>
                  </a:cxn>
                  <a:cxn ang="0">
                    <a:pos x="66" y="40"/>
                  </a:cxn>
                  <a:cxn ang="0">
                    <a:pos x="66" y="34"/>
                  </a:cxn>
                  <a:cxn ang="0">
                    <a:pos x="62" y="28"/>
                  </a:cxn>
                  <a:cxn ang="0">
                    <a:pos x="50" y="20"/>
                  </a:cxn>
                  <a:cxn ang="0">
                    <a:pos x="46" y="16"/>
                  </a:cxn>
                  <a:cxn ang="0">
                    <a:pos x="2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4" h="108">
                    <a:moveTo>
                      <a:pt x="0" y="0"/>
                    </a:moveTo>
                    <a:lnTo>
                      <a:pt x="2" y="32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2" y="60"/>
                    </a:lnTo>
                    <a:lnTo>
                      <a:pt x="4" y="88"/>
                    </a:lnTo>
                    <a:lnTo>
                      <a:pt x="24" y="90"/>
                    </a:lnTo>
                    <a:lnTo>
                      <a:pt x="32" y="84"/>
                    </a:lnTo>
                    <a:lnTo>
                      <a:pt x="28" y="78"/>
                    </a:lnTo>
                    <a:lnTo>
                      <a:pt x="34" y="76"/>
                    </a:lnTo>
                    <a:lnTo>
                      <a:pt x="34" y="72"/>
                    </a:lnTo>
                    <a:lnTo>
                      <a:pt x="40" y="72"/>
                    </a:lnTo>
                    <a:lnTo>
                      <a:pt x="38" y="66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72" y="76"/>
                    </a:lnTo>
                    <a:lnTo>
                      <a:pt x="76" y="86"/>
                    </a:lnTo>
                    <a:lnTo>
                      <a:pt x="82" y="88"/>
                    </a:lnTo>
                    <a:lnTo>
                      <a:pt x="80" y="90"/>
                    </a:lnTo>
                    <a:lnTo>
                      <a:pt x="92" y="100"/>
                    </a:lnTo>
                    <a:lnTo>
                      <a:pt x="122" y="106"/>
                    </a:lnTo>
                    <a:lnTo>
                      <a:pt x="122" y="108"/>
                    </a:lnTo>
                    <a:lnTo>
                      <a:pt x="126" y="108"/>
                    </a:lnTo>
                    <a:lnTo>
                      <a:pt x="130" y="106"/>
                    </a:lnTo>
                    <a:lnTo>
                      <a:pt x="126" y="104"/>
                    </a:lnTo>
                    <a:lnTo>
                      <a:pt x="130" y="104"/>
                    </a:lnTo>
                    <a:lnTo>
                      <a:pt x="134" y="104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0" y="98"/>
                    </a:lnTo>
                    <a:lnTo>
                      <a:pt x="122" y="96"/>
                    </a:lnTo>
                    <a:lnTo>
                      <a:pt x="112" y="92"/>
                    </a:lnTo>
                    <a:lnTo>
                      <a:pt x="112" y="88"/>
                    </a:lnTo>
                    <a:lnTo>
                      <a:pt x="110" y="86"/>
                    </a:lnTo>
                    <a:lnTo>
                      <a:pt x="104" y="88"/>
                    </a:lnTo>
                    <a:lnTo>
                      <a:pt x="102" y="86"/>
                    </a:lnTo>
                    <a:lnTo>
                      <a:pt x="98" y="78"/>
                    </a:lnTo>
                    <a:lnTo>
                      <a:pt x="98" y="74"/>
                    </a:lnTo>
                    <a:lnTo>
                      <a:pt x="94" y="74"/>
                    </a:lnTo>
                    <a:lnTo>
                      <a:pt x="86" y="66"/>
                    </a:lnTo>
                    <a:lnTo>
                      <a:pt x="82" y="58"/>
                    </a:lnTo>
                    <a:lnTo>
                      <a:pt x="84" y="56"/>
                    </a:lnTo>
                    <a:lnTo>
                      <a:pt x="92" y="56"/>
                    </a:lnTo>
                    <a:lnTo>
                      <a:pt x="94" y="52"/>
                    </a:lnTo>
                    <a:lnTo>
                      <a:pt x="90" y="48"/>
                    </a:lnTo>
                    <a:lnTo>
                      <a:pt x="66" y="40"/>
                    </a:lnTo>
                    <a:lnTo>
                      <a:pt x="66" y="34"/>
                    </a:lnTo>
                    <a:lnTo>
                      <a:pt x="62" y="28"/>
                    </a:lnTo>
                    <a:lnTo>
                      <a:pt x="50" y="20"/>
                    </a:lnTo>
                    <a:lnTo>
                      <a:pt x="46" y="16"/>
                    </a:lnTo>
                    <a:lnTo>
                      <a:pt x="2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0" name="Freeform 10">
                <a:extLst>
                  <a:ext uri="{FF2B5EF4-FFF2-40B4-BE49-F238E27FC236}">
                    <a16:creationId xmlns="" xmlns:a16="http://schemas.microsoft.com/office/drawing/2014/main" id="{7417014F-55C0-46B3-BD22-46A5294C8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591" y="4325940"/>
                <a:ext cx="88899" cy="11112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30" y="8"/>
                  </a:cxn>
                  <a:cxn ang="0">
                    <a:pos x="40" y="16"/>
                  </a:cxn>
                  <a:cxn ang="0">
                    <a:pos x="46" y="24"/>
                  </a:cxn>
                  <a:cxn ang="0">
                    <a:pos x="46" y="46"/>
                  </a:cxn>
                  <a:cxn ang="0">
                    <a:pos x="46" y="52"/>
                  </a:cxn>
                  <a:cxn ang="0">
                    <a:pos x="50" y="54"/>
                  </a:cxn>
                  <a:cxn ang="0">
                    <a:pos x="56" y="66"/>
                  </a:cxn>
                  <a:cxn ang="0">
                    <a:pos x="54" y="70"/>
                  </a:cxn>
                  <a:cxn ang="0">
                    <a:pos x="50" y="68"/>
                  </a:cxn>
                  <a:cxn ang="0">
                    <a:pos x="46" y="70"/>
                  </a:cxn>
                  <a:cxn ang="0">
                    <a:pos x="28" y="60"/>
                  </a:cxn>
                  <a:cxn ang="0">
                    <a:pos x="18" y="52"/>
                  </a:cxn>
                  <a:cxn ang="0">
                    <a:pos x="16" y="46"/>
                  </a:cxn>
                  <a:cxn ang="0">
                    <a:pos x="8" y="36"/>
                  </a:cxn>
                  <a:cxn ang="0">
                    <a:pos x="8" y="32"/>
                  </a:cxn>
                  <a:cxn ang="0">
                    <a:pos x="8" y="26"/>
                  </a:cxn>
                  <a:cxn ang="0">
                    <a:pos x="4" y="2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4"/>
                  </a:cxn>
                  <a:cxn ang="0">
                    <a:pos x="14" y="8"/>
                  </a:cxn>
                  <a:cxn ang="0">
                    <a:pos x="16" y="14"/>
                  </a:cxn>
                  <a:cxn ang="0">
                    <a:pos x="20" y="10"/>
                  </a:cxn>
                  <a:cxn ang="0">
                    <a:pos x="26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56" h="70">
                    <a:moveTo>
                      <a:pt x="28" y="8"/>
                    </a:moveTo>
                    <a:lnTo>
                      <a:pt x="30" y="8"/>
                    </a:lnTo>
                    <a:lnTo>
                      <a:pt x="40" y="16"/>
                    </a:lnTo>
                    <a:lnTo>
                      <a:pt x="46" y="24"/>
                    </a:lnTo>
                    <a:lnTo>
                      <a:pt x="46" y="46"/>
                    </a:lnTo>
                    <a:lnTo>
                      <a:pt x="46" y="5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4" y="70"/>
                    </a:lnTo>
                    <a:lnTo>
                      <a:pt x="50" y="68"/>
                    </a:lnTo>
                    <a:lnTo>
                      <a:pt x="46" y="70"/>
                    </a:lnTo>
                    <a:lnTo>
                      <a:pt x="28" y="60"/>
                    </a:lnTo>
                    <a:lnTo>
                      <a:pt x="18" y="52"/>
                    </a:lnTo>
                    <a:lnTo>
                      <a:pt x="16" y="46"/>
                    </a:lnTo>
                    <a:lnTo>
                      <a:pt x="8" y="36"/>
                    </a:lnTo>
                    <a:lnTo>
                      <a:pt x="8" y="32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14" y="8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28" y="8"/>
                    </a:lnTo>
                    <a:lnTo>
                      <a:pt x="28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1" name="Freeform 11">
                <a:extLst>
                  <a:ext uri="{FF2B5EF4-FFF2-40B4-BE49-F238E27FC236}">
                    <a16:creationId xmlns="" xmlns:a16="http://schemas.microsoft.com/office/drawing/2014/main" id="{159017C1-8394-4918-95D1-C5EA5EF81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792" y="4322764"/>
                <a:ext cx="203201" cy="126999"/>
              </a:xfrm>
              <a:custGeom>
                <a:avLst/>
                <a:gdLst/>
                <a:ahLst/>
                <a:cxnLst>
                  <a:cxn ang="0">
                    <a:pos x="66" y="38"/>
                  </a:cxn>
                  <a:cxn ang="0">
                    <a:pos x="68" y="30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22"/>
                  </a:cxn>
                  <a:cxn ang="0">
                    <a:pos x="78" y="20"/>
                  </a:cxn>
                  <a:cxn ang="0">
                    <a:pos x="94" y="0"/>
                  </a:cxn>
                  <a:cxn ang="0">
                    <a:pos x="98" y="0"/>
                  </a:cxn>
                  <a:cxn ang="0">
                    <a:pos x="102" y="4"/>
                  </a:cxn>
                  <a:cxn ang="0">
                    <a:pos x="106" y="14"/>
                  </a:cxn>
                  <a:cxn ang="0">
                    <a:pos x="112" y="16"/>
                  </a:cxn>
                  <a:cxn ang="0">
                    <a:pos x="126" y="20"/>
                  </a:cxn>
                  <a:cxn ang="0">
                    <a:pos x="122" y="26"/>
                  </a:cxn>
                  <a:cxn ang="0">
                    <a:pos x="116" y="30"/>
                  </a:cxn>
                  <a:cxn ang="0">
                    <a:pos x="112" y="36"/>
                  </a:cxn>
                  <a:cxn ang="0">
                    <a:pos x="106" y="36"/>
                  </a:cxn>
                  <a:cxn ang="0">
                    <a:pos x="82" y="34"/>
                  </a:cxn>
                  <a:cxn ang="0">
                    <a:pos x="72" y="56"/>
                  </a:cxn>
                  <a:cxn ang="0">
                    <a:pos x="64" y="70"/>
                  </a:cxn>
                  <a:cxn ang="0">
                    <a:pos x="50" y="76"/>
                  </a:cxn>
                  <a:cxn ang="0">
                    <a:pos x="42" y="72"/>
                  </a:cxn>
                  <a:cxn ang="0">
                    <a:pos x="26" y="80"/>
                  </a:cxn>
                  <a:cxn ang="0">
                    <a:pos x="18" y="78"/>
                  </a:cxn>
                  <a:cxn ang="0">
                    <a:pos x="8" y="78"/>
                  </a:cxn>
                  <a:cxn ang="0">
                    <a:pos x="0" y="68"/>
                  </a:cxn>
                  <a:cxn ang="0">
                    <a:pos x="0" y="64"/>
                  </a:cxn>
                  <a:cxn ang="0">
                    <a:pos x="6" y="68"/>
                  </a:cxn>
                  <a:cxn ang="0">
                    <a:pos x="20" y="70"/>
                  </a:cxn>
                  <a:cxn ang="0">
                    <a:pos x="20" y="62"/>
                  </a:cxn>
                  <a:cxn ang="0">
                    <a:pos x="24" y="58"/>
                  </a:cxn>
                  <a:cxn ang="0">
                    <a:pos x="42" y="50"/>
                  </a:cxn>
                  <a:cxn ang="0">
                    <a:pos x="58" y="30"/>
                  </a:cxn>
                </a:cxnLst>
                <a:rect l="0" t="0" r="r" b="b"/>
                <a:pathLst>
                  <a:path w="128" h="80">
                    <a:moveTo>
                      <a:pt x="58" y="30"/>
                    </a:moveTo>
                    <a:lnTo>
                      <a:pt x="66" y="38"/>
                    </a:lnTo>
                    <a:lnTo>
                      <a:pt x="68" y="36"/>
                    </a:lnTo>
                    <a:lnTo>
                      <a:pt x="68" y="30"/>
                    </a:lnTo>
                    <a:lnTo>
                      <a:pt x="70" y="28"/>
                    </a:lnTo>
                    <a:lnTo>
                      <a:pt x="74" y="32"/>
                    </a:lnTo>
                    <a:lnTo>
                      <a:pt x="76" y="34"/>
                    </a:lnTo>
                    <a:lnTo>
                      <a:pt x="76" y="30"/>
                    </a:lnTo>
                    <a:lnTo>
                      <a:pt x="74" y="26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8" y="20"/>
                    </a:lnTo>
                    <a:lnTo>
                      <a:pt x="82" y="18"/>
                    </a:lnTo>
                    <a:lnTo>
                      <a:pt x="94" y="0"/>
                    </a:lnTo>
                    <a:lnTo>
                      <a:pt x="94" y="4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2" y="4"/>
                    </a:lnTo>
                    <a:lnTo>
                      <a:pt x="106" y="6"/>
                    </a:lnTo>
                    <a:lnTo>
                      <a:pt x="106" y="14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16" y="16"/>
                    </a:lnTo>
                    <a:lnTo>
                      <a:pt x="126" y="20"/>
                    </a:lnTo>
                    <a:lnTo>
                      <a:pt x="128" y="22"/>
                    </a:lnTo>
                    <a:lnTo>
                      <a:pt x="122" y="26"/>
                    </a:lnTo>
                    <a:lnTo>
                      <a:pt x="114" y="26"/>
                    </a:lnTo>
                    <a:lnTo>
                      <a:pt x="116" y="30"/>
                    </a:lnTo>
                    <a:lnTo>
                      <a:pt x="120" y="34"/>
                    </a:lnTo>
                    <a:lnTo>
                      <a:pt x="112" y="36"/>
                    </a:lnTo>
                    <a:lnTo>
                      <a:pt x="108" y="34"/>
                    </a:lnTo>
                    <a:lnTo>
                      <a:pt x="106" y="36"/>
                    </a:lnTo>
                    <a:lnTo>
                      <a:pt x="100" y="34"/>
                    </a:lnTo>
                    <a:lnTo>
                      <a:pt x="82" y="34"/>
                    </a:lnTo>
                    <a:lnTo>
                      <a:pt x="78" y="48"/>
                    </a:lnTo>
                    <a:lnTo>
                      <a:pt x="72" y="56"/>
                    </a:lnTo>
                    <a:lnTo>
                      <a:pt x="68" y="66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0" y="76"/>
                    </a:lnTo>
                    <a:lnTo>
                      <a:pt x="44" y="74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18" y="78"/>
                    </a:lnTo>
                    <a:lnTo>
                      <a:pt x="12" y="80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6" y="68"/>
                    </a:lnTo>
                    <a:lnTo>
                      <a:pt x="10" y="68"/>
                    </a:lnTo>
                    <a:lnTo>
                      <a:pt x="20" y="70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4" y="58"/>
                    </a:lnTo>
                    <a:lnTo>
                      <a:pt x="26" y="54"/>
                    </a:lnTo>
                    <a:lnTo>
                      <a:pt x="42" y="50"/>
                    </a:lnTo>
                    <a:lnTo>
                      <a:pt x="56" y="36"/>
                    </a:lnTo>
                    <a:lnTo>
                      <a:pt x="58" y="30"/>
                    </a:lnTo>
                    <a:lnTo>
                      <a:pt x="58" y="3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2" name="Freeform 12">
                <a:extLst>
                  <a:ext uri="{FF2B5EF4-FFF2-40B4-BE49-F238E27FC236}">
                    <a16:creationId xmlns="" xmlns:a16="http://schemas.microsoft.com/office/drawing/2014/main" id="{8F7585D7-7CEA-4075-B3D4-D8BE1D752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5916" y="4376739"/>
                <a:ext cx="212725" cy="18097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8" y="8"/>
                  </a:cxn>
                  <a:cxn ang="0">
                    <a:pos x="116" y="18"/>
                  </a:cxn>
                  <a:cxn ang="0">
                    <a:pos x="120" y="32"/>
                  </a:cxn>
                  <a:cxn ang="0">
                    <a:pos x="128" y="46"/>
                  </a:cxn>
                  <a:cxn ang="0">
                    <a:pos x="122" y="44"/>
                  </a:cxn>
                  <a:cxn ang="0">
                    <a:pos x="120" y="48"/>
                  </a:cxn>
                  <a:cxn ang="0">
                    <a:pos x="114" y="64"/>
                  </a:cxn>
                  <a:cxn ang="0">
                    <a:pos x="106" y="74"/>
                  </a:cxn>
                  <a:cxn ang="0">
                    <a:pos x="100" y="82"/>
                  </a:cxn>
                  <a:cxn ang="0">
                    <a:pos x="104" y="88"/>
                  </a:cxn>
                  <a:cxn ang="0">
                    <a:pos x="100" y="92"/>
                  </a:cxn>
                  <a:cxn ang="0">
                    <a:pos x="80" y="112"/>
                  </a:cxn>
                  <a:cxn ang="0">
                    <a:pos x="76" y="106"/>
                  </a:cxn>
                  <a:cxn ang="0">
                    <a:pos x="72" y="102"/>
                  </a:cxn>
                  <a:cxn ang="0">
                    <a:pos x="64" y="100"/>
                  </a:cxn>
                  <a:cxn ang="0">
                    <a:pos x="56" y="98"/>
                  </a:cxn>
                  <a:cxn ang="0">
                    <a:pos x="50" y="102"/>
                  </a:cxn>
                  <a:cxn ang="0">
                    <a:pos x="40" y="104"/>
                  </a:cxn>
                  <a:cxn ang="0">
                    <a:pos x="36" y="98"/>
                  </a:cxn>
                  <a:cxn ang="0">
                    <a:pos x="30" y="98"/>
                  </a:cxn>
                  <a:cxn ang="0">
                    <a:pos x="22" y="96"/>
                  </a:cxn>
                  <a:cxn ang="0">
                    <a:pos x="14" y="82"/>
                  </a:cxn>
                  <a:cxn ang="0">
                    <a:pos x="14" y="74"/>
                  </a:cxn>
                  <a:cxn ang="0">
                    <a:pos x="4" y="64"/>
                  </a:cxn>
                  <a:cxn ang="0">
                    <a:pos x="4" y="56"/>
                  </a:cxn>
                  <a:cxn ang="0">
                    <a:pos x="0" y="44"/>
                  </a:cxn>
                  <a:cxn ang="0">
                    <a:pos x="10" y="30"/>
                  </a:cxn>
                  <a:cxn ang="0">
                    <a:pos x="10" y="34"/>
                  </a:cxn>
                  <a:cxn ang="0">
                    <a:pos x="18" y="44"/>
                  </a:cxn>
                  <a:cxn ang="0">
                    <a:pos x="28" y="44"/>
                  </a:cxn>
                  <a:cxn ang="0">
                    <a:pos x="36" y="46"/>
                  </a:cxn>
                  <a:cxn ang="0">
                    <a:pos x="52" y="38"/>
                  </a:cxn>
                  <a:cxn ang="0">
                    <a:pos x="60" y="42"/>
                  </a:cxn>
                  <a:cxn ang="0">
                    <a:pos x="74" y="36"/>
                  </a:cxn>
                  <a:cxn ang="0">
                    <a:pos x="82" y="22"/>
                  </a:cxn>
                  <a:cxn ang="0">
                    <a:pos x="92" y="0"/>
                  </a:cxn>
                  <a:cxn ang="0">
                    <a:pos x="116" y="2"/>
                  </a:cxn>
                </a:cxnLst>
                <a:rect l="0" t="0" r="r" b="b"/>
                <a:pathLst>
                  <a:path w="134" h="114">
                    <a:moveTo>
                      <a:pt x="116" y="2"/>
                    </a:moveTo>
                    <a:lnTo>
                      <a:pt x="114" y="4"/>
                    </a:lnTo>
                    <a:lnTo>
                      <a:pt x="118" y="6"/>
                    </a:lnTo>
                    <a:lnTo>
                      <a:pt x="118" y="8"/>
                    </a:lnTo>
                    <a:lnTo>
                      <a:pt x="112" y="10"/>
                    </a:lnTo>
                    <a:lnTo>
                      <a:pt x="116" y="18"/>
                    </a:lnTo>
                    <a:lnTo>
                      <a:pt x="122" y="28"/>
                    </a:lnTo>
                    <a:lnTo>
                      <a:pt x="120" y="32"/>
                    </a:lnTo>
                    <a:lnTo>
                      <a:pt x="134" y="46"/>
                    </a:lnTo>
                    <a:lnTo>
                      <a:pt x="128" y="46"/>
                    </a:lnTo>
                    <a:lnTo>
                      <a:pt x="124" y="46"/>
                    </a:lnTo>
                    <a:lnTo>
                      <a:pt x="122" y="44"/>
                    </a:lnTo>
                    <a:lnTo>
                      <a:pt x="122" y="48"/>
                    </a:lnTo>
                    <a:lnTo>
                      <a:pt x="120" y="48"/>
                    </a:lnTo>
                    <a:lnTo>
                      <a:pt x="116" y="52"/>
                    </a:lnTo>
                    <a:lnTo>
                      <a:pt x="114" y="64"/>
                    </a:lnTo>
                    <a:lnTo>
                      <a:pt x="110" y="74"/>
                    </a:lnTo>
                    <a:lnTo>
                      <a:pt x="106" y="74"/>
                    </a:lnTo>
                    <a:lnTo>
                      <a:pt x="98" y="82"/>
                    </a:lnTo>
                    <a:lnTo>
                      <a:pt x="100" y="82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2" y="92"/>
                    </a:lnTo>
                    <a:lnTo>
                      <a:pt x="100" y="92"/>
                    </a:lnTo>
                    <a:lnTo>
                      <a:pt x="96" y="106"/>
                    </a:lnTo>
                    <a:lnTo>
                      <a:pt x="80" y="112"/>
                    </a:lnTo>
                    <a:lnTo>
                      <a:pt x="78" y="114"/>
                    </a:lnTo>
                    <a:lnTo>
                      <a:pt x="76" y="106"/>
                    </a:lnTo>
                    <a:lnTo>
                      <a:pt x="74" y="104"/>
                    </a:lnTo>
                    <a:lnTo>
                      <a:pt x="72" y="102"/>
                    </a:lnTo>
                    <a:lnTo>
                      <a:pt x="64" y="104"/>
                    </a:lnTo>
                    <a:lnTo>
                      <a:pt x="64" y="100"/>
                    </a:lnTo>
                    <a:lnTo>
                      <a:pt x="60" y="100"/>
                    </a:lnTo>
                    <a:lnTo>
                      <a:pt x="56" y="98"/>
                    </a:lnTo>
                    <a:lnTo>
                      <a:pt x="54" y="100"/>
                    </a:lnTo>
                    <a:lnTo>
                      <a:pt x="50" y="102"/>
                    </a:lnTo>
                    <a:lnTo>
                      <a:pt x="48" y="104"/>
                    </a:lnTo>
                    <a:lnTo>
                      <a:pt x="40" y="104"/>
                    </a:lnTo>
                    <a:lnTo>
                      <a:pt x="38" y="94"/>
                    </a:lnTo>
                    <a:lnTo>
                      <a:pt x="36" y="98"/>
                    </a:lnTo>
                    <a:lnTo>
                      <a:pt x="34" y="96"/>
                    </a:lnTo>
                    <a:lnTo>
                      <a:pt x="30" y="98"/>
                    </a:lnTo>
                    <a:lnTo>
                      <a:pt x="24" y="98"/>
                    </a:lnTo>
                    <a:lnTo>
                      <a:pt x="22" y="96"/>
                    </a:lnTo>
                    <a:lnTo>
                      <a:pt x="18" y="98"/>
                    </a:lnTo>
                    <a:lnTo>
                      <a:pt x="14" y="82"/>
                    </a:lnTo>
                    <a:lnTo>
                      <a:pt x="16" y="78"/>
                    </a:lnTo>
                    <a:lnTo>
                      <a:pt x="14" y="74"/>
                    </a:lnTo>
                    <a:lnTo>
                      <a:pt x="10" y="68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56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4" y="36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2" y="46"/>
                    </a:lnTo>
                    <a:lnTo>
                      <a:pt x="28" y="44"/>
                    </a:lnTo>
                    <a:lnTo>
                      <a:pt x="30" y="46"/>
                    </a:lnTo>
                    <a:lnTo>
                      <a:pt x="36" y="46"/>
                    </a:lnTo>
                    <a:lnTo>
                      <a:pt x="46" y="38"/>
                    </a:lnTo>
                    <a:lnTo>
                      <a:pt x="52" y="38"/>
                    </a:lnTo>
                    <a:lnTo>
                      <a:pt x="54" y="40"/>
                    </a:lnTo>
                    <a:lnTo>
                      <a:pt x="60" y="42"/>
                    </a:lnTo>
                    <a:lnTo>
                      <a:pt x="70" y="40"/>
                    </a:lnTo>
                    <a:lnTo>
                      <a:pt x="74" y="36"/>
                    </a:lnTo>
                    <a:lnTo>
                      <a:pt x="78" y="32"/>
                    </a:lnTo>
                    <a:lnTo>
                      <a:pt x="82" y="22"/>
                    </a:lnTo>
                    <a:lnTo>
                      <a:pt x="88" y="14"/>
                    </a:lnTo>
                    <a:lnTo>
                      <a:pt x="92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1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3" name="Freeform 13">
                <a:extLst>
                  <a:ext uri="{FF2B5EF4-FFF2-40B4-BE49-F238E27FC236}">
                    <a16:creationId xmlns="" xmlns:a16="http://schemas.microsoft.com/office/drawing/2014/main" id="{4A467FE9-3DF6-444B-AFDF-04A20023E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3867" y="4360864"/>
                <a:ext cx="28575" cy="222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0" y="6"/>
                  </a:cxn>
                  <a:cxn ang="0">
                    <a:pos x="12" y="4"/>
                  </a:cxn>
                  <a:cxn ang="0">
                    <a:pos x="16" y="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6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4">
                    <a:moveTo>
                      <a:pt x="0" y="6"/>
                    </a:moveTo>
                    <a:lnTo>
                      <a:pt x="8" y="14"/>
                    </a:lnTo>
                    <a:lnTo>
                      <a:pt x="10" y="12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4" name="Freeform 14">
                <a:extLst>
                  <a:ext uri="{FF2B5EF4-FFF2-40B4-BE49-F238E27FC236}">
                    <a16:creationId xmlns="" xmlns:a16="http://schemas.microsoft.com/office/drawing/2014/main" id="{AA55B5BE-51CD-4A5E-96F2-B2DF3BAB9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966" y="4246564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5" name="Freeform 15">
                <a:extLst>
                  <a:ext uri="{FF2B5EF4-FFF2-40B4-BE49-F238E27FC236}">
                    <a16:creationId xmlns="" xmlns:a16="http://schemas.microsoft.com/office/drawing/2014/main" id="{5CCC65B6-66F8-4D1F-88F0-A04B13F42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42" y="3963989"/>
                <a:ext cx="152400" cy="323851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58" y="38"/>
                  </a:cxn>
                  <a:cxn ang="0">
                    <a:pos x="50" y="48"/>
                  </a:cxn>
                  <a:cxn ang="0">
                    <a:pos x="46" y="66"/>
                  </a:cxn>
                  <a:cxn ang="0">
                    <a:pos x="56" y="80"/>
                  </a:cxn>
                  <a:cxn ang="0">
                    <a:pos x="74" y="98"/>
                  </a:cxn>
                  <a:cxn ang="0">
                    <a:pos x="80" y="102"/>
                  </a:cxn>
                  <a:cxn ang="0">
                    <a:pos x="82" y="106"/>
                  </a:cxn>
                  <a:cxn ang="0">
                    <a:pos x="92" y="124"/>
                  </a:cxn>
                  <a:cxn ang="0">
                    <a:pos x="96" y="148"/>
                  </a:cxn>
                  <a:cxn ang="0">
                    <a:pos x="92" y="152"/>
                  </a:cxn>
                  <a:cxn ang="0">
                    <a:pos x="90" y="166"/>
                  </a:cxn>
                  <a:cxn ang="0">
                    <a:pos x="78" y="174"/>
                  </a:cxn>
                  <a:cxn ang="0">
                    <a:pos x="62" y="178"/>
                  </a:cxn>
                  <a:cxn ang="0">
                    <a:pos x="56" y="186"/>
                  </a:cxn>
                  <a:cxn ang="0">
                    <a:pos x="56" y="190"/>
                  </a:cxn>
                  <a:cxn ang="0">
                    <a:pos x="52" y="190"/>
                  </a:cxn>
                  <a:cxn ang="0">
                    <a:pos x="46" y="196"/>
                  </a:cxn>
                  <a:cxn ang="0">
                    <a:pos x="36" y="204"/>
                  </a:cxn>
                  <a:cxn ang="0">
                    <a:pos x="36" y="202"/>
                  </a:cxn>
                  <a:cxn ang="0">
                    <a:pos x="36" y="188"/>
                  </a:cxn>
                  <a:cxn ang="0">
                    <a:pos x="32" y="180"/>
                  </a:cxn>
                  <a:cxn ang="0">
                    <a:pos x="36" y="176"/>
                  </a:cxn>
                  <a:cxn ang="0">
                    <a:pos x="40" y="174"/>
                  </a:cxn>
                  <a:cxn ang="0">
                    <a:pos x="50" y="162"/>
                  </a:cxn>
                  <a:cxn ang="0">
                    <a:pos x="56" y="158"/>
                  </a:cxn>
                  <a:cxn ang="0">
                    <a:pos x="68" y="154"/>
                  </a:cxn>
                  <a:cxn ang="0">
                    <a:pos x="72" y="152"/>
                  </a:cxn>
                  <a:cxn ang="0">
                    <a:pos x="70" y="130"/>
                  </a:cxn>
                  <a:cxn ang="0">
                    <a:pos x="70" y="112"/>
                  </a:cxn>
                  <a:cxn ang="0">
                    <a:pos x="60" y="94"/>
                  </a:cxn>
                  <a:cxn ang="0">
                    <a:pos x="56" y="92"/>
                  </a:cxn>
                  <a:cxn ang="0">
                    <a:pos x="50" y="80"/>
                  </a:cxn>
                  <a:cxn ang="0">
                    <a:pos x="38" y="66"/>
                  </a:cxn>
                  <a:cxn ang="0">
                    <a:pos x="24" y="52"/>
                  </a:cxn>
                  <a:cxn ang="0">
                    <a:pos x="34" y="48"/>
                  </a:cxn>
                  <a:cxn ang="0">
                    <a:pos x="28" y="36"/>
                  </a:cxn>
                  <a:cxn ang="0">
                    <a:pos x="12" y="34"/>
                  </a:cxn>
                  <a:cxn ang="0">
                    <a:pos x="10" y="24"/>
                  </a:cxn>
                  <a:cxn ang="0">
                    <a:pos x="0" y="12"/>
                  </a:cxn>
                  <a:cxn ang="0">
                    <a:pos x="10" y="10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30" y="6"/>
                  </a:cxn>
                  <a:cxn ang="0">
                    <a:pos x="50" y="6"/>
                  </a:cxn>
                  <a:cxn ang="0">
                    <a:pos x="60" y="8"/>
                  </a:cxn>
                  <a:cxn ang="0">
                    <a:pos x="62" y="20"/>
                  </a:cxn>
                  <a:cxn ang="0">
                    <a:pos x="76" y="26"/>
                  </a:cxn>
                </a:cxnLst>
                <a:rect l="0" t="0" r="r" b="b"/>
                <a:pathLst>
                  <a:path w="96" h="204">
                    <a:moveTo>
                      <a:pt x="76" y="26"/>
                    </a:moveTo>
                    <a:lnTo>
                      <a:pt x="70" y="28"/>
                    </a:lnTo>
                    <a:lnTo>
                      <a:pt x="68" y="30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0" y="48"/>
                    </a:lnTo>
                    <a:lnTo>
                      <a:pt x="46" y="60"/>
                    </a:lnTo>
                    <a:lnTo>
                      <a:pt x="46" y="66"/>
                    </a:lnTo>
                    <a:lnTo>
                      <a:pt x="54" y="72"/>
                    </a:lnTo>
                    <a:lnTo>
                      <a:pt x="56" y="80"/>
                    </a:lnTo>
                    <a:lnTo>
                      <a:pt x="64" y="88"/>
                    </a:lnTo>
                    <a:lnTo>
                      <a:pt x="74" y="98"/>
                    </a:lnTo>
                    <a:lnTo>
                      <a:pt x="78" y="98"/>
                    </a:lnTo>
                    <a:lnTo>
                      <a:pt x="80" y="102"/>
                    </a:lnTo>
                    <a:lnTo>
                      <a:pt x="80" y="100"/>
                    </a:lnTo>
                    <a:lnTo>
                      <a:pt x="82" y="106"/>
                    </a:lnTo>
                    <a:lnTo>
                      <a:pt x="88" y="112"/>
                    </a:lnTo>
                    <a:lnTo>
                      <a:pt x="92" y="124"/>
                    </a:lnTo>
                    <a:lnTo>
                      <a:pt x="96" y="146"/>
                    </a:lnTo>
                    <a:lnTo>
                      <a:pt x="96" y="148"/>
                    </a:lnTo>
                    <a:lnTo>
                      <a:pt x="94" y="152"/>
                    </a:lnTo>
                    <a:lnTo>
                      <a:pt x="92" y="152"/>
                    </a:lnTo>
                    <a:lnTo>
                      <a:pt x="92" y="162"/>
                    </a:lnTo>
                    <a:lnTo>
                      <a:pt x="90" y="166"/>
                    </a:lnTo>
                    <a:lnTo>
                      <a:pt x="80" y="172"/>
                    </a:lnTo>
                    <a:lnTo>
                      <a:pt x="78" y="174"/>
                    </a:lnTo>
                    <a:lnTo>
                      <a:pt x="68" y="178"/>
                    </a:lnTo>
                    <a:lnTo>
                      <a:pt x="62" y="178"/>
                    </a:lnTo>
                    <a:lnTo>
                      <a:pt x="60" y="184"/>
                    </a:lnTo>
                    <a:lnTo>
                      <a:pt x="56" y="186"/>
                    </a:lnTo>
                    <a:lnTo>
                      <a:pt x="58" y="188"/>
                    </a:lnTo>
                    <a:lnTo>
                      <a:pt x="56" y="190"/>
                    </a:lnTo>
                    <a:lnTo>
                      <a:pt x="50" y="186"/>
                    </a:lnTo>
                    <a:lnTo>
                      <a:pt x="52" y="190"/>
                    </a:lnTo>
                    <a:lnTo>
                      <a:pt x="52" y="192"/>
                    </a:lnTo>
                    <a:lnTo>
                      <a:pt x="46" y="196"/>
                    </a:lnTo>
                    <a:lnTo>
                      <a:pt x="38" y="204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2"/>
                    </a:lnTo>
                    <a:lnTo>
                      <a:pt x="34" y="192"/>
                    </a:lnTo>
                    <a:lnTo>
                      <a:pt x="36" y="188"/>
                    </a:lnTo>
                    <a:lnTo>
                      <a:pt x="38" y="184"/>
                    </a:lnTo>
                    <a:lnTo>
                      <a:pt x="32" y="180"/>
                    </a:lnTo>
                    <a:lnTo>
                      <a:pt x="30" y="178"/>
                    </a:lnTo>
                    <a:lnTo>
                      <a:pt x="36" y="176"/>
                    </a:lnTo>
                    <a:lnTo>
                      <a:pt x="38" y="172"/>
                    </a:lnTo>
                    <a:lnTo>
                      <a:pt x="40" y="174"/>
                    </a:lnTo>
                    <a:lnTo>
                      <a:pt x="50" y="170"/>
                    </a:lnTo>
                    <a:lnTo>
                      <a:pt x="50" y="162"/>
                    </a:lnTo>
                    <a:lnTo>
                      <a:pt x="56" y="160"/>
                    </a:lnTo>
                    <a:lnTo>
                      <a:pt x="56" y="158"/>
                    </a:lnTo>
                    <a:lnTo>
                      <a:pt x="64" y="156"/>
                    </a:lnTo>
                    <a:lnTo>
                      <a:pt x="68" y="154"/>
                    </a:lnTo>
                    <a:lnTo>
                      <a:pt x="70" y="154"/>
                    </a:lnTo>
                    <a:lnTo>
                      <a:pt x="72" y="152"/>
                    </a:lnTo>
                    <a:lnTo>
                      <a:pt x="72" y="136"/>
                    </a:lnTo>
                    <a:lnTo>
                      <a:pt x="70" y="130"/>
                    </a:lnTo>
                    <a:lnTo>
                      <a:pt x="70" y="120"/>
                    </a:lnTo>
                    <a:lnTo>
                      <a:pt x="70" y="112"/>
                    </a:lnTo>
                    <a:lnTo>
                      <a:pt x="66" y="98"/>
                    </a:lnTo>
                    <a:lnTo>
                      <a:pt x="60" y="94"/>
                    </a:lnTo>
                    <a:lnTo>
                      <a:pt x="58" y="94"/>
                    </a:lnTo>
                    <a:lnTo>
                      <a:pt x="56" y="92"/>
                    </a:lnTo>
                    <a:lnTo>
                      <a:pt x="56" y="84"/>
                    </a:lnTo>
                    <a:lnTo>
                      <a:pt x="50" y="80"/>
                    </a:lnTo>
                    <a:lnTo>
                      <a:pt x="40" y="68"/>
                    </a:lnTo>
                    <a:lnTo>
                      <a:pt x="38" y="66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30" y="52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12" y="34"/>
                    </a:lnTo>
                    <a:lnTo>
                      <a:pt x="10" y="30"/>
                    </a:lnTo>
                    <a:lnTo>
                      <a:pt x="10" y="24"/>
                    </a:lnTo>
                    <a:lnTo>
                      <a:pt x="8" y="22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0" y="10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40" y="0"/>
                    </a:lnTo>
                    <a:lnTo>
                      <a:pt x="50" y="6"/>
                    </a:lnTo>
                    <a:lnTo>
                      <a:pt x="58" y="6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62" y="20"/>
                    </a:lnTo>
                    <a:lnTo>
                      <a:pt x="68" y="24"/>
                    </a:lnTo>
                    <a:lnTo>
                      <a:pt x="76" y="26"/>
                    </a:lnTo>
                    <a:lnTo>
                      <a:pt x="76" y="2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6" name="Freeform 16">
                <a:extLst>
                  <a:ext uri="{FF2B5EF4-FFF2-40B4-BE49-F238E27FC236}">
                    <a16:creationId xmlns="" xmlns:a16="http://schemas.microsoft.com/office/drawing/2014/main" id="{8C892F28-A318-441B-8CE9-ABAAC001E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316" y="3846514"/>
                <a:ext cx="190500" cy="406400"/>
              </a:xfrm>
              <a:custGeom>
                <a:avLst/>
                <a:gdLst/>
                <a:ahLst/>
                <a:cxnLst>
                  <a:cxn ang="0">
                    <a:pos x="84" y="254"/>
                  </a:cxn>
                  <a:cxn ang="0">
                    <a:pos x="84" y="232"/>
                  </a:cxn>
                  <a:cxn ang="0">
                    <a:pos x="86" y="230"/>
                  </a:cxn>
                  <a:cxn ang="0">
                    <a:pos x="82" y="208"/>
                  </a:cxn>
                  <a:cxn ang="0">
                    <a:pos x="76" y="190"/>
                  </a:cxn>
                  <a:cxn ang="0">
                    <a:pos x="68" y="168"/>
                  </a:cxn>
                  <a:cxn ang="0">
                    <a:pos x="62" y="164"/>
                  </a:cxn>
                  <a:cxn ang="0">
                    <a:pos x="60" y="166"/>
                  </a:cxn>
                  <a:cxn ang="0">
                    <a:pos x="42" y="180"/>
                  </a:cxn>
                  <a:cxn ang="0">
                    <a:pos x="36" y="180"/>
                  </a:cxn>
                  <a:cxn ang="0">
                    <a:pos x="30" y="176"/>
                  </a:cxn>
                  <a:cxn ang="0">
                    <a:pos x="28" y="176"/>
                  </a:cxn>
                  <a:cxn ang="0">
                    <a:pos x="28" y="144"/>
                  </a:cxn>
                  <a:cxn ang="0">
                    <a:pos x="22" y="136"/>
                  </a:cxn>
                  <a:cxn ang="0">
                    <a:pos x="18" y="132"/>
                  </a:cxn>
                  <a:cxn ang="0">
                    <a:pos x="22" y="130"/>
                  </a:cxn>
                  <a:cxn ang="0">
                    <a:pos x="20" y="124"/>
                  </a:cxn>
                  <a:cxn ang="0">
                    <a:pos x="10" y="116"/>
                  </a:cxn>
                  <a:cxn ang="0">
                    <a:pos x="0" y="108"/>
                  </a:cxn>
                  <a:cxn ang="0">
                    <a:pos x="2" y="100"/>
                  </a:cxn>
                  <a:cxn ang="0">
                    <a:pos x="6" y="94"/>
                  </a:cxn>
                  <a:cxn ang="0">
                    <a:pos x="10" y="82"/>
                  </a:cxn>
                  <a:cxn ang="0">
                    <a:pos x="14" y="78"/>
                  </a:cxn>
                  <a:cxn ang="0">
                    <a:pos x="16" y="64"/>
                  </a:cxn>
                  <a:cxn ang="0">
                    <a:pos x="26" y="64"/>
                  </a:cxn>
                  <a:cxn ang="0">
                    <a:pos x="32" y="46"/>
                  </a:cxn>
                  <a:cxn ang="0">
                    <a:pos x="40" y="30"/>
                  </a:cxn>
                  <a:cxn ang="0">
                    <a:pos x="48" y="22"/>
                  </a:cxn>
                  <a:cxn ang="0">
                    <a:pos x="60" y="14"/>
                  </a:cxn>
                  <a:cxn ang="0">
                    <a:pos x="66" y="8"/>
                  </a:cxn>
                  <a:cxn ang="0">
                    <a:pos x="70" y="2"/>
                  </a:cxn>
                  <a:cxn ang="0">
                    <a:pos x="76" y="0"/>
                  </a:cxn>
                  <a:cxn ang="0">
                    <a:pos x="82" y="10"/>
                  </a:cxn>
                  <a:cxn ang="0">
                    <a:pos x="88" y="24"/>
                  </a:cxn>
                  <a:cxn ang="0">
                    <a:pos x="84" y="40"/>
                  </a:cxn>
                  <a:cxn ang="0">
                    <a:pos x="74" y="56"/>
                  </a:cxn>
                  <a:cxn ang="0">
                    <a:pos x="72" y="66"/>
                  </a:cxn>
                  <a:cxn ang="0">
                    <a:pos x="82" y="62"/>
                  </a:cxn>
                  <a:cxn ang="0">
                    <a:pos x="90" y="72"/>
                  </a:cxn>
                  <a:cxn ang="0">
                    <a:pos x="96" y="88"/>
                  </a:cxn>
                  <a:cxn ang="0">
                    <a:pos x="104" y="94"/>
                  </a:cxn>
                  <a:cxn ang="0">
                    <a:pos x="114" y="98"/>
                  </a:cxn>
                  <a:cxn ang="0">
                    <a:pos x="120" y="94"/>
                  </a:cxn>
                  <a:cxn ang="0">
                    <a:pos x="118" y="100"/>
                  </a:cxn>
                  <a:cxn ang="0">
                    <a:pos x="112" y="106"/>
                  </a:cxn>
                  <a:cxn ang="0">
                    <a:pos x="108" y="110"/>
                  </a:cxn>
                  <a:cxn ang="0">
                    <a:pos x="98" y="118"/>
                  </a:cxn>
                  <a:cxn ang="0">
                    <a:pos x="78" y="126"/>
                  </a:cxn>
                  <a:cxn ang="0">
                    <a:pos x="74" y="142"/>
                  </a:cxn>
                  <a:cxn ang="0">
                    <a:pos x="76" y="154"/>
                  </a:cxn>
                  <a:cxn ang="0">
                    <a:pos x="86" y="172"/>
                  </a:cxn>
                  <a:cxn ang="0">
                    <a:pos x="88" y="174"/>
                  </a:cxn>
                  <a:cxn ang="0">
                    <a:pos x="84" y="184"/>
                  </a:cxn>
                  <a:cxn ang="0">
                    <a:pos x="80" y="192"/>
                  </a:cxn>
                  <a:cxn ang="0">
                    <a:pos x="92" y="204"/>
                  </a:cxn>
                  <a:cxn ang="0">
                    <a:pos x="100" y="232"/>
                  </a:cxn>
                  <a:cxn ang="0">
                    <a:pos x="90" y="246"/>
                  </a:cxn>
                  <a:cxn ang="0">
                    <a:pos x="88" y="256"/>
                  </a:cxn>
                </a:cxnLst>
                <a:rect l="0" t="0" r="r" b="b"/>
                <a:pathLst>
                  <a:path w="120" h="256">
                    <a:moveTo>
                      <a:pt x="88" y="256"/>
                    </a:moveTo>
                    <a:lnTo>
                      <a:pt x="84" y="254"/>
                    </a:lnTo>
                    <a:lnTo>
                      <a:pt x="90" y="234"/>
                    </a:lnTo>
                    <a:lnTo>
                      <a:pt x="84" y="232"/>
                    </a:lnTo>
                    <a:lnTo>
                      <a:pt x="84" y="230"/>
                    </a:lnTo>
                    <a:lnTo>
                      <a:pt x="86" y="230"/>
                    </a:lnTo>
                    <a:lnTo>
                      <a:pt x="86" y="218"/>
                    </a:lnTo>
                    <a:lnTo>
                      <a:pt x="82" y="208"/>
                    </a:lnTo>
                    <a:lnTo>
                      <a:pt x="80" y="210"/>
                    </a:lnTo>
                    <a:lnTo>
                      <a:pt x="76" y="190"/>
                    </a:lnTo>
                    <a:lnTo>
                      <a:pt x="74" y="170"/>
                    </a:lnTo>
                    <a:lnTo>
                      <a:pt x="68" y="168"/>
                    </a:lnTo>
                    <a:lnTo>
                      <a:pt x="64" y="164"/>
                    </a:lnTo>
                    <a:lnTo>
                      <a:pt x="62" y="164"/>
                    </a:lnTo>
                    <a:lnTo>
                      <a:pt x="60" y="156"/>
                    </a:lnTo>
                    <a:lnTo>
                      <a:pt x="60" y="166"/>
                    </a:lnTo>
                    <a:lnTo>
                      <a:pt x="52" y="170"/>
                    </a:lnTo>
                    <a:lnTo>
                      <a:pt x="42" y="180"/>
                    </a:lnTo>
                    <a:lnTo>
                      <a:pt x="38" y="178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30" y="176"/>
                    </a:lnTo>
                    <a:lnTo>
                      <a:pt x="32" y="174"/>
                    </a:lnTo>
                    <a:lnTo>
                      <a:pt x="28" y="176"/>
                    </a:lnTo>
                    <a:lnTo>
                      <a:pt x="32" y="160"/>
                    </a:lnTo>
                    <a:lnTo>
                      <a:pt x="28" y="144"/>
                    </a:lnTo>
                    <a:lnTo>
                      <a:pt x="22" y="132"/>
                    </a:lnTo>
                    <a:lnTo>
                      <a:pt x="22" y="136"/>
                    </a:lnTo>
                    <a:lnTo>
                      <a:pt x="20" y="134"/>
                    </a:lnTo>
                    <a:lnTo>
                      <a:pt x="18" y="132"/>
                    </a:lnTo>
                    <a:lnTo>
                      <a:pt x="18" y="128"/>
                    </a:lnTo>
                    <a:lnTo>
                      <a:pt x="22" y="130"/>
                    </a:lnTo>
                    <a:lnTo>
                      <a:pt x="20" y="128"/>
                    </a:lnTo>
                    <a:lnTo>
                      <a:pt x="20" y="124"/>
                    </a:lnTo>
                    <a:lnTo>
                      <a:pt x="10" y="120"/>
                    </a:lnTo>
                    <a:lnTo>
                      <a:pt x="10" y="116"/>
                    </a:lnTo>
                    <a:lnTo>
                      <a:pt x="4" y="114"/>
                    </a:lnTo>
                    <a:lnTo>
                      <a:pt x="0" y="108"/>
                    </a:lnTo>
                    <a:lnTo>
                      <a:pt x="2" y="102"/>
                    </a:lnTo>
                    <a:lnTo>
                      <a:pt x="2" y="100"/>
                    </a:lnTo>
                    <a:lnTo>
                      <a:pt x="6" y="102"/>
                    </a:lnTo>
                    <a:lnTo>
                      <a:pt x="6" y="94"/>
                    </a:lnTo>
                    <a:lnTo>
                      <a:pt x="12" y="90"/>
                    </a:lnTo>
                    <a:lnTo>
                      <a:pt x="10" y="82"/>
                    </a:lnTo>
                    <a:lnTo>
                      <a:pt x="12" y="78"/>
                    </a:lnTo>
                    <a:lnTo>
                      <a:pt x="14" y="78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32" y="50"/>
                    </a:lnTo>
                    <a:lnTo>
                      <a:pt x="32" y="46"/>
                    </a:lnTo>
                    <a:lnTo>
                      <a:pt x="40" y="38"/>
                    </a:lnTo>
                    <a:lnTo>
                      <a:pt x="40" y="30"/>
                    </a:lnTo>
                    <a:lnTo>
                      <a:pt x="42" y="26"/>
                    </a:lnTo>
                    <a:lnTo>
                      <a:pt x="48" y="22"/>
                    </a:lnTo>
                    <a:lnTo>
                      <a:pt x="52" y="16"/>
                    </a:lnTo>
                    <a:lnTo>
                      <a:pt x="60" y="14"/>
                    </a:lnTo>
                    <a:lnTo>
                      <a:pt x="64" y="16"/>
                    </a:lnTo>
                    <a:lnTo>
                      <a:pt x="66" y="8"/>
                    </a:lnTo>
                    <a:lnTo>
                      <a:pt x="70" y="4"/>
                    </a:lnTo>
                    <a:lnTo>
                      <a:pt x="70" y="2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0" y="4"/>
                    </a:lnTo>
                    <a:lnTo>
                      <a:pt x="82" y="10"/>
                    </a:lnTo>
                    <a:lnTo>
                      <a:pt x="86" y="10"/>
                    </a:lnTo>
                    <a:lnTo>
                      <a:pt x="88" y="24"/>
                    </a:lnTo>
                    <a:lnTo>
                      <a:pt x="86" y="32"/>
                    </a:lnTo>
                    <a:lnTo>
                      <a:pt x="84" y="40"/>
                    </a:lnTo>
                    <a:lnTo>
                      <a:pt x="76" y="48"/>
                    </a:lnTo>
                    <a:lnTo>
                      <a:pt x="74" y="56"/>
                    </a:lnTo>
                    <a:lnTo>
                      <a:pt x="74" y="62"/>
                    </a:lnTo>
                    <a:lnTo>
                      <a:pt x="72" y="66"/>
                    </a:lnTo>
                    <a:lnTo>
                      <a:pt x="74" y="68"/>
                    </a:lnTo>
                    <a:lnTo>
                      <a:pt x="82" y="62"/>
                    </a:lnTo>
                    <a:lnTo>
                      <a:pt x="88" y="62"/>
                    </a:lnTo>
                    <a:lnTo>
                      <a:pt x="90" y="72"/>
                    </a:lnTo>
                    <a:lnTo>
                      <a:pt x="98" y="78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104" y="94"/>
                    </a:lnTo>
                    <a:lnTo>
                      <a:pt x="108" y="98"/>
                    </a:lnTo>
                    <a:lnTo>
                      <a:pt x="114" y="98"/>
                    </a:lnTo>
                    <a:lnTo>
                      <a:pt x="116" y="94"/>
                    </a:lnTo>
                    <a:lnTo>
                      <a:pt x="120" y="94"/>
                    </a:lnTo>
                    <a:lnTo>
                      <a:pt x="120" y="96"/>
                    </a:lnTo>
                    <a:lnTo>
                      <a:pt x="118" y="100"/>
                    </a:lnTo>
                    <a:lnTo>
                      <a:pt x="112" y="104"/>
                    </a:lnTo>
                    <a:lnTo>
                      <a:pt x="112" y="106"/>
                    </a:lnTo>
                    <a:lnTo>
                      <a:pt x="110" y="108"/>
                    </a:lnTo>
                    <a:lnTo>
                      <a:pt x="108" y="110"/>
                    </a:lnTo>
                    <a:lnTo>
                      <a:pt x="104" y="116"/>
                    </a:lnTo>
                    <a:lnTo>
                      <a:pt x="98" y="118"/>
                    </a:lnTo>
                    <a:lnTo>
                      <a:pt x="88" y="124"/>
                    </a:lnTo>
                    <a:lnTo>
                      <a:pt x="78" y="126"/>
                    </a:lnTo>
                    <a:lnTo>
                      <a:pt x="74" y="136"/>
                    </a:lnTo>
                    <a:lnTo>
                      <a:pt x="74" y="142"/>
                    </a:lnTo>
                    <a:lnTo>
                      <a:pt x="72" y="144"/>
                    </a:lnTo>
                    <a:lnTo>
                      <a:pt x="76" y="154"/>
                    </a:lnTo>
                    <a:lnTo>
                      <a:pt x="84" y="160"/>
                    </a:lnTo>
                    <a:lnTo>
                      <a:pt x="86" y="172"/>
                    </a:lnTo>
                    <a:lnTo>
                      <a:pt x="88" y="172"/>
                    </a:lnTo>
                    <a:lnTo>
                      <a:pt x="88" y="174"/>
                    </a:lnTo>
                    <a:lnTo>
                      <a:pt x="86" y="180"/>
                    </a:lnTo>
                    <a:lnTo>
                      <a:pt x="84" y="184"/>
                    </a:lnTo>
                    <a:lnTo>
                      <a:pt x="80" y="188"/>
                    </a:lnTo>
                    <a:lnTo>
                      <a:pt x="80" y="192"/>
                    </a:lnTo>
                    <a:lnTo>
                      <a:pt x="82" y="196"/>
                    </a:lnTo>
                    <a:lnTo>
                      <a:pt x="92" y="204"/>
                    </a:lnTo>
                    <a:lnTo>
                      <a:pt x="92" y="216"/>
                    </a:lnTo>
                    <a:lnTo>
                      <a:pt x="100" y="232"/>
                    </a:lnTo>
                    <a:lnTo>
                      <a:pt x="94" y="242"/>
                    </a:lnTo>
                    <a:lnTo>
                      <a:pt x="90" y="246"/>
                    </a:lnTo>
                    <a:lnTo>
                      <a:pt x="88" y="256"/>
                    </a:lnTo>
                    <a:lnTo>
                      <a:pt x="88" y="25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7" name="Freeform 17">
                <a:extLst>
                  <a:ext uri="{FF2B5EF4-FFF2-40B4-BE49-F238E27FC236}">
                    <a16:creationId xmlns="" xmlns:a16="http://schemas.microsoft.com/office/drawing/2014/main" id="{1994191B-4B56-48F3-85F0-953AE21D3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216" y="4154489"/>
                <a:ext cx="111126" cy="92075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0"/>
                  </a:cxn>
                  <a:cxn ang="0">
                    <a:pos x="70" y="16"/>
                  </a:cxn>
                  <a:cxn ang="0">
                    <a:pos x="70" y="32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62" y="36"/>
                  </a:cxn>
                  <a:cxn ang="0">
                    <a:pos x="54" y="38"/>
                  </a:cxn>
                  <a:cxn ang="0">
                    <a:pos x="54" y="40"/>
                  </a:cxn>
                  <a:cxn ang="0">
                    <a:pos x="48" y="42"/>
                  </a:cxn>
                  <a:cxn ang="0">
                    <a:pos x="48" y="50"/>
                  </a:cxn>
                  <a:cxn ang="0">
                    <a:pos x="38" y="54"/>
                  </a:cxn>
                  <a:cxn ang="0">
                    <a:pos x="36" y="52"/>
                  </a:cxn>
                  <a:cxn ang="0">
                    <a:pos x="34" y="56"/>
                  </a:cxn>
                  <a:cxn ang="0">
                    <a:pos x="28" y="58"/>
                  </a:cxn>
                  <a:cxn ang="0">
                    <a:pos x="24" y="56"/>
                  </a:cxn>
                  <a:cxn ang="0">
                    <a:pos x="16" y="56"/>
                  </a:cxn>
                  <a:cxn ang="0">
                    <a:pos x="18" y="50"/>
                  </a:cxn>
                  <a:cxn ang="0">
                    <a:pos x="16" y="50"/>
                  </a:cxn>
                  <a:cxn ang="0">
                    <a:pos x="12" y="52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34"/>
                  </a:cxn>
                  <a:cxn ang="0">
                    <a:pos x="2" y="28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12" y="4"/>
                  </a:cxn>
                  <a:cxn ang="0">
                    <a:pos x="22" y="6"/>
                  </a:cxn>
                  <a:cxn ang="0">
                    <a:pos x="34" y="4"/>
                  </a:cxn>
                  <a:cxn ang="0">
                    <a:pos x="36" y="8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8" y="10"/>
                  </a:cxn>
                  <a:cxn ang="0">
                    <a:pos x="50" y="10"/>
                  </a:cxn>
                  <a:cxn ang="0">
                    <a:pos x="50" y="6"/>
                  </a:cxn>
                  <a:cxn ang="0">
                    <a:pos x="54" y="4"/>
                  </a:cxn>
                  <a:cxn ang="0">
                    <a:pos x="58" y="2"/>
                  </a:cxn>
                  <a:cxn ang="0">
                    <a:pos x="62" y="4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0" h="58">
                    <a:moveTo>
                      <a:pt x="68" y="0"/>
                    </a:moveTo>
                    <a:lnTo>
                      <a:pt x="68" y="10"/>
                    </a:lnTo>
                    <a:lnTo>
                      <a:pt x="70" y="16"/>
                    </a:lnTo>
                    <a:lnTo>
                      <a:pt x="70" y="32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2" y="36"/>
                    </a:lnTo>
                    <a:lnTo>
                      <a:pt x="54" y="38"/>
                    </a:lnTo>
                    <a:lnTo>
                      <a:pt x="54" y="40"/>
                    </a:lnTo>
                    <a:lnTo>
                      <a:pt x="48" y="42"/>
                    </a:lnTo>
                    <a:lnTo>
                      <a:pt x="48" y="50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28" y="58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12" y="4"/>
                    </a:lnTo>
                    <a:lnTo>
                      <a:pt x="22" y="6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54" y="4"/>
                    </a:lnTo>
                    <a:lnTo>
                      <a:pt x="58" y="2"/>
                    </a:lnTo>
                    <a:lnTo>
                      <a:pt x="62" y="4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8" name="Freeform 18">
                <a:extLst>
                  <a:ext uri="{FF2B5EF4-FFF2-40B4-BE49-F238E27FC236}">
                    <a16:creationId xmlns="" xmlns:a16="http://schemas.microsoft.com/office/drawing/2014/main" id="{ED6CBDF5-33AB-4D53-8C0B-B8272FE2A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41" y="3586164"/>
                <a:ext cx="73024" cy="11112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4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8" y="22"/>
                  </a:cxn>
                  <a:cxn ang="0">
                    <a:pos x="10" y="28"/>
                  </a:cxn>
                  <a:cxn ang="0">
                    <a:pos x="8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4" y="34"/>
                  </a:cxn>
                  <a:cxn ang="0">
                    <a:pos x="4" y="30"/>
                  </a:cxn>
                  <a:cxn ang="0">
                    <a:pos x="4" y="32"/>
                  </a:cxn>
                  <a:cxn ang="0">
                    <a:pos x="6" y="40"/>
                  </a:cxn>
                  <a:cxn ang="0">
                    <a:pos x="8" y="44"/>
                  </a:cxn>
                  <a:cxn ang="0">
                    <a:pos x="6" y="48"/>
                  </a:cxn>
                  <a:cxn ang="0">
                    <a:pos x="6" y="50"/>
                  </a:cxn>
                  <a:cxn ang="0">
                    <a:pos x="2" y="60"/>
                  </a:cxn>
                  <a:cxn ang="0">
                    <a:pos x="4" y="62"/>
                  </a:cxn>
                  <a:cxn ang="0">
                    <a:pos x="4" y="60"/>
                  </a:cxn>
                  <a:cxn ang="0">
                    <a:pos x="6" y="62"/>
                  </a:cxn>
                  <a:cxn ang="0">
                    <a:pos x="6" y="64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6" y="66"/>
                  </a:cxn>
                  <a:cxn ang="0">
                    <a:pos x="6" y="68"/>
                  </a:cxn>
                  <a:cxn ang="0">
                    <a:pos x="8" y="66"/>
                  </a:cxn>
                  <a:cxn ang="0">
                    <a:pos x="10" y="66"/>
                  </a:cxn>
                  <a:cxn ang="0">
                    <a:pos x="16" y="62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18" y="62"/>
                  </a:cxn>
                  <a:cxn ang="0">
                    <a:pos x="20" y="64"/>
                  </a:cxn>
                  <a:cxn ang="0">
                    <a:pos x="22" y="62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28" y="60"/>
                  </a:cxn>
                  <a:cxn ang="0">
                    <a:pos x="30" y="62"/>
                  </a:cxn>
                  <a:cxn ang="0">
                    <a:pos x="34" y="56"/>
                  </a:cxn>
                  <a:cxn ang="0">
                    <a:pos x="38" y="56"/>
                  </a:cxn>
                  <a:cxn ang="0">
                    <a:pos x="42" y="52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46" y="28"/>
                  </a:cxn>
                  <a:cxn ang="0">
                    <a:pos x="42" y="18"/>
                  </a:cxn>
                  <a:cxn ang="0">
                    <a:pos x="30" y="0"/>
                  </a:cxn>
                  <a:cxn ang="0">
                    <a:pos x="24" y="4"/>
                  </a:cxn>
                  <a:cxn ang="0">
                    <a:pos x="14" y="6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46" h="70">
                    <a:moveTo>
                      <a:pt x="6" y="12"/>
                    </a:moveTo>
                    <a:lnTo>
                      <a:pt x="6" y="14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6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2" y="60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6"/>
                    </a:lnTo>
                    <a:lnTo>
                      <a:pt x="10" y="66"/>
                    </a:lnTo>
                    <a:lnTo>
                      <a:pt x="16" y="62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20" y="64"/>
                    </a:lnTo>
                    <a:lnTo>
                      <a:pt x="22" y="62"/>
                    </a:lnTo>
                    <a:lnTo>
                      <a:pt x="20" y="60"/>
                    </a:lnTo>
                    <a:lnTo>
                      <a:pt x="24" y="58"/>
                    </a:lnTo>
                    <a:lnTo>
                      <a:pt x="28" y="60"/>
                    </a:lnTo>
                    <a:lnTo>
                      <a:pt x="30" y="62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2" y="5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28"/>
                    </a:lnTo>
                    <a:lnTo>
                      <a:pt x="42" y="18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4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9" name="Freeform 19">
                <a:extLst>
                  <a:ext uri="{FF2B5EF4-FFF2-40B4-BE49-F238E27FC236}">
                    <a16:creationId xmlns="" xmlns:a16="http://schemas.microsoft.com/office/drawing/2014/main" id="{C19A113D-606C-49A8-9272-93063B9D6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941" y="3462338"/>
                <a:ext cx="136525" cy="14605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" y="60"/>
                  </a:cxn>
                  <a:cxn ang="0">
                    <a:pos x="8" y="58"/>
                  </a:cxn>
                  <a:cxn ang="0">
                    <a:pos x="16" y="60"/>
                  </a:cxn>
                  <a:cxn ang="0">
                    <a:pos x="12" y="74"/>
                  </a:cxn>
                  <a:cxn ang="0">
                    <a:pos x="14" y="76"/>
                  </a:cxn>
                  <a:cxn ang="0">
                    <a:pos x="16" y="76"/>
                  </a:cxn>
                  <a:cxn ang="0">
                    <a:pos x="10" y="78"/>
                  </a:cxn>
                  <a:cxn ang="0">
                    <a:pos x="6" y="86"/>
                  </a:cxn>
                  <a:cxn ang="0">
                    <a:pos x="12" y="86"/>
                  </a:cxn>
                  <a:cxn ang="0">
                    <a:pos x="10" y="88"/>
                  </a:cxn>
                  <a:cxn ang="0">
                    <a:pos x="14" y="92"/>
                  </a:cxn>
                  <a:cxn ang="0">
                    <a:pos x="18" y="90"/>
                  </a:cxn>
                  <a:cxn ang="0">
                    <a:pos x="18" y="86"/>
                  </a:cxn>
                  <a:cxn ang="0">
                    <a:pos x="24" y="90"/>
                  </a:cxn>
                  <a:cxn ang="0">
                    <a:pos x="28" y="90"/>
                  </a:cxn>
                  <a:cxn ang="0">
                    <a:pos x="30" y="90"/>
                  </a:cxn>
                  <a:cxn ang="0">
                    <a:pos x="38" y="84"/>
                  </a:cxn>
                  <a:cxn ang="0">
                    <a:pos x="48" y="82"/>
                  </a:cxn>
                  <a:cxn ang="0">
                    <a:pos x="54" y="78"/>
                  </a:cxn>
                  <a:cxn ang="0">
                    <a:pos x="46" y="68"/>
                  </a:cxn>
                  <a:cxn ang="0">
                    <a:pos x="42" y="66"/>
                  </a:cxn>
                  <a:cxn ang="0">
                    <a:pos x="44" y="56"/>
                  </a:cxn>
                  <a:cxn ang="0">
                    <a:pos x="50" y="52"/>
                  </a:cxn>
                  <a:cxn ang="0">
                    <a:pos x="54" y="52"/>
                  </a:cxn>
                  <a:cxn ang="0">
                    <a:pos x="64" y="44"/>
                  </a:cxn>
                  <a:cxn ang="0">
                    <a:pos x="72" y="36"/>
                  </a:cxn>
                  <a:cxn ang="0">
                    <a:pos x="72" y="24"/>
                  </a:cxn>
                  <a:cxn ang="0">
                    <a:pos x="78" y="18"/>
                  </a:cxn>
                  <a:cxn ang="0">
                    <a:pos x="82" y="12"/>
                  </a:cxn>
                  <a:cxn ang="0">
                    <a:pos x="86" y="12"/>
                  </a:cxn>
                  <a:cxn ang="0">
                    <a:pos x="86" y="10"/>
                  </a:cxn>
                  <a:cxn ang="0">
                    <a:pos x="84" y="6"/>
                  </a:cxn>
                  <a:cxn ang="0">
                    <a:pos x="82" y="6"/>
                  </a:cxn>
                  <a:cxn ang="0">
                    <a:pos x="78" y="0"/>
                  </a:cxn>
                  <a:cxn ang="0">
                    <a:pos x="76" y="2"/>
                  </a:cxn>
                  <a:cxn ang="0">
                    <a:pos x="70" y="10"/>
                  </a:cxn>
                  <a:cxn ang="0">
                    <a:pos x="64" y="16"/>
                  </a:cxn>
                  <a:cxn ang="0">
                    <a:pos x="52" y="18"/>
                  </a:cxn>
                  <a:cxn ang="0">
                    <a:pos x="52" y="20"/>
                  </a:cxn>
                  <a:cxn ang="0">
                    <a:pos x="52" y="28"/>
                  </a:cxn>
                  <a:cxn ang="0">
                    <a:pos x="42" y="28"/>
                  </a:cxn>
                  <a:cxn ang="0">
                    <a:pos x="34" y="26"/>
                  </a:cxn>
                  <a:cxn ang="0">
                    <a:pos x="22" y="38"/>
                  </a:cxn>
                  <a:cxn ang="0">
                    <a:pos x="8" y="44"/>
                  </a:cxn>
                  <a:cxn ang="0">
                    <a:pos x="0" y="54"/>
                  </a:cxn>
                  <a:cxn ang="0">
                    <a:pos x="0" y="54"/>
                  </a:cxn>
                </a:cxnLst>
                <a:rect l="0" t="0" r="r" b="b"/>
                <a:pathLst>
                  <a:path w="86" h="92">
                    <a:moveTo>
                      <a:pt x="0" y="54"/>
                    </a:moveTo>
                    <a:lnTo>
                      <a:pt x="4" y="60"/>
                    </a:lnTo>
                    <a:lnTo>
                      <a:pt x="8" y="58"/>
                    </a:lnTo>
                    <a:lnTo>
                      <a:pt x="16" y="60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0" y="78"/>
                    </a:lnTo>
                    <a:lnTo>
                      <a:pt x="6" y="86"/>
                    </a:lnTo>
                    <a:lnTo>
                      <a:pt x="12" y="86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0" y="90"/>
                    </a:lnTo>
                    <a:lnTo>
                      <a:pt x="38" y="84"/>
                    </a:lnTo>
                    <a:lnTo>
                      <a:pt x="48" y="82"/>
                    </a:lnTo>
                    <a:lnTo>
                      <a:pt x="54" y="78"/>
                    </a:lnTo>
                    <a:lnTo>
                      <a:pt x="46" y="68"/>
                    </a:lnTo>
                    <a:lnTo>
                      <a:pt x="42" y="66"/>
                    </a:lnTo>
                    <a:lnTo>
                      <a:pt x="44" y="56"/>
                    </a:lnTo>
                    <a:lnTo>
                      <a:pt x="50" y="52"/>
                    </a:lnTo>
                    <a:lnTo>
                      <a:pt x="54" y="52"/>
                    </a:lnTo>
                    <a:lnTo>
                      <a:pt x="64" y="44"/>
                    </a:lnTo>
                    <a:lnTo>
                      <a:pt x="72" y="36"/>
                    </a:lnTo>
                    <a:lnTo>
                      <a:pt x="72" y="24"/>
                    </a:lnTo>
                    <a:lnTo>
                      <a:pt x="78" y="18"/>
                    </a:lnTo>
                    <a:lnTo>
                      <a:pt x="82" y="12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6"/>
                    </a:lnTo>
                    <a:lnTo>
                      <a:pt x="82" y="6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0" y="10"/>
                    </a:lnTo>
                    <a:lnTo>
                      <a:pt x="64" y="16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2" y="28"/>
                    </a:lnTo>
                    <a:lnTo>
                      <a:pt x="42" y="28"/>
                    </a:lnTo>
                    <a:lnTo>
                      <a:pt x="34" y="26"/>
                    </a:lnTo>
                    <a:lnTo>
                      <a:pt x="22" y="38"/>
                    </a:lnTo>
                    <a:lnTo>
                      <a:pt x="8" y="44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0" name="Freeform 20">
                <a:extLst>
                  <a:ext uri="{FF2B5EF4-FFF2-40B4-BE49-F238E27FC236}">
                    <a16:creationId xmlns="" xmlns:a16="http://schemas.microsoft.com/office/drawing/2014/main" id="{41E2A827-6828-4695-A6DB-486273FA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3592" y="4710114"/>
                <a:ext cx="9525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1" name="Freeform 21">
                <a:extLst>
                  <a:ext uri="{FF2B5EF4-FFF2-40B4-BE49-F238E27FC236}">
                    <a16:creationId xmlns="" xmlns:a16="http://schemas.microsoft.com/office/drawing/2014/main" id="{9C52E295-A0F1-48B7-B55C-A39D0C135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9942" y="4706940"/>
                <a:ext cx="2222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2" name="Freeform 22">
                <a:extLst>
                  <a:ext uri="{FF2B5EF4-FFF2-40B4-BE49-F238E27FC236}">
                    <a16:creationId xmlns="" xmlns:a16="http://schemas.microsoft.com/office/drawing/2014/main" id="{E5D3E622-1D00-48DA-AA18-6BD3A538A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7" y="4703764"/>
                <a:ext cx="3176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3" name="Freeform 23">
                <a:extLst>
                  <a:ext uri="{FF2B5EF4-FFF2-40B4-BE49-F238E27FC236}">
                    <a16:creationId xmlns="" xmlns:a16="http://schemas.microsoft.com/office/drawing/2014/main" id="{4B4F7253-29A3-4CEC-A7AB-A1C18765F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7" y="4760915"/>
                <a:ext cx="9525" cy="1269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4" name="Freeform 24">
                <a:extLst>
                  <a:ext uri="{FF2B5EF4-FFF2-40B4-BE49-F238E27FC236}">
                    <a16:creationId xmlns="" xmlns:a16="http://schemas.microsoft.com/office/drawing/2014/main" id="{39E9B916-CA58-449A-84CF-1BE5399AF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0442" y="4821239"/>
                <a:ext cx="9525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5" name="Freeform 25">
                <a:extLst>
                  <a:ext uri="{FF2B5EF4-FFF2-40B4-BE49-F238E27FC236}">
                    <a16:creationId xmlns="" xmlns:a16="http://schemas.microsoft.com/office/drawing/2014/main" id="{0826DD83-8E94-4FFF-A798-94067877B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2542" y="5008565"/>
                <a:ext cx="6350" cy="22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0" y="14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6" name="Freeform 26">
                <a:extLst>
                  <a:ext uri="{FF2B5EF4-FFF2-40B4-BE49-F238E27FC236}">
                    <a16:creationId xmlns="" xmlns:a16="http://schemas.microsoft.com/office/drawing/2014/main" id="{AB512181-44E5-4BB1-8431-C782286FA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068" y="5068890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7" name="Freeform 27">
                <a:extLst>
                  <a:ext uri="{FF2B5EF4-FFF2-40B4-BE49-F238E27FC236}">
                    <a16:creationId xmlns="" xmlns:a16="http://schemas.microsoft.com/office/drawing/2014/main" id="{91D4C2A9-6FB1-46E1-A330-C125B7B91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3291" y="5275265"/>
                <a:ext cx="31750" cy="126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20" y="4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lnTo>
                      <a:pt x="10" y="0"/>
                    </a:lnTo>
                    <a:lnTo>
                      <a:pt x="20" y="4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8" name="Freeform 28">
                <a:extLst>
                  <a:ext uri="{FF2B5EF4-FFF2-40B4-BE49-F238E27FC236}">
                    <a16:creationId xmlns="" xmlns:a16="http://schemas.microsoft.com/office/drawing/2014/main" id="{DE7D4407-F3A5-4183-B188-4ECE60256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92" y="5386389"/>
                <a:ext cx="952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9" name="Freeform 29">
                <a:extLst>
                  <a:ext uri="{FF2B5EF4-FFF2-40B4-BE49-F238E27FC236}">
                    <a16:creationId xmlns="" xmlns:a16="http://schemas.microsoft.com/office/drawing/2014/main" id="{A6EFD65D-A989-4C1F-9514-E904DC526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768" y="5402264"/>
                <a:ext cx="9525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0" name="Freeform 30">
                <a:extLst>
                  <a:ext uri="{FF2B5EF4-FFF2-40B4-BE49-F238E27FC236}">
                    <a16:creationId xmlns="" xmlns:a16="http://schemas.microsoft.com/office/drawing/2014/main" id="{B2B46FA6-1FD6-40D7-B68F-C19718D06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7918" y="5411790"/>
                <a:ext cx="76200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10" y="4"/>
                  </a:cxn>
                  <a:cxn ang="0">
                    <a:pos x="16" y="8"/>
                  </a:cxn>
                  <a:cxn ang="0">
                    <a:pos x="24" y="8"/>
                  </a:cxn>
                  <a:cxn ang="0">
                    <a:pos x="36" y="6"/>
                  </a:cxn>
                  <a:cxn ang="0">
                    <a:pos x="38" y="2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4" y="2"/>
                  </a:cxn>
                  <a:cxn ang="0">
                    <a:pos x="46" y="4"/>
                  </a:cxn>
                  <a:cxn ang="0">
                    <a:pos x="48" y="10"/>
                  </a:cxn>
                  <a:cxn ang="0">
                    <a:pos x="48" y="30"/>
                  </a:cxn>
                  <a:cxn ang="0">
                    <a:pos x="48" y="22"/>
                  </a:cxn>
                  <a:cxn ang="0">
                    <a:pos x="44" y="28"/>
                  </a:cxn>
                  <a:cxn ang="0">
                    <a:pos x="42" y="38"/>
                  </a:cxn>
                  <a:cxn ang="0">
                    <a:pos x="38" y="38"/>
                  </a:cxn>
                  <a:cxn ang="0">
                    <a:pos x="34" y="46"/>
                  </a:cxn>
                  <a:cxn ang="0">
                    <a:pos x="32" y="44"/>
                  </a:cxn>
                  <a:cxn ang="0">
                    <a:pos x="30" y="46"/>
                  </a:cxn>
                  <a:cxn ang="0">
                    <a:pos x="30" y="50"/>
                  </a:cxn>
                  <a:cxn ang="0">
                    <a:pos x="28" y="52"/>
                  </a:cxn>
                  <a:cxn ang="0">
                    <a:pos x="18" y="50"/>
                  </a:cxn>
                  <a:cxn ang="0">
                    <a:pos x="16" y="50"/>
                  </a:cxn>
                  <a:cxn ang="0">
                    <a:pos x="20" y="46"/>
                  </a:cxn>
                  <a:cxn ang="0">
                    <a:pos x="14" y="46"/>
                  </a:cxn>
                  <a:cxn ang="0">
                    <a:pos x="8" y="36"/>
                  </a:cxn>
                  <a:cxn ang="0">
                    <a:pos x="6" y="26"/>
                  </a:cxn>
                  <a:cxn ang="0">
                    <a:pos x="8" y="32"/>
                  </a:cxn>
                  <a:cxn ang="0">
                    <a:pos x="10" y="28"/>
                  </a:cxn>
                  <a:cxn ang="0">
                    <a:pos x="6" y="22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8" h="52">
                    <a:moveTo>
                      <a:pt x="0" y="0"/>
                    </a:moveTo>
                    <a:lnTo>
                      <a:pt x="4" y="2"/>
                    </a:lnTo>
                    <a:lnTo>
                      <a:pt x="10" y="4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10"/>
                    </a:lnTo>
                    <a:lnTo>
                      <a:pt x="48" y="30"/>
                    </a:lnTo>
                    <a:lnTo>
                      <a:pt x="48" y="22"/>
                    </a:lnTo>
                    <a:lnTo>
                      <a:pt x="44" y="28"/>
                    </a:lnTo>
                    <a:lnTo>
                      <a:pt x="42" y="38"/>
                    </a:lnTo>
                    <a:lnTo>
                      <a:pt x="38" y="38"/>
                    </a:lnTo>
                    <a:lnTo>
                      <a:pt x="34" y="46"/>
                    </a:lnTo>
                    <a:lnTo>
                      <a:pt x="32" y="44"/>
                    </a:lnTo>
                    <a:lnTo>
                      <a:pt x="30" y="46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20" y="46"/>
                    </a:lnTo>
                    <a:lnTo>
                      <a:pt x="14" y="46"/>
                    </a:lnTo>
                    <a:lnTo>
                      <a:pt x="8" y="36"/>
                    </a:lnTo>
                    <a:lnTo>
                      <a:pt x="6" y="26"/>
                    </a:lnTo>
                    <a:lnTo>
                      <a:pt x="8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1" name="Freeform 31">
                <a:extLst>
                  <a:ext uri="{FF2B5EF4-FFF2-40B4-BE49-F238E27FC236}">
                    <a16:creationId xmlns="" xmlns:a16="http://schemas.microsoft.com/office/drawing/2014/main" id="{C3AC6A71-8D14-405A-A3A7-518E50853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8" y="4906965"/>
                <a:ext cx="63501" cy="50799"/>
              </a:xfrm>
              <a:custGeom>
                <a:avLst/>
                <a:gdLst/>
                <a:ahLst/>
                <a:cxnLst>
                  <a:cxn ang="0">
                    <a:pos x="14" y="16"/>
                  </a:cxn>
                  <a:cxn ang="0">
                    <a:pos x="10" y="1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2"/>
                  </a:cxn>
                  <a:cxn ang="0">
                    <a:pos x="12" y="4"/>
                  </a:cxn>
                  <a:cxn ang="0">
                    <a:pos x="14" y="6"/>
                  </a:cxn>
                  <a:cxn ang="0">
                    <a:pos x="18" y="12"/>
                  </a:cxn>
                  <a:cxn ang="0">
                    <a:pos x="24" y="18"/>
                  </a:cxn>
                  <a:cxn ang="0">
                    <a:pos x="30" y="20"/>
                  </a:cxn>
                  <a:cxn ang="0">
                    <a:pos x="36" y="26"/>
                  </a:cxn>
                  <a:cxn ang="0">
                    <a:pos x="38" y="26"/>
                  </a:cxn>
                  <a:cxn ang="0">
                    <a:pos x="40" y="28"/>
                  </a:cxn>
                  <a:cxn ang="0">
                    <a:pos x="38" y="32"/>
                  </a:cxn>
                  <a:cxn ang="0">
                    <a:pos x="34" y="28"/>
                  </a:cxn>
                  <a:cxn ang="0">
                    <a:pos x="28" y="26"/>
                  </a:cxn>
                  <a:cxn ang="0">
                    <a:pos x="28" y="24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</a:cxnLst>
                <a:rect l="0" t="0" r="r" b="b"/>
                <a:pathLst>
                  <a:path w="40" h="32">
                    <a:moveTo>
                      <a:pt x="14" y="16"/>
                    </a:moveTo>
                    <a:lnTo>
                      <a:pt x="10" y="1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0" y="20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38" y="32"/>
                    </a:lnTo>
                    <a:lnTo>
                      <a:pt x="34" y="28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2" name="Freeform 32">
                <a:extLst>
                  <a:ext uri="{FF2B5EF4-FFF2-40B4-BE49-F238E27FC236}">
                    <a16:creationId xmlns="" xmlns:a16="http://schemas.microsoft.com/office/drawing/2014/main" id="{A1046A4E-A026-4E77-8954-AEC4961AE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93" y="4783139"/>
                <a:ext cx="12699" cy="190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6" y="4"/>
                  </a:cxn>
                  <a:cxn ang="0">
                    <a:pos x="8" y="10"/>
                  </a:cxn>
                  <a:cxn ang="0">
                    <a:pos x="2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2" y="6"/>
                    </a:lnTo>
                    <a:lnTo>
                      <a:pt x="6" y="4"/>
                    </a:lnTo>
                    <a:lnTo>
                      <a:pt x="8" y="10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3" name="Freeform 33">
                <a:extLst>
                  <a:ext uri="{FF2B5EF4-FFF2-40B4-BE49-F238E27FC236}">
                    <a16:creationId xmlns="" xmlns:a16="http://schemas.microsoft.com/office/drawing/2014/main" id="{5D74C4DF-221B-4865-BEC8-739FA0C9F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0992" y="4808540"/>
                <a:ext cx="12699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8" y="8"/>
                  </a:cxn>
                  <a:cxn ang="0">
                    <a:pos x="4" y="8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6" y="6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4" name="Freeform 34">
                <a:extLst>
                  <a:ext uri="{FF2B5EF4-FFF2-40B4-BE49-F238E27FC236}">
                    <a16:creationId xmlns="" xmlns:a16="http://schemas.microsoft.com/office/drawing/2014/main" id="{43D474F1-4955-48FE-BD3F-ADE29F0A8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3217" y="4799015"/>
                <a:ext cx="158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5" name="Freeform 35">
                <a:extLst>
                  <a:ext uri="{FF2B5EF4-FFF2-40B4-BE49-F238E27FC236}">
                    <a16:creationId xmlns="" xmlns:a16="http://schemas.microsoft.com/office/drawing/2014/main" id="{F66F5E8A-07BC-4776-9D3B-C8EC4B48C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7" y="4811714"/>
                <a:ext cx="63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6" name="Freeform 36">
                <a:extLst>
                  <a:ext uri="{FF2B5EF4-FFF2-40B4-BE49-F238E27FC236}">
                    <a16:creationId xmlns="" xmlns:a16="http://schemas.microsoft.com/office/drawing/2014/main" id="{64058D60-942A-42C1-AF34-6D8B90160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3217" y="4846640"/>
                <a:ext cx="6350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7" name="Freeform 37">
                <a:extLst>
                  <a:ext uri="{FF2B5EF4-FFF2-40B4-BE49-F238E27FC236}">
                    <a16:creationId xmlns="" xmlns:a16="http://schemas.microsoft.com/office/drawing/2014/main" id="{CD36E0C1-4756-4E8A-8A53-C4146FBF2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9092" y="4868865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8" name="Freeform 38">
                <a:extLst>
                  <a:ext uri="{FF2B5EF4-FFF2-40B4-BE49-F238E27FC236}">
                    <a16:creationId xmlns="" xmlns:a16="http://schemas.microsoft.com/office/drawing/2014/main" id="{8E2FEAB7-089F-45E6-9757-B949F8B91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442" y="4884740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9" name="Freeform 39">
                <a:extLst>
                  <a:ext uri="{FF2B5EF4-FFF2-40B4-BE49-F238E27FC236}">
                    <a16:creationId xmlns="" xmlns:a16="http://schemas.microsoft.com/office/drawing/2014/main" id="{8746BEDF-CA45-420E-A2B7-94E905273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0992" y="4916490"/>
                <a:ext cx="63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0" name="Freeform 40">
                <a:extLst>
                  <a:ext uri="{FF2B5EF4-FFF2-40B4-BE49-F238E27FC236}">
                    <a16:creationId xmlns="" xmlns:a16="http://schemas.microsoft.com/office/drawing/2014/main" id="{8A80151A-BF39-4ED8-87C1-58A51BBC7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3692" y="4932364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1" name="Freeform 41">
                <a:extLst>
                  <a:ext uri="{FF2B5EF4-FFF2-40B4-BE49-F238E27FC236}">
                    <a16:creationId xmlns="" xmlns:a16="http://schemas.microsoft.com/office/drawing/2014/main" id="{54060BFF-FD61-4113-8581-3686C1227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893" y="4840289"/>
                <a:ext cx="25401" cy="1905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2" y="0"/>
                  </a:cxn>
                  <a:cxn ang="0">
                    <a:pos x="14" y="4"/>
                  </a:cxn>
                  <a:cxn ang="0">
                    <a:pos x="16" y="12"/>
                  </a:cxn>
                  <a:cxn ang="0">
                    <a:pos x="8" y="12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6" h="12">
                    <a:moveTo>
                      <a:pt x="8" y="2"/>
                    </a:moveTo>
                    <a:lnTo>
                      <a:pt x="12" y="0"/>
                    </a:lnTo>
                    <a:lnTo>
                      <a:pt x="14" y="4"/>
                    </a:lnTo>
                    <a:lnTo>
                      <a:pt x="16" y="12"/>
                    </a:lnTo>
                    <a:lnTo>
                      <a:pt x="8" y="12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2" name="Freeform 42">
                <a:extLst>
                  <a:ext uri="{FF2B5EF4-FFF2-40B4-BE49-F238E27FC236}">
                    <a16:creationId xmlns="" xmlns:a16="http://schemas.microsoft.com/office/drawing/2014/main" id="{F685F215-84AB-4AEC-89F4-722058758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2293" y="4814890"/>
                <a:ext cx="31750" cy="19051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8" y="8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20" h="12">
                    <a:moveTo>
                      <a:pt x="4" y="4"/>
                    </a:moveTo>
                    <a:lnTo>
                      <a:pt x="6" y="4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3" name="Freeform 43">
                <a:extLst>
                  <a:ext uri="{FF2B5EF4-FFF2-40B4-BE49-F238E27FC236}">
                    <a16:creationId xmlns="" xmlns:a16="http://schemas.microsoft.com/office/drawing/2014/main" id="{35B252ED-CD05-446B-A85A-ACFCBEA4E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5592" y="5713416"/>
                <a:ext cx="6350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4" name="Freeform 44">
                <a:extLst>
                  <a:ext uri="{FF2B5EF4-FFF2-40B4-BE49-F238E27FC236}">
                    <a16:creationId xmlns="" xmlns:a16="http://schemas.microsoft.com/office/drawing/2014/main" id="{30556551-E98C-4711-BBC2-5B72CD9BC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0518" y="5589590"/>
                <a:ext cx="12699" cy="158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0" y="1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8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5" name="Freeform 45">
                <a:extLst>
                  <a:ext uri="{FF2B5EF4-FFF2-40B4-BE49-F238E27FC236}">
                    <a16:creationId xmlns="" xmlns:a16="http://schemas.microsoft.com/office/drawing/2014/main" id="{E2DD349D-BFFD-41FF-9D0A-877FA5EC9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93" y="5408614"/>
                <a:ext cx="165099" cy="177800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82" y="4"/>
                  </a:cxn>
                  <a:cxn ang="0">
                    <a:pos x="88" y="10"/>
                  </a:cxn>
                  <a:cxn ang="0">
                    <a:pos x="98" y="8"/>
                  </a:cxn>
                  <a:cxn ang="0">
                    <a:pos x="98" y="8"/>
                  </a:cxn>
                  <a:cxn ang="0">
                    <a:pos x="100" y="12"/>
                  </a:cxn>
                  <a:cxn ang="0">
                    <a:pos x="104" y="10"/>
                  </a:cxn>
                  <a:cxn ang="0">
                    <a:pos x="102" y="14"/>
                  </a:cxn>
                  <a:cxn ang="0">
                    <a:pos x="102" y="22"/>
                  </a:cxn>
                  <a:cxn ang="0">
                    <a:pos x="84" y="46"/>
                  </a:cxn>
                  <a:cxn ang="0">
                    <a:pos x="88" y="58"/>
                  </a:cxn>
                  <a:cxn ang="0">
                    <a:pos x="80" y="58"/>
                  </a:cxn>
                  <a:cxn ang="0">
                    <a:pos x="76" y="60"/>
                  </a:cxn>
                  <a:cxn ang="0">
                    <a:pos x="68" y="62"/>
                  </a:cxn>
                  <a:cxn ang="0">
                    <a:pos x="56" y="96"/>
                  </a:cxn>
                  <a:cxn ang="0">
                    <a:pos x="52" y="102"/>
                  </a:cxn>
                  <a:cxn ang="0">
                    <a:pos x="42" y="110"/>
                  </a:cxn>
                  <a:cxn ang="0">
                    <a:pos x="32" y="110"/>
                  </a:cxn>
                  <a:cxn ang="0">
                    <a:pos x="24" y="108"/>
                  </a:cxn>
                  <a:cxn ang="0">
                    <a:pos x="16" y="104"/>
                  </a:cxn>
                  <a:cxn ang="0">
                    <a:pos x="2" y="104"/>
                  </a:cxn>
                  <a:cxn ang="0">
                    <a:pos x="2" y="102"/>
                  </a:cxn>
                  <a:cxn ang="0">
                    <a:pos x="0" y="100"/>
                  </a:cxn>
                  <a:cxn ang="0">
                    <a:pos x="6" y="94"/>
                  </a:cxn>
                  <a:cxn ang="0">
                    <a:pos x="6" y="90"/>
                  </a:cxn>
                  <a:cxn ang="0">
                    <a:pos x="6" y="88"/>
                  </a:cxn>
                  <a:cxn ang="0">
                    <a:pos x="10" y="86"/>
                  </a:cxn>
                  <a:cxn ang="0">
                    <a:pos x="8" y="80"/>
                  </a:cxn>
                  <a:cxn ang="0">
                    <a:pos x="14" y="82"/>
                  </a:cxn>
                  <a:cxn ang="0">
                    <a:pos x="18" y="72"/>
                  </a:cxn>
                  <a:cxn ang="0">
                    <a:pos x="34" y="60"/>
                  </a:cxn>
                  <a:cxn ang="0">
                    <a:pos x="62" y="36"/>
                  </a:cxn>
                  <a:cxn ang="0">
                    <a:pos x="72" y="18"/>
                  </a:cxn>
                  <a:cxn ang="0">
                    <a:pos x="76" y="8"/>
                  </a:cxn>
                </a:cxnLst>
                <a:rect l="0" t="0" r="r" b="b"/>
                <a:pathLst>
                  <a:path w="104" h="112">
                    <a:moveTo>
                      <a:pt x="76" y="8"/>
                    </a:moveTo>
                    <a:lnTo>
                      <a:pt x="76" y="6"/>
                    </a:lnTo>
                    <a:lnTo>
                      <a:pt x="82" y="0"/>
                    </a:lnTo>
                    <a:lnTo>
                      <a:pt x="82" y="4"/>
                    </a:lnTo>
                    <a:lnTo>
                      <a:pt x="86" y="6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2" y="12"/>
                    </a:lnTo>
                    <a:lnTo>
                      <a:pt x="102" y="14"/>
                    </a:lnTo>
                    <a:lnTo>
                      <a:pt x="102" y="16"/>
                    </a:lnTo>
                    <a:lnTo>
                      <a:pt x="102" y="22"/>
                    </a:lnTo>
                    <a:lnTo>
                      <a:pt x="92" y="40"/>
                    </a:lnTo>
                    <a:lnTo>
                      <a:pt x="84" y="46"/>
                    </a:lnTo>
                    <a:lnTo>
                      <a:pt x="84" y="56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0" y="64"/>
                    </a:lnTo>
                    <a:lnTo>
                      <a:pt x="68" y="62"/>
                    </a:lnTo>
                    <a:lnTo>
                      <a:pt x="62" y="82"/>
                    </a:lnTo>
                    <a:lnTo>
                      <a:pt x="56" y="96"/>
                    </a:lnTo>
                    <a:lnTo>
                      <a:pt x="56" y="100"/>
                    </a:lnTo>
                    <a:lnTo>
                      <a:pt x="52" y="102"/>
                    </a:lnTo>
                    <a:lnTo>
                      <a:pt x="46" y="106"/>
                    </a:lnTo>
                    <a:lnTo>
                      <a:pt x="42" y="110"/>
                    </a:lnTo>
                    <a:lnTo>
                      <a:pt x="34" y="112"/>
                    </a:lnTo>
                    <a:lnTo>
                      <a:pt x="32" y="110"/>
                    </a:lnTo>
                    <a:lnTo>
                      <a:pt x="26" y="110"/>
                    </a:lnTo>
                    <a:lnTo>
                      <a:pt x="24" y="108"/>
                    </a:lnTo>
                    <a:lnTo>
                      <a:pt x="18" y="108"/>
                    </a:lnTo>
                    <a:lnTo>
                      <a:pt x="16" y="104"/>
                    </a:lnTo>
                    <a:lnTo>
                      <a:pt x="10" y="104"/>
                    </a:lnTo>
                    <a:lnTo>
                      <a:pt x="2" y="104"/>
                    </a:lnTo>
                    <a:lnTo>
                      <a:pt x="6" y="98"/>
                    </a:lnTo>
                    <a:lnTo>
                      <a:pt x="2" y="102"/>
                    </a:lnTo>
                    <a:lnTo>
                      <a:pt x="4" y="98"/>
                    </a:lnTo>
                    <a:lnTo>
                      <a:pt x="0" y="100"/>
                    </a:lnTo>
                    <a:lnTo>
                      <a:pt x="0" y="98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10" y="86"/>
                    </a:lnTo>
                    <a:lnTo>
                      <a:pt x="8" y="84"/>
                    </a:lnTo>
                    <a:lnTo>
                      <a:pt x="8" y="80"/>
                    </a:lnTo>
                    <a:lnTo>
                      <a:pt x="12" y="78"/>
                    </a:lnTo>
                    <a:lnTo>
                      <a:pt x="14" y="82"/>
                    </a:lnTo>
                    <a:lnTo>
                      <a:pt x="14" y="76"/>
                    </a:lnTo>
                    <a:lnTo>
                      <a:pt x="18" y="72"/>
                    </a:lnTo>
                    <a:lnTo>
                      <a:pt x="22" y="64"/>
                    </a:lnTo>
                    <a:lnTo>
                      <a:pt x="34" y="60"/>
                    </a:lnTo>
                    <a:lnTo>
                      <a:pt x="58" y="40"/>
                    </a:lnTo>
                    <a:lnTo>
                      <a:pt x="62" y="36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6" y="8"/>
                    </a:lnTo>
                    <a:lnTo>
                      <a:pt x="76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6" name="Freeform 46">
                <a:extLst>
                  <a:ext uri="{FF2B5EF4-FFF2-40B4-BE49-F238E27FC236}">
                    <a16:creationId xmlns="" xmlns:a16="http://schemas.microsoft.com/office/drawing/2014/main" id="{29BE180D-B77F-4C3F-9B3F-DEEAC567B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1642" y="5246689"/>
                <a:ext cx="120650" cy="1905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6"/>
                  </a:cxn>
                  <a:cxn ang="0">
                    <a:pos x="14" y="8"/>
                  </a:cxn>
                  <a:cxn ang="0">
                    <a:pos x="16" y="12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26" y="40"/>
                  </a:cxn>
                  <a:cxn ang="0">
                    <a:pos x="34" y="44"/>
                  </a:cxn>
                  <a:cxn ang="0">
                    <a:pos x="36" y="38"/>
                  </a:cxn>
                  <a:cxn ang="0">
                    <a:pos x="36" y="34"/>
                  </a:cxn>
                  <a:cxn ang="0">
                    <a:pos x="42" y="52"/>
                  </a:cxn>
                  <a:cxn ang="0">
                    <a:pos x="60" y="58"/>
                  </a:cxn>
                  <a:cxn ang="0">
                    <a:pos x="76" y="52"/>
                  </a:cxn>
                  <a:cxn ang="0">
                    <a:pos x="70" y="70"/>
                  </a:cxn>
                  <a:cxn ang="0">
                    <a:pos x="68" y="80"/>
                  </a:cxn>
                  <a:cxn ang="0">
                    <a:pos x="64" y="76"/>
                  </a:cxn>
                  <a:cxn ang="0">
                    <a:pos x="54" y="84"/>
                  </a:cxn>
                  <a:cxn ang="0">
                    <a:pos x="56" y="90"/>
                  </a:cxn>
                  <a:cxn ang="0">
                    <a:pos x="40" y="116"/>
                  </a:cxn>
                  <a:cxn ang="0">
                    <a:pos x="34" y="120"/>
                  </a:cxn>
                  <a:cxn ang="0">
                    <a:pos x="26" y="116"/>
                  </a:cxn>
                  <a:cxn ang="0">
                    <a:pos x="26" y="112"/>
                  </a:cxn>
                  <a:cxn ang="0">
                    <a:pos x="32" y="98"/>
                  </a:cxn>
                  <a:cxn ang="0">
                    <a:pos x="28" y="90"/>
                  </a:cxn>
                  <a:cxn ang="0">
                    <a:pos x="14" y="82"/>
                  </a:cxn>
                  <a:cxn ang="0">
                    <a:pos x="16" y="76"/>
                  </a:cxn>
                  <a:cxn ang="0">
                    <a:pos x="26" y="60"/>
                  </a:cxn>
                  <a:cxn ang="0">
                    <a:pos x="28" y="46"/>
                  </a:cxn>
                  <a:cxn ang="0">
                    <a:pos x="26" y="40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6" y="14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6" h="120">
                    <a:moveTo>
                      <a:pt x="2" y="0"/>
                    </a:moveTo>
                    <a:lnTo>
                      <a:pt x="2" y="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4" y="8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28" y="32"/>
                    </a:lnTo>
                    <a:lnTo>
                      <a:pt x="26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38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40" y="36"/>
                    </a:lnTo>
                    <a:lnTo>
                      <a:pt x="42" y="52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70" y="50"/>
                    </a:lnTo>
                    <a:lnTo>
                      <a:pt x="76" y="52"/>
                    </a:lnTo>
                    <a:lnTo>
                      <a:pt x="74" y="68"/>
                    </a:lnTo>
                    <a:lnTo>
                      <a:pt x="70" y="70"/>
                    </a:lnTo>
                    <a:lnTo>
                      <a:pt x="70" y="78"/>
                    </a:lnTo>
                    <a:lnTo>
                      <a:pt x="68" y="80"/>
                    </a:lnTo>
                    <a:lnTo>
                      <a:pt x="68" y="76"/>
                    </a:lnTo>
                    <a:lnTo>
                      <a:pt x="64" y="76"/>
                    </a:lnTo>
                    <a:lnTo>
                      <a:pt x="58" y="78"/>
                    </a:lnTo>
                    <a:lnTo>
                      <a:pt x="54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2" y="100"/>
                    </a:lnTo>
                    <a:lnTo>
                      <a:pt x="40" y="116"/>
                    </a:lnTo>
                    <a:lnTo>
                      <a:pt x="36" y="118"/>
                    </a:lnTo>
                    <a:lnTo>
                      <a:pt x="34" y="120"/>
                    </a:lnTo>
                    <a:lnTo>
                      <a:pt x="32" y="116"/>
                    </a:lnTo>
                    <a:lnTo>
                      <a:pt x="26" y="116"/>
                    </a:lnTo>
                    <a:lnTo>
                      <a:pt x="26" y="114"/>
                    </a:lnTo>
                    <a:lnTo>
                      <a:pt x="26" y="112"/>
                    </a:lnTo>
                    <a:lnTo>
                      <a:pt x="32" y="104"/>
                    </a:lnTo>
                    <a:lnTo>
                      <a:pt x="32" y="98"/>
                    </a:lnTo>
                    <a:lnTo>
                      <a:pt x="32" y="94"/>
                    </a:lnTo>
                    <a:lnTo>
                      <a:pt x="28" y="90"/>
                    </a:lnTo>
                    <a:lnTo>
                      <a:pt x="22" y="88"/>
                    </a:lnTo>
                    <a:lnTo>
                      <a:pt x="14" y="82"/>
                    </a:lnTo>
                    <a:lnTo>
                      <a:pt x="14" y="78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46"/>
                    </a:lnTo>
                    <a:lnTo>
                      <a:pt x="24" y="44"/>
                    </a:lnTo>
                    <a:lnTo>
                      <a:pt x="26" y="40"/>
                    </a:lnTo>
                    <a:lnTo>
                      <a:pt x="22" y="40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20" y="36"/>
                    </a:lnTo>
                    <a:lnTo>
                      <a:pt x="22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0" y="20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7" name="Freeform 47">
                <a:extLst>
                  <a:ext uri="{FF2B5EF4-FFF2-40B4-BE49-F238E27FC236}">
                    <a16:creationId xmlns="" xmlns:a16="http://schemas.microsoft.com/office/drawing/2014/main" id="{ACF5BBE6-41AB-44C3-9AB2-C460431AA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816" y="4697414"/>
                <a:ext cx="860426" cy="669926"/>
              </a:xfrm>
              <a:custGeom>
                <a:avLst/>
                <a:gdLst/>
                <a:ahLst/>
                <a:cxnLst>
                  <a:cxn ang="0">
                    <a:pos x="58" y="354"/>
                  </a:cxn>
                  <a:cxn ang="0">
                    <a:pos x="84" y="344"/>
                  </a:cxn>
                  <a:cxn ang="0">
                    <a:pos x="146" y="322"/>
                  </a:cxn>
                  <a:cxn ang="0">
                    <a:pos x="248" y="300"/>
                  </a:cxn>
                  <a:cxn ang="0">
                    <a:pos x="282" y="314"/>
                  </a:cxn>
                  <a:cxn ang="0">
                    <a:pos x="294" y="346"/>
                  </a:cxn>
                  <a:cxn ang="0">
                    <a:pos x="310" y="342"/>
                  </a:cxn>
                  <a:cxn ang="0">
                    <a:pos x="330" y="314"/>
                  </a:cxn>
                  <a:cxn ang="0">
                    <a:pos x="318" y="352"/>
                  </a:cxn>
                  <a:cxn ang="0">
                    <a:pos x="340" y="350"/>
                  </a:cxn>
                  <a:cxn ang="0">
                    <a:pos x="354" y="372"/>
                  </a:cxn>
                  <a:cxn ang="0">
                    <a:pos x="380" y="410"/>
                  </a:cxn>
                  <a:cxn ang="0">
                    <a:pos x="422" y="408"/>
                  </a:cxn>
                  <a:cxn ang="0">
                    <a:pos x="424" y="408"/>
                  </a:cxn>
                  <a:cxn ang="0">
                    <a:pos x="442" y="418"/>
                  </a:cxn>
                  <a:cxn ang="0">
                    <a:pos x="464" y="404"/>
                  </a:cxn>
                  <a:cxn ang="0">
                    <a:pos x="494" y="396"/>
                  </a:cxn>
                  <a:cxn ang="0">
                    <a:pos x="508" y="344"/>
                  </a:cxn>
                  <a:cxn ang="0">
                    <a:pos x="522" y="318"/>
                  </a:cxn>
                  <a:cxn ang="0">
                    <a:pos x="536" y="278"/>
                  </a:cxn>
                  <a:cxn ang="0">
                    <a:pos x="534" y="220"/>
                  </a:cxn>
                  <a:cxn ang="0">
                    <a:pos x="528" y="200"/>
                  </a:cxn>
                  <a:cxn ang="0">
                    <a:pos x="502" y="162"/>
                  </a:cxn>
                  <a:cxn ang="0">
                    <a:pos x="492" y="162"/>
                  </a:cxn>
                  <a:cxn ang="0">
                    <a:pos x="476" y="138"/>
                  </a:cxn>
                  <a:cxn ang="0">
                    <a:pos x="468" y="126"/>
                  </a:cxn>
                  <a:cxn ang="0">
                    <a:pos x="446" y="114"/>
                  </a:cxn>
                  <a:cxn ang="0">
                    <a:pos x="438" y="84"/>
                  </a:cxn>
                  <a:cxn ang="0">
                    <a:pos x="420" y="48"/>
                  </a:cxn>
                  <a:cxn ang="0">
                    <a:pos x="400" y="16"/>
                  </a:cxn>
                  <a:cxn ang="0">
                    <a:pos x="390" y="4"/>
                  </a:cxn>
                  <a:cxn ang="0">
                    <a:pos x="380" y="26"/>
                  </a:cxn>
                  <a:cxn ang="0">
                    <a:pos x="376" y="80"/>
                  </a:cxn>
                  <a:cxn ang="0">
                    <a:pos x="322" y="72"/>
                  </a:cxn>
                  <a:cxn ang="0">
                    <a:pos x="300" y="58"/>
                  </a:cxn>
                  <a:cxn ang="0">
                    <a:pos x="308" y="32"/>
                  </a:cxn>
                  <a:cxn ang="0">
                    <a:pos x="318" y="22"/>
                  </a:cxn>
                  <a:cxn ang="0">
                    <a:pos x="306" y="24"/>
                  </a:cxn>
                  <a:cxn ang="0">
                    <a:pos x="294" y="22"/>
                  </a:cxn>
                  <a:cxn ang="0">
                    <a:pos x="266" y="14"/>
                  </a:cxn>
                  <a:cxn ang="0">
                    <a:pos x="250" y="8"/>
                  </a:cxn>
                  <a:cxn ang="0">
                    <a:pos x="260" y="18"/>
                  </a:cxn>
                  <a:cxn ang="0">
                    <a:pos x="238" y="28"/>
                  </a:cxn>
                  <a:cxn ang="0">
                    <a:pos x="228" y="36"/>
                  </a:cxn>
                  <a:cxn ang="0">
                    <a:pos x="222" y="56"/>
                  </a:cxn>
                  <a:cxn ang="0">
                    <a:pos x="200" y="58"/>
                  </a:cxn>
                  <a:cxn ang="0">
                    <a:pos x="182" y="42"/>
                  </a:cxn>
                  <a:cxn ang="0">
                    <a:pos x="170" y="46"/>
                  </a:cxn>
                  <a:cxn ang="0">
                    <a:pos x="162" y="60"/>
                  </a:cxn>
                  <a:cxn ang="0">
                    <a:pos x="152" y="70"/>
                  </a:cxn>
                  <a:cxn ang="0">
                    <a:pos x="144" y="74"/>
                  </a:cxn>
                  <a:cxn ang="0">
                    <a:pos x="138" y="88"/>
                  </a:cxn>
                  <a:cxn ang="0">
                    <a:pos x="122" y="100"/>
                  </a:cxn>
                  <a:cxn ang="0">
                    <a:pos x="78" y="126"/>
                  </a:cxn>
                  <a:cxn ang="0">
                    <a:pos x="30" y="150"/>
                  </a:cxn>
                  <a:cxn ang="0">
                    <a:pos x="12" y="152"/>
                  </a:cxn>
                  <a:cxn ang="0">
                    <a:pos x="2" y="184"/>
                  </a:cxn>
                  <a:cxn ang="0">
                    <a:pos x="12" y="220"/>
                  </a:cxn>
                  <a:cxn ang="0">
                    <a:pos x="8" y="222"/>
                  </a:cxn>
                  <a:cxn ang="0">
                    <a:pos x="0" y="218"/>
                  </a:cxn>
                  <a:cxn ang="0">
                    <a:pos x="26" y="280"/>
                  </a:cxn>
                  <a:cxn ang="0">
                    <a:pos x="26" y="330"/>
                  </a:cxn>
                </a:cxnLst>
                <a:rect l="0" t="0" r="r" b="b"/>
                <a:pathLst>
                  <a:path w="542" h="422">
                    <a:moveTo>
                      <a:pt x="26" y="330"/>
                    </a:moveTo>
                    <a:lnTo>
                      <a:pt x="26" y="340"/>
                    </a:lnTo>
                    <a:lnTo>
                      <a:pt x="32" y="342"/>
                    </a:lnTo>
                    <a:lnTo>
                      <a:pt x="40" y="350"/>
                    </a:lnTo>
                    <a:lnTo>
                      <a:pt x="46" y="354"/>
                    </a:lnTo>
                    <a:lnTo>
                      <a:pt x="58" y="354"/>
                    </a:lnTo>
                    <a:lnTo>
                      <a:pt x="60" y="356"/>
                    </a:lnTo>
                    <a:lnTo>
                      <a:pt x="64" y="356"/>
                    </a:lnTo>
                    <a:lnTo>
                      <a:pt x="64" y="352"/>
                    </a:lnTo>
                    <a:lnTo>
                      <a:pt x="68" y="354"/>
                    </a:lnTo>
                    <a:lnTo>
                      <a:pt x="78" y="344"/>
                    </a:lnTo>
                    <a:lnTo>
                      <a:pt x="84" y="344"/>
                    </a:lnTo>
                    <a:lnTo>
                      <a:pt x="86" y="340"/>
                    </a:lnTo>
                    <a:lnTo>
                      <a:pt x="92" y="336"/>
                    </a:lnTo>
                    <a:lnTo>
                      <a:pt x="118" y="334"/>
                    </a:lnTo>
                    <a:lnTo>
                      <a:pt x="122" y="336"/>
                    </a:lnTo>
                    <a:lnTo>
                      <a:pt x="142" y="334"/>
                    </a:lnTo>
                    <a:lnTo>
                      <a:pt x="146" y="322"/>
                    </a:lnTo>
                    <a:lnTo>
                      <a:pt x="174" y="310"/>
                    </a:lnTo>
                    <a:lnTo>
                      <a:pt x="186" y="310"/>
                    </a:lnTo>
                    <a:lnTo>
                      <a:pt x="200" y="308"/>
                    </a:lnTo>
                    <a:lnTo>
                      <a:pt x="214" y="300"/>
                    </a:lnTo>
                    <a:lnTo>
                      <a:pt x="238" y="298"/>
                    </a:lnTo>
                    <a:lnTo>
                      <a:pt x="248" y="300"/>
                    </a:lnTo>
                    <a:lnTo>
                      <a:pt x="256" y="306"/>
                    </a:lnTo>
                    <a:lnTo>
                      <a:pt x="262" y="306"/>
                    </a:lnTo>
                    <a:lnTo>
                      <a:pt x="272" y="310"/>
                    </a:lnTo>
                    <a:lnTo>
                      <a:pt x="270" y="308"/>
                    </a:lnTo>
                    <a:lnTo>
                      <a:pt x="278" y="314"/>
                    </a:lnTo>
                    <a:lnTo>
                      <a:pt x="282" y="314"/>
                    </a:lnTo>
                    <a:lnTo>
                      <a:pt x="280" y="320"/>
                    </a:lnTo>
                    <a:lnTo>
                      <a:pt x="284" y="324"/>
                    </a:lnTo>
                    <a:lnTo>
                      <a:pt x="288" y="324"/>
                    </a:lnTo>
                    <a:lnTo>
                      <a:pt x="298" y="342"/>
                    </a:lnTo>
                    <a:lnTo>
                      <a:pt x="298" y="348"/>
                    </a:lnTo>
                    <a:lnTo>
                      <a:pt x="294" y="346"/>
                    </a:lnTo>
                    <a:lnTo>
                      <a:pt x="294" y="348"/>
                    </a:lnTo>
                    <a:lnTo>
                      <a:pt x="306" y="354"/>
                    </a:lnTo>
                    <a:lnTo>
                      <a:pt x="306" y="350"/>
                    </a:lnTo>
                    <a:lnTo>
                      <a:pt x="304" y="350"/>
                    </a:lnTo>
                    <a:lnTo>
                      <a:pt x="306" y="348"/>
                    </a:lnTo>
                    <a:lnTo>
                      <a:pt x="310" y="342"/>
                    </a:lnTo>
                    <a:lnTo>
                      <a:pt x="312" y="338"/>
                    </a:lnTo>
                    <a:lnTo>
                      <a:pt x="318" y="334"/>
                    </a:lnTo>
                    <a:lnTo>
                      <a:pt x="322" y="334"/>
                    </a:lnTo>
                    <a:lnTo>
                      <a:pt x="326" y="324"/>
                    </a:lnTo>
                    <a:lnTo>
                      <a:pt x="330" y="320"/>
                    </a:lnTo>
                    <a:lnTo>
                      <a:pt x="330" y="314"/>
                    </a:lnTo>
                    <a:lnTo>
                      <a:pt x="332" y="324"/>
                    </a:lnTo>
                    <a:lnTo>
                      <a:pt x="332" y="324"/>
                    </a:lnTo>
                    <a:lnTo>
                      <a:pt x="332" y="330"/>
                    </a:lnTo>
                    <a:lnTo>
                      <a:pt x="326" y="340"/>
                    </a:lnTo>
                    <a:lnTo>
                      <a:pt x="324" y="352"/>
                    </a:lnTo>
                    <a:lnTo>
                      <a:pt x="318" y="352"/>
                    </a:lnTo>
                    <a:lnTo>
                      <a:pt x="318" y="358"/>
                    </a:lnTo>
                    <a:lnTo>
                      <a:pt x="320" y="358"/>
                    </a:lnTo>
                    <a:lnTo>
                      <a:pt x="330" y="356"/>
                    </a:lnTo>
                    <a:lnTo>
                      <a:pt x="332" y="346"/>
                    </a:lnTo>
                    <a:lnTo>
                      <a:pt x="334" y="342"/>
                    </a:lnTo>
                    <a:lnTo>
                      <a:pt x="340" y="350"/>
                    </a:lnTo>
                    <a:lnTo>
                      <a:pt x="338" y="358"/>
                    </a:lnTo>
                    <a:lnTo>
                      <a:pt x="336" y="364"/>
                    </a:lnTo>
                    <a:lnTo>
                      <a:pt x="340" y="364"/>
                    </a:lnTo>
                    <a:lnTo>
                      <a:pt x="350" y="360"/>
                    </a:lnTo>
                    <a:lnTo>
                      <a:pt x="350" y="366"/>
                    </a:lnTo>
                    <a:lnTo>
                      <a:pt x="354" y="372"/>
                    </a:lnTo>
                    <a:lnTo>
                      <a:pt x="358" y="380"/>
                    </a:lnTo>
                    <a:lnTo>
                      <a:pt x="356" y="386"/>
                    </a:lnTo>
                    <a:lnTo>
                      <a:pt x="360" y="394"/>
                    </a:lnTo>
                    <a:lnTo>
                      <a:pt x="366" y="402"/>
                    </a:lnTo>
                    <a:lnTo>
                      <a:pt x="374" y="404"/>
                    </a:lnTo>
                    <a:lnTo>
                      <a:pt x="380" y="410"/>
                    </a:lnTo>
                    <a:lnTo>
                      <a:pt x="384" y="408"/>
                    </a:lnTo>
                    <a:lnTo>
                      <a:pt x="392" y="410"/>
                    </a:lnTo>
                    <a:lnTo>
                      <a:pt x="406" y="418"/>
                    </a:lnTo>
                    <a:lnTo>
                      <a:pt x="412" y="414"/>
                    </a:lnTo>
                    <a:lnTo>
                      <a:pt x="418" y="410"/>
                    </a:lnTo>
                    <a:lnTo>
                      <a:pt x="422" y="408"/>
                    </a:lnTo>
                    <a:lnTo>
                      <a:pt x="418" y="404"/>
                    </a:lnTo>
                    <a:lnTo>
                      <a:pt x="426" y="402"/>
                    </a:lnTo>
                    <a:lnTo>
                      <a:pt x="428" y="402"/>
                    </a:lnTo>
                    <a:lnTo>
                      <a:pt x="428" y="406"/>
                    </a:lnTo>
                    <a:lnTo>
                      <a:pt x="428" y="408"/>
                    </a:lnTo>
                    <a:lnTo>
                      <a:pt x="424" y="408"/>
                    </a:lnTo>
                    <a:lnTo>
                      <a:pt x="424" y="410"/>
                    </a:lnTo>
                    <a:lnTo>
                      <a:pt x="428" y="410"/>
                    </a:lnTo>
                    <a:lnTo>
                      <a:pt x="432" y="408"/>
                    </a:lnTo>
                    <a:lnTo>
                      <a:pt x="434" y="410"/>
                    </a:lnTo>
                    <a:lnTo>
                      <a:pt x="434" y="414"/>
                    </a:lnTo>
                    <a:lnTo>
                      <a:pt x="442" y="418"/>
                    </a:lnTo>
                    <a:lnTo>
                      <a:pt x="446" y="422"/>
                    </a:lnTo>
                    <a:lnTo>
                      <a:pt x="448" y="416"/>
                    </a:lnTo>
                    <a:lnTo>
                      <a:pt x="444" y="420"/>
                    </a:lnTo>
                    <a:lnTo>
                      <a:pt x="444" y="416"/>
                    </a:lnTo>
                    <a:lnTo>
                      <a:pt x="452" y="416"/>
                    </a:lnTo>
                    <a:lnTo>
                      <a:pt x="464" y="404"/>
                    </a:lnTo>
                    <a:lnTo>
                      <a:pt x="470" y="402"/>
                    </a:lnTo>
                    <a:lnTo>
                      <a:pt x="486" y="400"/>
                    </a:lnTo>
                    <a:lnTo>
                      <a:pt x="490" y="400"/>
                    </a:lnTo>
                    <a:lnTo>
                      <a:pt x="490" y="396"/>
                    </a:lnTo>
                    <a:lnTo>
                      <a:pt x="494" y="396"/>
                    </a:lnTo>
                    <a:lnTo>
                      <a:pt x="494" y="396"/>
                    </a:lnTo>
                    <a:lnTo>
                      <a:pt x="494" y="386"/>
                    </a:lnTo>
                    <a:lnTo>
                      <a:pt x="496" y="376"/>
                    </a:lnTo>
                    <a:lnTo>
                      <a:pt x="496" y="368"/>
                    </a:lnTo>
                    <a:lnTo>
                      <a:pt x="502" y="356"/>
                    </a:lnTo>
                    <a:lnTo>
                      <a:pt x="504" y="358"/>
                    </a:lnTo>
                    <a:lnTo>
                      <a:pt x="508" y="344"/>
                    </a:lnTo>
                    <a:lnTo>
                      <a:pt x="512" y="336"/>
                    </a:lnTo>
                    <a:lnTo>
                      <a:pt x="510" y="332"/>
                    </a:lnTo>
                    <a:lnTo>
                      <a:pt x="514" y="328"/>
                    </a:lnTo>
                    <a:lnTo>
                      <a:pt x="518" y="320"/>
                    </a:lnTo>
                    <a:lnTo>
                      <a:pt x="522" y="318"/>
                    </a:lnTo>
                    <a:lnTo>
                      <a:pt x="522" y="318"/>
                    </a:lnTo>
                    <a:lnTo>
                      <a:pt x="528" y="314"/>
                    </a:lnTo>
                    <a:lnTo>
                      <a:pt x="526" y="310"/>
                    </a:lnTo>
                    <a:lnTo>
                      <a:pt x="530" y="306"/>
                    </a:lnTo>
                    <a:lnTo>
                      <a:pt x="534" y="296"/>
                    </a:lnTo>
                    <a:lnTo>
                      <a:pt x="534" y="284"/>
                    </a:lnTo>
                    <a:lnTo>
                      <a:pt x="536" y="278"/>
                    </a:lnTo>
                    <a:lnTo>
                      <a:pt x="542" y="256"/>
                    </a:lnTo>
                    <a:lnTo>
                      <a:pt x="542" y="250"/>
                    </a:lnTo>
                    <a:lnTo>
                      <a:pt x="536" y="232"/>
                    </a:lnTo>
                    <a:lnTo>
                      <a:pt x="536" y="230"/>
                    </a:lnTo>
                    <a:lnTo>
                      <a:pt x="536" y="230"/>
                    </a:lnTo>
                    <a:lnTo>
                      <a:pt x="534" y="220"/>
                    </a:lnTo>
                    <a:lnTo>
                      <a:pt x="534" y="212"/>
                    </a:lnTo>
                    <a:lnTo>
                      <a:pt x="534" y="214"/>
                    </a:lnTo>
                    <a:lnTo>
                      <a:pt x="534" y="212"/>
                    </a:lnTo>
                    <a:lnTo>
                      <a:pt x="530" y="204"/>
                    </a:lnTo>
                    <a:lnTo>
                      <a:pt x="528" y="202"/>
                    </a:lnTo>
                    <a:lnTo>
                      <a:pt x="528" y="200"/>
                    </a:lnTo>
                    <a:lnTo>
                      <a:pt x="526" y="196"/>
                    </a:lnTo>
                    <a:lnTo>
                      <a:pt x="520" y="192"/>
                    </a:lnTo>
                    <a:lnTo>
                      <a:pt x="518" y="186"/>
                    </a:lnTo>
                    <a:lnTo>
                      <a:pt x="512" y="186"/>
                    </a:lnTo>
                    <a:lnTo>
                      <a:pt x="506" y="178"/>
                    </a:lnTo>
                    <a:lnTo>
                      <a:pt x="502" y="162"/>
                    </a:lnTo>
                    <a:lnTo>
                      <a:pt x="502" y="160"/>
                    </a:lnTo>
                    <a:lnTo>
                      <a:pt x="500" y="164"/>
                    </a:lnTo>
                    <a:lnTo>
                      <a:pt x="494" y="160"/>
                    </a:lnTo>
                    <a:lnTo>
                      <a:pt x="494" y="158"/>
                    </a:lnTo>
                    <a:lnTo>
                      <a:pt x="492" y="160"/>
                    </a:lnTo>
                    <a:lnTo>
                      <a:pt x="492" y="162"/>
                    </a:lnTo>
                    <a:lnTo>
                      <a:pt x="490" y="164"/>
                    </a:lnTo>
                    <a:lnTo>
                      <a:pt x="486" y="156"/>
                    </a:lnTo>
                    <a:lnTo>
                      <a:pt x="486" y="148"/>
                    </a:lnTo>
                    <a:lnTo>
                      <a:pt x="484" y="148"/>
                    </a:lnTo>
                    <a:lnTo>
                      <a:pt x="480" y="140"/>
                    </a:lnTo>
                    <a:lnTo>
                      <a:pt x="476" y="138"/>
                    </a:lnTo>
                    <a:lnTo>
                      <a:pt x="478" y="134"/>
                    </a:lnTo>
                    <a:lnTo>
                      <a:pt x="478" y="136"/>
                    </a:lnTo>
                    <a:lnTo>
                      <a:pt x="478" y="132"/>
                    </a:lnTo>
                    <a:lnTo>
                      <a:pt x="474" y="128"/>
                    </a:lnTo>
                    <a:lnTo>
                      <a:pt x="472" y="130"/>
                    </a:lnTo>
                    <a:lnTo>
                      <a:pt x="468" y="126"/>
                    </a:lnTo>
                    <a:lnTo>
                      <a:pt x="464" y="124"/>
                    </a:lnTo>
                    <a:lnTo>
                      <a:pt x="462" y="124"/>
                    </a:lnTo>
                    <a:lnTo>
                      <a:pt x="460" y="118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6" y="114"/>
                    </a:lnTo>
                    <a:lnTo>
                      <a:pt x="444" y="108"/>
                    </a:lnTo>
                    <a:lnTo>
                      <a:pt x="444" y="108"/>
                    </a:lnTo>
                    <a:lnTo>
                      <a:pt x="444" y="108"/>
                    </a:lnTo>
                    <a:lnTo>
                      <a:pt x="442" y="106"/>
                    </a:lnTo>
                    <a:lnTo>
                      <a:pt x="442" y="96"/>
                    </a:lnTo>
                    <a:lnTo>
                      <a:pt x="438" y="84"/>
                    </a:lnTo>
                    <a:lnTo>
                      <a:pt x="436" y="84"/>
                    </a:lnTo>
                    <a:lnTo>
                      <a:pt x="434" y="80"/>
                    </a:lnTo>
                    <a:lnTo>
                      <a:pt x="430" y="66"/>
                    </a:lnTo>
                    <a:lnTo>
                      <a:pt x="430" y="58"/>
                    </a:lnTo>
                    <a:lnTo>
                      <a:pt x="422" y="52"/>
                    </a:lnTo>
                    <a:lnTo>
                      <a:pt x="420" y="48"/>
                    </a:lnTo>
                    <a:lnTo>
                      <a:pt x="418" y="48"/>
                    </a:lnTo>
                    <a:lnTo>
                      <a:pt x="414" y="50"/>
                    </a:lnTo>
                    <a:lnTo>
                      <a:pt x="410" y="48"/>
                    </a:lnTo>
                    <a:lnTo>
                      <a:pt x="404" y="26"/>
                    </a:lnTo>
                    <a:lnTo>
                      <a:pt x="400" y="20"/>
                    </a:lnTo>
                    <a:lnTo>
                      <a:pt x="400" y="16"/>
                    </a:lnTo>
                    <a:lnTo>
                      <a:pt x="398" y="16"/>
                    </a:lnTo>
                    <a:lnTo>
                      <a:pt x="396" y="14"/>
                    </a:lnTo>
                    <a:lnTo>
                      <a:pt x="396" y="4"/>
                    </a:lnTo>
                    <a:lnTo>
                      <a:pt x="396" y="0"/>
                    </a:lnTo>
                    <a:lnTo>
                      <a:pt x="394" y="0"/>
                    </a:lnTo>
                    <a:lnTo>
                      <a:pt x="390" y="4"/>
                    </a:lnTo>
                    <a:lnTo>
                      <a:pt x="390" y="6"/>
                    </a:lnTo>
                    <a:lnTo>
                      <a:pt x="386" y="10"/>
                    </a:lnTo>
                    <a:lnTo>
                      <a:pt x="384" y="18"/>
                    </a:lnTo>
                    <a:lnTo>
                      <a:pt x="382" y="18"/>
                    </a:lnTo>
                    <a:lnTo>
                      <a:pt x="380" y="22"/>
                    </a:lnTo>
                    <a:lnTo>
                      <a:pt x="380" y="26"/>
                    </a:lnTo>
                    <a:lnTo>
                      <a:pt x="382" y="26"/>
                    </a:lnTo>
                    <a:lnTo>
                      <a:pt x="382" y="34"/>
                    </a:lnTo>
                    <a:lnTo>
                      <a:pt x="380" y="40"/>
                    </a:lnTo>
                    <a:lnTo>
                      <a:pt x="380" y="52"/>
                    </a:lnTo>
                    <a:lnTo>
                      <a:pt x="382" y="60"/>
                    </a:lnTo>
                    <a:lnTo>
                      <a:pt x="376" y="80"/>
                    </a:lnTo>
                    <a:lnTo>
                      <a:pt x="370" y="94"/>
                    </a:lnTo>
                    <a:lnTo>
                      <a:pt x="360" y="96"/>
                    </a:lnTo>
                    <a:lnTo>
                      <a:pt x="350" y="90"/>
                    </a:lnTo>
                    <a:lnTo>
                      <a:pt x="344" y="84"/>
                    </a:lnTo>
                    <a:lnTo>
                      <a:pt x="334" y="80"/>
                    </a:lnTo>
                    <a:lnTo>
                      <a:pt x="322" y="72"/>
                    </a:lnTo>
                    <a:lnTo>
                      <a:pt x="314" y="70"/>
                    </a:lnTo>
                    <a:lnTo>
                      <a:pt x="312" y="72"/>
                    </a:lnTo>
                    <a:lnTo>
                      <a:pt x="310" y="64"/>
                    </a:lnTo>
                    <a:lnTo>
                      <a:pt x="304" y="60"/>
                    </a:lnTo>
                    <a:lnTo>
                      <a:pt x="302" y="60"/>
                    </a:lnTo>
                    <a:lnTo>
                      <a:pt x="300" y="58"/>
                    </a:lnTo>
                    <a:lnTo>
                      <a:pt x="306" y="40"/>
                    </a:lnTo>
                    <a:lnTo>
                      <a:pt x="304" y="40"/>
                    </a:lnTo>
                    <a:lnTo>
                      <a:pt x="304" y="34"/>
                    </a:lnTo>
                    <a:lnTo>
                      <a:pt x="308" y="38"/>
                    </a:lnTo>
                    <a:lnTo>
                      <a:pt x="308" y="34"/>
                    </a:lnTo>
                    <a:lnTo>
                      <a:pt x="308" y="32"/>
                    </a:lnTo>
                    <a:lnTo>
                      <a:pt x="308" y="34"/>
                    </a:lnTo>
                    <a:lnTo>
                      <a:pt x="312" y="34"/>
                    </a:lnTo>
                    <a:lnTo>
                      <a:pt x="314" y="30"/>
                    </a:lnTo>
                    <a:lnTo>
                      <a:pt x="312" y="28"/>
                    </a:lnTo>
                    <a:lnTo>
                      <a:pt x="314" y="28"/>
                    </a:lnTo>
                    <a:lnTo>
                      <a:pt x="318" y="22"/>
                    </a:lnTo>
                    <a:lnTo>
                      <a:pt x="316" y="20"/>
                    </a:lnTo>
                    <a:lnTo>
                      <a:pt x="312" y="22"/>
                    </a:lnTo>
                    <a:lnTo>
                      <a:pt x="312" y="16"/>
                    </a:lnTo>
                    <a:lnTo>
                      <a:pt x="308" y="18"/>
                    </a:lnTo>
                    <a:lnTo>
                      <a:pt x="308" y="24"/>
                    </a:lnTo>
                    <a:lnTo>
                      <a:pt x="306" y="24"/>
                    </a:lnTo>
                    <a:lnTo>
                      <a:pt x="304" y="20"/>
                    </a:lnTo>
                    <a:lnTo>
                      <a:pt x="304" y="20"/>
                    </a:lnTo>
                    <a:lnTo>
                      <a:pt x="302" y="20"/>
                    </a:lnTo>
                    <a:lnTo>
                      <a:pt x="304" y="16"/>
                    </a:lnTo>
                    <a:lnTo>
                      <a:pt x="298" y="18"/>
                    </a:lnTo>
                    <a:lnTo>
                      <a:pt x="294" y="22"/>
                    </a:lnTo>
                    <a:lnTo>
                      <a:pt x="288" y="18"/>
                    </a:lnTo>
                    <a:lnTo>
                      <a:pt x="280" y="18"/>
                    </a:lnTo>
                    <a:lnTo>
                      <a:pt x="276" y="16"/>
                    </a:lnTo>
                    <a:lnTo>
                      <a:pt x="276" y="14"/>
                    </a:lnTo>
                    <a:lnTo>
                      <a:pt x="272" y="16"/>
                    </a:lnTo>
                    <a:lnTo>
                      <a:pt x="266" y="14"/>
                    </a:lnTo>
                    <a:lnTo>
                      <a:pt x="262" y="10"/>
                    </a:lnTo>
                    <a:lnTo>
                      <a:pt x="260" y="12"/>
                    </a:lnTo>
                    <a:lnTo>
                      <a:pt x="254" y="6"/>
                    </a:lnTo>
                    <a:lnTo>
                      <a:pt x="252" y="10"/>
                    </a:lnTo>
                    <a:lnTo>
                      <a:pt x="252" y="6"/>
                    </a:lnTo>
                    <a:lnTo>
                      <a:pt x="250" y="8"/>
                    </a:lnTo>
                    <a:lnTo>
                      <a:pt x="248" y="8"/>
                    </a:lnTo>
                    <a:lnTo>
                      <a:pt x="250" y="8"/>
                    </a:lnTo>
                    <a:lnTo>
                      <a:pt x="254" y="12"/>
                    </a:lnTo>
                    <a:lnTo>
                      <a:pt x="258" y="12"/>
                    </a:lnTo>
                    <a:lnTo>
                      <a:pt x="260" y="12"/>
                    </a:lnTo>
                    <a:lnTo>
                      <a:pt x="260" y="18"/>
                    </a:lnTo>
                    <a:lnTo>
                      <a:pt x="252" y="22"/>
                    </a:lnTo>
                    <a:lnTo>
                      <a:pt x="242" y="20"/>
                    </a:lnTo>
                    <a:lnTo>
                      <a:pt x="242" y="22"/>
                    </a:lnTo>
                    <a:lnTo>
                      <a:pt x="238" y="20"/>
                    </a:lnTo>
                    <a:lnTo>
                      <a:pt x="236" y="24"/>
                    </a:lnTo>
                    <a:lnTo>
                      <a:pt x="238" y="28"/>
                    </a:lnTo>
                    <a:lnTo>
                      <a:pt x="234" y="24"/>
                    </a:lnTo>
                    <a:lnTo>
                      <a:pt x="232" y="26"/>
                    </a:lnTo>
                    <a:lnTo>
                      <a:pt x="228" y="28"/>
                    </a:lnTo>
                    <a:lnTo>
                      <a:pt x="226" y="34"/>
                    </a:lnTo>
                    <a:lnTo>
                      <a:pt x="228" y="34"/>
                    </a:lnTo>
                    <a:lnTo>
                      <a:pt x="228" y="36"/>
                    </a:lnTo>
                    <a:lnTo>
                      <a:pt x="228" y="38"/>
                    </a:lnTo>
                    <a:lnTo>
                      <a:pt x="224" y="38"/>
                    </a:lnTo>
                    <a:lnTo>
                      <a:pt x="220" y="46"/>
                    </a:lnTo>
                    <a:lnTo>
                      <a:pt x="218" y="46"/>
                    </a:lnTo>
                    <a:lnTo>
                      <a:pt x="216" y="50"/>
                    </a:lnTo>
                    <a:lnTo>
                      <a:pt x="222" y="56"/>
                    </a:lnTo>
                    <a:lnTo>
                      <a:pt x="220" y="58"/>
                    </a:lnTo>
                    <a:lnTo>
                      <a:pt x="220" y="62"/>
                    </a:lnTo>
                    <a:lnTo>
                      <a:pt x="214" y="56"/>
                    </a:lnTo>
                    <a:lnTo>
                      <a:pt x="206" y="56"/>
                    </a:lnTo>
                    <a:lnTo>
                      <a:pt x="204" y="58"/>
                    </a:lnTo>
                    <a:lnTo>
                      <a:pt x="200" y="58"/>
                    </a:lnTo>
                    <a:lnTo>
                      <a:pt x="196" y="66"/>
                    </a:lnTo>
                    <a:lnTo>
                      <a:pt x="198" y="64"/>
                    </a:lnTo>
                    <a:lnTo>
                      <a:pt x="200" y="54"/>
                    </a:lnTo>
                    <a:lnTo>
                      <a:pt x="192" y="46"/>
                    </a:lnTo>
                    <a:lnTo>
                      <a:pt x="184" y="42"/>
                    </a:lnTo>
                    <a:lnTo>
                      <a:pt x="182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4" y="48"/>
                    </a:lnTo>
                    <a:lnTo>
                      <a:pt x="172" y="44"/>
                    </a:lnTo>
                    <a:lnTo>
                      <a:pt x="170" y="46"/>
                    </a:lnTo>
                    <a:lnTo>
                      <a:pt x="172" y="48"/>
                    </a:lnTo>
                    <a:lnTo>
                      <a:pt x="170" y="52"/>
                    </a:lnTo>
                    <a:lnTo>
                      <a:pt x="168" y="54"/>
                    </a:lnTo>
                    <a:lnTo>
                      <a:pt x="168" y="52"/>
                    </a:lnTo>
                    <a:lnTo>
                      <a:pt x="160" y="54"/>
                    </a:lnTo>
                    <a:lnTo>
                      <a:pt x="162" y="60"/>
                    </a:lnTo>
                    <a:lnTo>
                      <a:pt x="158" y="58"/>
                    </a:lnTo>
                    <a:lnTo>
                      <a:pt x="156" y="62"/>
                    </a:lnTo>
                    <a:lnTo>
                      <a:pt x="158" y="64"/>
                    </a:lnTo>
                    <a:lnTo>
                      <a:pt x="154" y="64"/>
                    </a:lnTo>
                    <a:lnTo>
                      <a:pt x="152" y="66"/>
                    </a:lnTo>
                    <a:lnTo>
                      <a:pt x="152" y="70"/>
                    </a:lnTo>
                    <a:lnTo>
                      <a:pt x="150" y="74"/>
                    </a:lnTo>
                    <a:lnTo>
                      <a:pt x="150" y="76"/>
                    </a:lnTo>
                    <a:lnTo>
                      <a:pt x="152" y="78"/>
                    </a:lnTo>
                    <a:lnTo>
                      <a:pt x="150" y="80"/>
                    </a:lnTo>
                    <a:lnTo>
                      <a:pt x="146" y="78"/>
                    </a:lnTo>
                    <a:lnTo>
                      <a:pt x="144" y="74"/>
                    </a:lnTo>
                    <a:lnTo>
                      <a:pt x="140" y="74"/>
                    </a:lnTo>
                    <a:lnTo>
                      <a:pt x="138" y="74"/>
                    </a:lnTo>
                    <a:lnTo>
                      <a:pt x="138" y="80"/>
                    </a:lnTo>
                    <a:lnTo>
                      <a:pt x="140" y="84"/>
                    </a:lnTo>
                    <a:lnTo>
                      <a:pt x="142" y="86"/>
                    </a:lnTo>
                    <a:lnTo>
                      <a:pt x="138" y="88"/>
                    </a:lnTo>
                    <a:lnTo>
                      <a:pt x="138" y="94"/>
                    </a:lnTo>
                    <a:lnTo>
                      <a:pt x="130" y="78"/>
                    </a:lnTo>
                    <a:lnTo>
                      <a:pt x="128" y="82"/>
                    </a:lnTo>
                    <a:lnTo>
                      <a:pt x="122" y="86"/>
                    </a:lnTo>
                    <a:lnTo>
                      <a:pt x="120" y="92"/>
                    </a:lnTo>
                    <a:lnTo>
                      <a:pt x="122" y="100"/>
                    </a:lnTo>
                    <a:lnTo>
                      <a:pt x="116" y="106"/>
                    </a:lnTo>
                    <a:lnTo>
                      <a:pt x="114" y="106"/>
                    </a:lnTo>
                    <a:lnTo>
                      <a:pt x="112" y="116"/>
                    </a:lnTo>
                    <a:lnTo>
                      <a:pt x="104" y="122"/>
                    </a:lnTo>
                    <a:lnTo>
                      <a:pt x="84" y="128"/>
                    </a:lnTo>
                    <a:lnTo>
                      <a:pt x="78" y="126"/>
                    </a:lnTo>
                    <a:lnTo>
                      <a:pt x="74" y="132"/>
                    </a:lnTo>
                    <a:lnTo>
                      <a:pt x="66" y="132"/>
                    </a:lnTo>
                    <a:lnTo>
                      <a:pt x="58" y="136"/>
                    </a:lnTo>
                    <a:lnTo>
                      <a:pt x="46" y="136"/>
                    </a:lnTo>
                    <a:lnTo>
                      <a:pt x="36" y="142"/>
                    </a:lnTo>
                    <a:lnTo>
                      <a:pt x="30" y="150"/>
                    </a:lnTo>
                    <a:lnTo>
                      <a:pt x="24" y="150"/>
                    </a:lnTo>
                    <a:lnTo>
                      <a:pt x="18" y="15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0" y="160"/>
                    </a:lnTo>
                    <a:lnTo>
                      <a:pt x="12" y="152"/>
                    </a:lnTo>
                    <a:lnTo>
                      <a:pt x="10" y="154"/>
                    </a:lnTo>
                    <a:lnTo>
                      <a:pt x="6" y="160"/>
                    </a:lnTo>
                    <a:lnTo>
                      <a:pt x="6" y="166"/>
                    </a:lnTo>
                    <a:lnTo>
                      <a:pt x="8" y="170"/>
                    </a:lnTo>
                    <a:lnTo>
                      <a:pt x="8" y="176"/>
                    </a:lnTo>
                    <a:lnTo>
                      <a:pt x="2" y="184"/>
                    </a:lnTo>
                    <a:lnTo>
                      <a:pt x="2" y="192"/>
                    </a:lnTo>
                    <a:lnTo>
                      <a:pt x="10" y="206"/>
                    </a:lnTo>
                    <a:lnTo>
                      <a:pt x="10" y="208"/>
                    </a:lnTo>
                    <a:lnTo>
                      <a:pt x="12" y="212"/>
                    </a:lnTo>
                    <a:lnTo>
                      <a:pt x="14" y="216"/>
                    </a:lnTo>
                    <a:lnTo>
                      <a:pt x="12" y="220"/>
                    </a:lnTo>
                    <a:lnTo>
                      <a:pt x="10" y="220"/>
                    </a:lnTo>
                    <a:lnTo>
                      <a:pt x="8" y="216"/>
                    </a:lnTo>
                    <a:lnTo>
                      <a:pt x="8" y="216"/>
                    </a:lnTo>
                    <a:lnTo>
                      <a:pt x="4" y="208"/>
                    </a:lnTo>
                    <a:lnTo>
                      <a:pt x="2" y="208"/>
                    </a:lnTo>
                    <a:lnTo>
                      <a:pt x="8" y="222"/>
                    </a:lnTo>
                    <a:lnTo>
                      <a:pt x="6" y="224"/>
                    </a:lnTo>
                    <a:lnTo>
                      <a:pt x="6" y="222"/>
                    </a:lnTo>
                    <a:lnTo>
                      <a:pt x="4" y="222"/>
                    </a:lnTo>
                    <a:lnTo>
                      <a:pt x="2" y="218"/>
                    </a:lnTo>
                    <a:lnTo>
                      <a:pt x="0" y="216"/>
                    </a:lnTo>
                    <a:lnTo>
                      <a:pt x="0" y="218"/>
                    </a:lnTo>
                    <a:lnTo>
                      <a:pt x="4" y="226"/>
                    </a:lnTo>
                    <a:lnTo>
                      <a:pt x="10" y="230"/>
                    </a:lnTo>
                    <a:lnTo>
                      <a:pt x="12" y="238"/>
                    </a:lnTo>
                    <a:lnTo>
                      <a:pt x="14" y="244"/>
                    </a:lnTo>
                    <a:lnTo>
                      <a:pt x="24" y="264"/>
                    </a:lnTo>
                    <a:lnTo>
                      <a:pt x="26" y="280"/>
                    </a:lnTo>
                    <a:lnTo>
                      <a:pt x="34" y="300"/>
                    </a:lnTo>
                    <a:lnTo>
                      <a:pt x="34" y="314"/>
                    </a:lnTo>
                    <a:lnTo>
                      <a:pt x="34" y="318"/>
                    </a:lnTo>
                    <a:lnTo>
                      <a:pt x="34" y="324"/>
                    </a:lnTo>
                    <a:lnTo>
                      <a:pt x="30" y="330"/>
                    </a:lnTo>
                    <a:lnTo>
                      <a:pt x="26" y="330"/>
                    </a:lnTo>
                    <a:lnTo>
                      <a:pt x="26" y="33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8" name="Rectangle 48">
                <a:extLst>
                  <a:ext uri="{FF2B5EF4-FFF2-40B4-BE49-F238E27FC236}">
                    <a16:creationId xmlns="" xmlns:a16="http://schemas.microsoft.com/office/drawing/2014/main" id="{7CC6CA85-363E-4E11-BAA2-B6F838616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1591" y="3938589"/>
                <a:ext cx="1588" cy="1588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9" name="Freeform 49">
                <a:extLst>
                  <a:ext uri="{FF2B5EF4-FFF2-40B4-BE49-F238E27FC236}">
                    <a16:creationId xmlns="" xmlns:a16="http://schemas.microsoft.com/office/drawing/2014/main" id="{5E82E015-E56D-4741-A20A-F53ECCED8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92" y="4719639"/>
                <a:ext cx="9525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0" name="Freeform 50">
                <a:extLst>
                  <a:ext uri="{FF2B5EF4-FFF2-40B4-BE49-F238E27FC236}">
                    <a16:creationId xmlns="" xmlns:a16="http://schemas.microsoft.com/office/drawing/2014/main" id="{1788E1E4-7392-40B7-BEF8-B56F8A702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6" y="4592640"/>
                <a:ext cx="196850" cy="63501"/>
              </a:xfrm>
              <a:custGeom>
                <a:avLst/>
                <a:gdLst/>
                <a:ahLst/>
                <a:cxnLst>
                  <a:cxn ang="0">
                    <a:pos x="90" y="32"/>
                  </a:cxn>
                  <a:cxn ang="0">
                    <a:pos x="86" y="34"/>
                  </a:cxn>
                  <a:cxn ang="0">
                    <a:pos x="80" y="30"/>
                  </a:cxn>
                  <a:cxn ang="0">
                    <a:pos x="74" y="32"/>
                  </a:cxn>
                  <a:cxn ang="0">
                    <a:pos x="58" y="24"/>
                  </a:cxn>
                  <a:cxn ang="0">
                    <a:pos x="46" y="24"/>
                  </a:cxn>
                  <a:cxn ang="0">
                    <a:pos x="42" y="26"/>
                  </a:cxn>
                  <a:cxn ang="0">
                    <a:pos x="32" y="22"/>
                  </a:cxn>
                  <a:cxn ang="0">
                    <a:pos x="22" y="22"/>
                  </a:cxn>
                  <a:cxn ang="0">
                    <a:pos x="14" y="18"/>
                  </a:cxn>
                  <a:cxn ang="0">
                    <a:pos x="16" y="16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30" y="4"/>
                  </a:cxn>
                  <a:cxn ang="0">
                    <a:pos x="40" y="6"/>
                  </a:cxn>
                  <a:cxn ang="0">
                    <a:pos x="44" y="12"/>
                  </a:cxn>
                  <a:cxn ang="0">
                    <a:pos x="48" y="12"/>
                  </a:cxn>
                  <a:cxn ang="0">
                    <a:pos x="56" y="12"/>
                  </a:cxn>
                  <a:cxn ang="0">
                    <a:pos x="68" y="14"/>
                  </a:cxn>
                  <a:cxn ang="0">
                    <a:pos x="70" y="14"/>
                  </a:cxn>
                  <a:cxn ang="0">
                    <a:pos x="72" y="8"/>
                  </a:cxn>
                  <a:cxn ang="0">
                    <a:pos x="76" y="8"/>
                  </a:cxn>
                  <a:cxn ang="0">
                    <a:pos x="78" y="10"/>
                  </a:cxn>
                  <a:cxn ang="0">
                    <a:pos x="84" y="10"/>
                  </a:cxn>
                  <a:cxn ang="0">
                    <a:pos x="90" y="14"/>
                  </a:cxn>
                  <a:cxn ang="0">
                    <a:pos x="96" y="14"/>
                  </a:cxn>
                  <a:cxn ang="0">
                    <a:pos x="100" y="18"/>
                  </a:cxn>
                  <a:cxn ang="0">
                    <a:pos x="100" y="22"/>
                  </a:cxn>
                  <a:cxn ang="0">
                    <a:pos x="104" y="24"/>
                  </a:cxn>
                  <a:cxn ang="0">
                    <a:pos x="116" y="24"/>
                  </a:cxn>
                  <a:cxn ang="0">
                    <a:pos x="122" y="26"/>
                  </a:cxn>
                  <a:cxn ang="0">
                    <a:pos x="120" y="34"/>
                  </a:cxn>
                  <a:cxn ang="0">
                    <a:pos x="124" y="40"/>
                  </a:cxn>
                  <a:cxn ang="0">
                    <a:pos x="120" y="38"/>
                  </a:cxn>
                  <a:cxn ang="0">
                    <a:pos x="106" y="32"/>
                  </a:cxn>
                  <a:cxn ang="0">
                    <a:pos x="98" y="34"/>
                  </a:cxn>
                  <a:cxn ang="0">
                    <a:pos x="90" y="32"/>
                  </a:cxn>
                  <a:cxn ang="0">
                    <a:pos x="90" y="32"/>
                  </a:cxn>
                </a:cxnLst>
                <a:rect l="0" t="0" r="r" b="b"/>
                <a:pathLst>
                  <a:path w="124" h="40">
                    <a:moveTo>
                      <a:pt x="90" y="32"/>
                    </a:moveTo>
                    <a:lnTo>
                      <a:pt x="86" y="34"/>
                    </a:lnTo>
                    <a:lnTo>
                      <a:pt x="80" y="30"/>
                    </a:lnTo>
                    <a:lnTo>
                      <a:pt x="74" y="32"/>
                    </a:lnTo>
                    <a:lnTo>
                      <a:pt x="58" y="24"/>
                    </a:lnTo>
                    <a:lnTo>
                      <a:pt x="46" y="24"/>
                    </a:lnTo>
                    <a:lnTo>
                      <a:pt x="42" y="26"/>
                    </a:lnTo>
                    <a:lnTo>
                      <a:pt x="32" y="22"/>
                    </a:lnTo>
                    <a:lnTo>
                      <a:pt x="22" y="22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0" y="4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6" y="12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2" y="8"/>
                    </a:lnTo>
                    <a:lnTo>
                      <a:pt x="76" y="8"/>
                    </a:lnTo>
                    <a:lnTo>
                      <a:pt x="78" y="10"/>
                    </a:lnTo>
                    <a:lnTo>
                      <a:pt x="84" y="10"/>
                    </a:lnTo>
                    <a:lnTo>
                      <a:pt x="90" y="14"/>
                    </a:lnTo>
                    <a:lnTo>
                      <a:pt x="96" y="14"/>
                    </a:lnTo>
                    <a:lnTo>
                      <a:pt x="100" y="18"/>
                    </a:lnTo>
                    <a:lnTo>
                      <a:pt x="100" y="22"/>
                    </a:lnTo>
                    <a:lnTo>
                      <a:pt x="104" y="24"/>
                    </a:lnTo>
                    <a:lnTo>
                      <a:pt x="116" y="24"/>
                    </a:lnTo>
                    <a:lnTo>
                      <a:pt x="122" y="26"/>
                    </a:lnTo>
                    <a:lnTo>
                      <a:pt x="120" y="34"/>
                    </a:lnTo>
                    <a:lnTo>
                      <a:pt x="124" y="40"/>
                    </a:lnTo>
                    <a:lnTo>
                      <a:pt x="120" y="38"/>
                    </a:lnTo>
                    <a:lnTo>
                      <a:pt x="106" y="32"/>
                    </a:lnTo>
                    <a:lnTo>
                      <a:pt x="98" y="34"/>
                    </a:lnTo>
                    <a:lnTo>
                      <a:pt x="90" y="32"/>
                    </a:lnTo>
                    <a:lnTo>
                      <a:pt x="90" y="3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1" name="Freeform 51">
                <a:extLst>
                  <a:ext uri="{FF2B5EF4-FFF2-40B4-BE49-F238E27FC236}">
                    <a16:creationId xmlns="" xmlns:a16="http://schemas.microsoft.com/office/drawing/2014/main" id="{3C607D37-D0CB-4DE1-8580-69533B037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6" y="4538665"/>
                <a:ext cx="6350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4" y="8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2" name="Freeform 52">
                <a:extLst>
                  <a:ext uri="{FF2B5EF4-FFF2-40B4-BE49-F238E27FC236}">
                    <a16:creationId xmlns="" xmlns:a16="http://schemas.microsoft.com/office/drawing/2014/main" id="{0947B232-1CAB-438B-960E-534B30808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7" y="4227513"/>
                <a:ext cx="47625" cy="6350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0" y="0"/>
                  </a:cxn>
                  <a:cxn ang="0">
                    <a:pos x="30" y="4"/>
                  </a:cxn>
                  <a:cxn ang="0">
                    <a:pos x="30" y="12"/>
                  </a:cxn>
                  <a:cxn ang="0">
                    <a:pos x="20" y="20"/>
                  </a:cxn>
                  <a:cxn ang="0">
                    <a:pos x="20" y="24"/>
                  </a:cxn>
                  <a:cxn ang="0">
                    <a:pos x="8" y="34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34"/>
                  </a:cxn>
                  <a:cxn ang="0">
                    <a:pos x="8" y="28"/>
                  </a:cxn>
                  <a:cxn ang="0">
                    <a:pos x="20" y="14"/>
                  </a:cxn>
                  <a:cxn ang="0">
                    <a:pos x="24" y="12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0" h="40">
                    <a:moveTo>
                      <a:pt x="28" y="0"/>
                    </a:moveTo>
                    <a:lnTo>
                      <a:pt x="30" y="0"/>
                    </a:lnTo>
                    <a:lnTo>
                      <a:pt x="30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8" y="3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8" y="28"/>
                    </a:lnTo>
                    <a:lnTo>
                      <a:pt x="20" y="14"/>
                    </a:lnTo>
                    <a:lnTo>
                      <a:pt x="24" y="12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3" name="Freeform 53">
                <a:extLst>
                  <a:ext uri="{FF2B5EF4-FFF2-40B4-BE49-F238E27FC236}">
                    <a16:creationId xmlns="" xmlns:a16="http://schemas.microsoft.com/office/drawing/2014/main" id="{6BDCF870-F64F-4171-8625-ACDE44373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92" y="4214814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4" name="Freeform 54">
                <a:extLst>
                  <a:ext uri="{FF2B5EF4-FFF2-40B4-BE49-F238E27FC236}">
                    <a16:creationId xmlns="" xmlns:a16="http://schemas.microsoft.com/office/drawing/2014/main" id="{7D78A58D-139D-44F1-A5BD-B83C843D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92" y="4208464"/>
                <a:ext cx="9525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5" name="Freeform 55">
                <a:extLst>
                  <a:ext uri="{FF2B5EF4-FFF2-40B4-BE49-F238E27FC236}">
                    <a16:creationId xmlns="" xmlns:a16="http://schemas.microsoft.com/office/drawing/2014/main" id="{0064897F-7798-4976-9924-9AB59D48C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0391" y="4183064"/>
                <a:ext cx="22225" cy="254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4" y="4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0" y="16"/>
                  </a:cxn>
                  <a:cxn ang="0">
                    <a:pos x="8" y="1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8" y="0"/>
                    </a:lnTo>
                    <a:lnTo>
                      <a:pt x="14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6" name="Freeform 56">
                <a:extLst>
                  <a:ext uri="{FF2B5EF4-FFF2-40B4-BE49-F238E27FC236}">
                    <a16:creationId xmlns="" xmlns:a16="http://schemas.microsoft.com/office/drawing/2014/main" id="{2224A5D2-3E68-41D3-892E-226E77467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92" y="4068764"/>
                <a:ext cx="88899" cy="133351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2" y="16"/>
                  </a:cxn>
                  <a:cxn ang="0">
                    <a:pos x="36" y="24"/>
                  </a:cxn>
                  <a:cxn ang="0">
                    <a:pos x="24" y="38"/>
                  </a:cxn>
                  <a:cxn ang="0">
                    <a:pos x="20" y="46"/>
                  </a:cxn>
                  <a:cxn ang="0">
                    <a:pos x="24" y="58"/>
                  </a:cxn>
                  <a:cxn ang="0">
                    <a:pos x="28" y="66"/>
                  </a:cxn>
                  <a:cxn ang="0">
                    <a:pos x="32" y="62"/>
                  </a:cxn>
                  <a:cxn ang="0">
                    <a:pos x="42" y="62"/>
                  </a:cxn>
                  <a:cxn ang="0">
                    <a:pos x="46" y="66"/>
                  </a:cxn>
                  <a:cxn ang="0">
                    <a:pos x="54" y="66"/>
                  </a:cxn>
                  <a:cxn ang="0">
                    <a:pos x="50" y="70"/>
                  </a:cxn>
                  <a:cxn ang="0">
                    <a:pos x="54" y="74"/>
                  </a:cxn>
                  <a:cxn ang="0">
                    <a:pos x="56" y="78"/>
                  </a:cxn>
                  <a:cxn ang="0">
                    <a:pos x="54" y="80"/>
                  </a:cxn>
                  <a:cxn ang="0">
                    <a:pos x="52" y="80"/>
                  </a:cxn>
                  <a:cxn ang="0">
                    <a:pos x="44" y="72"/>
                  </a:cxn>
                  <a:cxn ang="0">
                    <a:pos x="36" y="66"/>
                  </a:cxn>
                  <a:cxn ang="0">
                    <a:pos x="28" y="66"/>
                  </a:cxn>
                  <a:cxn ang="0">
                    <a:pos x="20" y="70"/>
                  </a:cxn>
                  <a:cxn ang="0">
                    <a:pos x="14" y="66"/>
                  </a:cxn>
                  <a:cxn ang="0">
                    <a:pos x="10" y="62"/>
                  </a:cxn>
                  <a:cxn ang="0">
                    <a:pos x="10" y="54"/>
                  </a:cxn>
                  <a:cxn ang="0">
                    <a:pos x="6" y="54"/>
                  </a:cxn>
                  <a:cxn ang="0">
                    <a:pos x="4" y="50"/>
                  </a:cxn>
                  <a:cxn ang="0">
                    <a:pos x="2" y="34"/>
                  </a:cxn>
                  <a:cxn ang="0">
                    <a:pos x="6" y="34"/>
                  </a:cxn>
                  <a:cxn ang="0">
                    <a:pos x="10" y="2"/>
                  </a:cxn>
                  <a:cxn ang="0">
                    <a:pos x="20" y="2"/>
                  </a:cxn>
                  <a:cxn ang="0">
                    <a:pos x="28" y="4"/>
                  </a:cxn>
                  <a:cxn ang="0">
                    <a:pos x="32" y="0"/>
                  </a:cxn>
                  <a:cxn ang="0">
                    <a:pos x="32" y="2"/>
                  </a:cxn>
                </a:cxnLst>
                <a:rect l="0" t="0" r="r" b="b"/>
                <a:pathLst>
                  <a:path w="56" h="84">
                    <a:moveTo>
                      <a:pt x="32" y="2"/>
                    </a:moveTo>
                    <a:lnTo>
                      <a:pt x="34" y="4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0" y="34"/>
                    </a:lnTo>
                    <a:lnTo>
                      <a:pt x="24" y="38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6" y="62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8" y="60"/>
                    </a:lnTo>
                    <a:lnTo>
                      <a:pt x="42" y="62"/>
                    </a:lnTo>
                    <a:lnTo>
                      <a:pt x="44" y="68"/>
                    </a:lnTo>
                    <a:lnTo>
                      <a:pt x="46" y="66"/>
                    </a:lnTo>
                    <a:lnTo>
                      <a:pt x="46" y="64"/>
                    </a:lnTo>
                    <a:lnTo>
                      <a:pt x="54" y="66"/>
                    </a:lnTo>
                    <a:lnTo>
                      <a:pt x="54" y="68"/>
                    </a:lnTo>
                    <a:lnTo>
                      <a:pt x="50" y="70"/>
                    </a:lnTo>
                    <a:lnTo>
                      <a:pt x="50" y="72"/>
                    </a:lnTo>
                    <a:lnTo>
                      <a:pt x="54" y="74"/>
                    </a:lnTo>
                    <a:lnTo>
                      <a:pt x="54" y="76"/>
                    </a:lnTo>
                    <a:lnTo>
                      <a:pt x="56" y="78"/>
                    </a:lnTo>
                    <a:lnTo>
                      <a:pt x="56" y="84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46" y="76"/>
                    </a:lnTo>
                    <a:lnTo>
                      <a:pt x="44" y="72"/>
                    </a:lnTo>
                    <a:lnTo>
                      <a:pt x="38" y="66"/>
                    </a:lnTo>
                    <a:lnTo>
                      <a:pt x="36" y="66"/>
                    </a:lnTo>
                    <a:lnTo>
                      <a:pt x="38" y="74"/>
                    </a:lnTo>
                    <a:lnTo>
                      <a:pt x="28" y="66"/>
                    </a:lnTo>
                    <a:lnTo>
                      <a:pt x="24" y="66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0" y="62"/>
                    </a:lnTo>
                    <a:lnTo>
                      <a:pt x="14" y="54"/>
                    </a:lnTo>
                    <a:lnTo>
                      <a:pt x="10" y="54"/>
                    </a:lnTo>
                    <a:lnTo>
                      <a:pt x="10" y="58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4" y="50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1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7" name="Freeform 57">
                <a:extLst>
                  <a:ext uri="{FF2B5EF4-FFF2-40B4-BE49-F238E27FC236}">
                    <a16:creationId xmlns="" xmlns:a16="http://schemas.microsoft.com/office/drawing/2014/main" id="{38C3A4FC-53B2-45A7-9B4B-368CE2A17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142" y="4148139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8" name="Freeform 58">
                <a:extLst>
                  <a:ext uri="{FF2B5EF4-FFF2-40B4-BE49-F238E27FC236}">
                    <a16:creationId xmlns="" xmlns:a16="http://schemas.microsoft.com/office/drawing/2014/main" id="{C129111D-4D0C-4613-8BAE-5C6F42098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966" y="4179890"/>
                <a:ext cx="635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9" name="Freeform 59">
                <a:extLst>
                  <a:ext uri="{FF2B5EF4-FFF2-40B4-BE49-F238E27FC236}">
                    <a16:creationId xmlns="" xmlns:a16="http://schemas.microsoft.com/office/drawing/2014/main" id="{894C138B-7479-4E0D-B972-3492C8114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142" y="4198939"/>
                <a:ext cx="3176" cy="126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" h="8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0" name="Freeform 60">
                <a:extLst>
                  <a:ext uri="{FF2B5EF4-FFF2-40B4-BE49-F238E27FC236}">
                    <a16:creationId xmlns="" xmlns:a16="http://schemas.microsoft.com/office/drawing/2014/main" id="{762BDE26-0A31-4AF6-8A13-3071B9051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7" y="4202114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1" name="Freeform 61">
                <a:extLst>
                  <a:ext uri="{FF2B5EF4-FFF2-40B4-BE49-F238E27FC236}">
                    <a16:creationId xmlns="" xmlns:a16="http://schemas.microsoft.com/office/drawing/2014/main" id="{199DF543-ACFD-4778-9A02-C55A9C3EB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6" y="4202114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6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6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2" name="Freeform 62">
                <a:extLst>
                  <a:ext uri="{FF2B5EF4-FFF2-40B4-BE49-F238E27FC236}">
                    <a16:creationId xmlns="" xmlns:a16="http://schemas.microsoft.com/office/drawing/2014/main" id="{C008FD85-087E-4AE9-9505-99F33ADC0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941" y="4202114"/>
                <a:ext cx="28575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6" y="4"/>
                  </a:cxn>
                  <a:cxn ang="0">
                    <a:pos x="16" y="14"/>
                  </a:cxn>
                  <a:cxn ang="0">
                    <a:pos x="18" y="20"/>
                  </a:cxn>
                  <a:cxn ang="0">
                    <a:pos x="12" y="20"/>
                  </a:cxn>
                  <a:cxn ang="0">
                    <a:pos x="8" y="14"/>
                  </a:cxn>
                  <a:cxn ang="0">
                    <a:pos x="8" y="10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lnTo>
                      <a:pt x="8" y="0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16" y="14"/>
                    </a:lnTo>
                    <a:lnTo>
                      <a:pt x="18" y="20"/>
                    </a:lnTo>
                    <a:lnTo>
                      <a:pt x="12" y="20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3" name="Freeform 63">
                <a:extLst>
                  <a:ext uri="{FF2B5EF4-FFF2-40B4-BE49-F238E27FC236}">
                    <a16:creationId xmlns="" xmlns:a16="http://schemas.microsoft.com/office/drawing/2014/main" id="{73754D51-C977-45EE-BC07-AECC54D5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142" y="4214814"/>
                <a:ext cx="25401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6" y="6"/>
                  </a:cxn>
                  <a:cxn ang="0">
                    <a:pos x="14" y="12"/>
                  </a:cxn>
                  <a:cxn ang="0">
                    <a:pos x="8" y="16"/>
                  </a:cxn>
                  <a:cxn ang="0">
                    <a:pos x="2" y="18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16" y="6"/>
                    </a:lnTo>
                    <a:lnTo>
                      <a:pt x="14" y="12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4" name="Freeform 64">
                <a:extLst>
                  <a:ext uri="{FF2B5EF4-FFF2-40B4-BE49-F238E27FC236}">
                    <a16:creationId xmlns="" xmlns:a16="http://schemas.microsoft.com/office/drawing/2014/main" id="{A513B42F-F50B-4B51-A819-0F7602B11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7" y="4237039"/>
                <a:ext cx="25401" cy="4127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0" y="14"/>
                  </a:cxn>
                  <a:cxn ang="0">
                    <a:pos x="12" y="24"/>
                  </a:cxn>
                  <a:cxn ang="0">
                    <a:pos x="8" y="26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6" h="26">
                    <a:moveTo>
                      <a:pt x="8" y="2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0" y="14"/>
                    </a:lnTo>
                    <a:lnTo>
                      <a:pt x="12" y="24"/>
                    </a:lnTo>
                    <a:lnTo>
                      <a:pt x="8" y="2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5" name="Freeform 65">
                <a:extLst>
                  <a:ext uri="{FF2B5EF4-FFF2-40B4-BE49-F238E27FC236}">
                    <a16:creationId xmlns="" xmlns:a16="http://schemas.microsoft.com/office/drawing/2014/main" id="{EA3FDFC0-1E5A-4741-8204-DA31410AB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941" y="4224339"/>
                <a:ext cx="19051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10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8" y="20"/>
                  </a:cxn>
                  <a:cxn ang="0">
                    <a:pos x="6" y="16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2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10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6" y="1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6" name="Freeform 66">
                <a:extLst>
                  <a:ext uri="{FF2B5EF4-FFF2-40B4-BE49-F238E27FC236}">
                    <a16:creationId xmlns="" xmlns:a16="http://schemas.microsoft.com/office/drawing/2014/main" id="{FADFF4E1-A333-4CB8-9B68-143E3467D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3892" y="4230689"/>
                <a:ext cx="12699" cy="38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24">
                    <a:moveTo>
                      <a:pt x="8" y="0"/>
                    </a:moveTo>
                    <a:lnTo>
                      <a:pt x="8" y="10"/>
                    </a:lnTo>
                    <a:lnTo>
                      <a:pt x="4" y="1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7" name="Freeform 67">
                <a:extLst>
                  <a:ext uri="{FF2B5EF4-FFF2-40B4-BE49-F238E27FC236}">
                    <a16:creationId xmlns="" xmlns:a16="http://schemas.microsoft.com/office/drawing/2014/main" id="{FDAAF07F-442E-4E7B-BA93-E608B893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7" y="4252914"/>
                <a:ext cx="15875" cy="126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10" y="0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8" name="Freeform 68">
                <a:extLst>
                  <a:ext uri="{FF2B5EF4-FFF2-40B4-BE49-F238E27FC236}">
                    <a16:creationId xmlns="" xmlns:a16="http://schemas.microsoft.com/office/drawing/2014/main" id="{A8575652-AEF0-4999-A081-06C1DE08B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142" y="4262439"/>
                <a:ext cx="98425" cy="8889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8" y="0"/>
                  </a:cxn>
                  <a:cxn ang="0">
                    <a:pos x="58" y="8"/>
                  </a:cxn>
                  <a:cxn ang="0">
                    <a:pos x="58" y="12"/>
                  </a:cxn>
                  <a:cxn ang="0">
                    <a:pos x="56" y="16"/>
                  </a:cxn>
                  <a:cxn ang="0">
                    <a:pos x="58" y="16"/>
                  </a:cxn>
                  <a:cxn ang="0">
                    <a:pos x="62" y="30"/>
                  </a:cxn>
                  <a:cxn ang="0">
                    <a:pos x="62" y="34"/>
                  </a:cxn>
                  <a:cxn ang="0">
                    <a:pos x="58" y="40"/>
                  </a:cxn>
                  <a:cxn ang="0">
                    <a:pos x="58" y="46"/>
                  </a:cxn>
                  <a:cxn ang="0">
                    <a:pos x="56" y="44"/>
                  </a:cxn>
                  <a:cxn ang="0">
                    <a:pos x="56" y="36"/>
                  </a:cxn>
                  <a:cxn ang="0">
                    <a:pos x="52" y="32"/>
                  </a:cxn>
                  <a:cxn ang="0">
                    <a:pos x="50" y="32"/>
                  </a:cxn>
                  <a:cxn ang="0">
                    <a:pos x="48" y="38"/>
                  </a:cxn>
                  <a:cxn ang="0">
                    <a:pos x="46" y="42"/>
                  </a:cxn>
                  <a:cxn ang="0">
                    <a:pos x="50" y="48"/>
                  </a:cxn>
                  <a:cxn ang="0">
                    <a:pos x="48" y="56"/>
                  </a:cxn>
                  <a:cxn ang="0">
                    <a:pos x="46" y="54"/>
                  </a:cxn>
                  <a:cxn ang="0">
                    <a:pos x="44" y="50"/>
                  </a:cxn>
                  <a:cxn ang="0">
                    <a:pos x="40" y="52"/>
                  </a:cxn>
                  <a:cxn ang="0">
                    <a:pos x="32" y="48"/>
                  </a:cxn>
                  <a:cxn ang="0">
                    <a:pos x="30" y="46"/>
                  </a:cxn>
                  <a:cxn ang="0">
                    <a:pos x="28" y="36"/>
                  </a:cxn>
                  <a:cxn ang="0">
                    <a:pos x="30" y="30"/>
                  </a:cxn>
                  <a:cxn ang="0">
                    <a:pos x="24" y="26"/>
                  </a:cxn>
                  <a:cxn ang="0">
                    <a:pos x="22" y="26"/>
                  </a:cxn>
                  <a:cxn ang="0">
                    <a:pos x="20" y="30"/>
                  </a:cxn>
                  <a:cxn ang="0">
                    <a:pos x="16" y="30"/>
                  </a:cxn>
                  <a:cxn ang="0">
                    <a:pos x="16" y="28"/>
                  </a:cxn>
                  <a:cxn ang="0">
                    <a:pos x="14" y="32"/>
                  </a:cxn>
                  <a:cxn ang="0">
                    <a:pos x="12" y="28"/>
                  </a:cxn>
                  <a:cxn ang="0">
                    <a:pos x="10" y="28"/>
                  </a:cxn>
                  <a:cxn ang="0">
                    <a:pos x="6" y="30"/>
                  </a:cxn>
                  <a:cxn ang="0">
                    <a:pos x="4" y="38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2" y="26"/>
                  </a:cxn>
                  <a:cxn ang="0">
                    <a:pos x="6" y="22"/>
                  </a:cxn>
                  <a:cxn ang="0">
                    <a:pos x="12" y="20"/>
                  </a:cxn>
                  <a:cxn ang="0">
                    <a:pos x="14" y="18"/>
                  </a:cxn>
                  <a:cxn ang="0">
                    <a:pos x="20" y="14"/>
                  </a:cxn>
                  <a:cxn ang="0">
                    <a:pos x="24" y="16"/>
                  </a:cxn>
                  <a:cxn ang="0">
                    <a:pos x="26" y="18"/>
                  </a:cxn>
                  <a:cxn ang="0">
                    <a:pos x="24" y="22"/>
                  </a:cxn>
                  <a:cxn ang="0">
                    <a:pos x="30" y="20"/>
                  </a:cxn>
                  <a:cxn ang="0">
                    <a:pos x="32" y="16"/>
                  </a:cxn>
                  <a:cxn ang="0">
                    <a:pos x="34" y="16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2" y="12"/>
                  </a:cxn>
                  <a:cxn ang="0">
                    <a:pos x="48" y="10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62" h="56">
                    <a:moveTo>
                      <a:pt x="46" y="0"/>
                    </a:moveTo>
                    <a:lnTo>
                      <a:pt x="48" y="0"/>
                    </a:lnTo>
                    <a:lnTo>
                      <a:pt x="58" y="8"/>
                    </a:lnTo>
                    <a:lnTo>
                      <a:pt x="58" y="12"/>
                    </a:lnTo>
                    <a:lnTo>
                      <a:pt x="56" y="16"/>
                    </a:lnTo>
                    <a:lnTo>
                      <a:pt x="58" y="16"/>
                    </a:lnTo>
                    <a:lnTo>
                      <a:pt x="62" y="30"/>
                    </a:lnTo>
                    <a:lnTo>
                      <a:pt x="62" y="34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4"/>
                    </a:lnTo>
                    <a:lnTo>
                      <a:pt x="56" y="36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8"/>
                    </a:lnTo>
                    <a:lnTo>
                      <a:pt x="46" y="42"/>
                    </a:lnTo>
                    <a:lnTo>
                      <a:pt x="50" y="48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4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2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20" y="14"/>
                    </a:lnTo>
                    <a:lnTo>
                      <a:pt x="24" y="16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30" y="20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8" y="10"/>
                    </a:lnTo>
                    <a:lnTo>
                      <a:pt x="42" y="12"/>
                    </a:lnTo>
                    <a:lnTo>
                      <a:pt x="48" y="1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9" name="Freeform 69">
                <a:extLst>
                  <a:ext uri="{FF2B5EF4-FFF2-40B4-BE49-F238E27FC236}">
                    <a16:creationId xmlns="" xmlns:a16="http://schemas.microsoft.com/office/drawing/2014/main" id="{26DA6C4F-05A4-42D2-AD9B-9C8B2AB1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966" y="4325940"/>
                <a:ext cx="9525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0" name="Freeform 70">
                <a:extLst>
                  <a:ext uri="{FF2B5EF4-FFF2-40B4-BE49-F238E27FC236}">
                    <a16:creationId xmlns="" xmlns:a16="http://schemas.microsoft.com/office/drawing/2014/main" id="{6D835FD1-C380-467E-88C5-788731D53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7" y="4341813"/>
                <a:ext cx="12699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1" name="Freeform 71">
                <a:extLst>
                  <a:ext uri="{FF2B5EF4-FFF2-40B4-BE49-F238E27FC236}">
                    <a16:creationId xmlns="" xmlns:a16="http://schemas.microsoft.com/office/drawing/2014/main" id="{75013B91-D535-443C-9387-FB74FB665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92" y="4357688"/>
                <a:ext cx="9525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2" name="Freeform 72">
                <a:extLst>
                  <a:ext uri="{FF2B5EF4-FFF2-40B4-BE49-F238E27FC236}">
                    <a16:creationId xmlns="" xmlns:a16="http://schemas.microsoft.com/office/drawing/2014/main" id="{A3B9ADFC-FE9A-425D-AC16-B368C4657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7" y="4148139"/>
                <a:ext cx="3176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3" name="Freeform 73">
                <a:extLst>
                  <a:ext uri="{FF2B5EF4-FFF2-40B4-BE49-F238E27FC236}">
                    <a16:creationId xmlns="" xmlns:a16="http://schemas.microsoft.com/office/drawing/2014/main" id="{2793271B-17CB-4096-B90B-879AC4BEF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7918" y="4179890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4" name="Freeform 74">
                <a:extLst>
                  <a:ext uri="{FF2B5EF4-FFF2-40B4-BE49-F238E27FC236}">
                    <a16:creationId xmlns="" xmlns:a16="http://schemas.microsoft.com/office/drawing/2014/main" id="{B79A5982-7D0F-4893-9272-745699DCB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2017" y="4306889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5" name="Rectangle 75">
                <a:extLst>
                  <a:ext uri="{FF2B5EF4-FFF2-40B4-BE49-F238E27FC236}">
                    <a16:creationId xmlns="" xmlns:a16="http://schemas.microsoft.com/office/drawing/2014/main" id="{D0EE0530-13E6-4CE4-8636-EAAC9791C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8217" y="4265613"/>
                <a:ext cx="1588" cy="1588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6" name="Freeform 76">
                <a:extLst>
                  <a:ext uri="{FF2B5EF4-FFF2-40B4-BE49-F238E27FC236}">
                    <a16:creationId xmlns="" xmlns:a16="http://schemas.microsoft.com/office/drawing/2014/main" id="{584633F4-74C7-427C-AF1F-60B0BA36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3667" y="4319588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7" name="Freeform 77">
                <a:extLst>
                  <a:ext uri="{FF2B5EF4-FFF2-40B4-BE49-F238E27FC236}">
                    <a16:creationId xmlns="" xmlns:a16="http://schemas.microsoft.com/office/drawing/2014/main" id="{27C533CB-3946-4C38-B5E3-B52FB4634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267" y="4354514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8" name="Freeform 78">
                <a:extLst>
                  <a:ext uri="{FF2B5EF4-FFF2-40B4-BE49-F238E27FC236}">
                    <a16:creationId xmlns="" xmlns:a16="http://schemas.microsoft.com/office/drawing/2014/main" id="{EB61E946-AC57-4BD7-AC7A-B543F3A5F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192" y="4510090"/>
                <a:ext cx="952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9" name="Freeform 79">
                <a:extLst>
                  <a:ext uri="{FF2B5EF4-FFF2-40B4-BE49-F238E27FC236}">
                    <a16:creationId xmlns="" xmlns:a16="http://schemas.microsoft.com/office/drawing/2014/main" id="{D342E2C4-13E7-416E-BEE9-D9485A673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2692" y="4497389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0" name="Freeform 80">
                <a:extLst>
                  <a:ext uri="{FF2B5EF4-FFF2-40B4-BE49-F238E27FC236}">
                    <a16:creationId xmlns="" xmlns:a16="http://schemas.microsoft.com/office/drawing/2014/main" id="{32BDCCAF-9F80-4FC0-9C1D-44A02AA73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217" y="4519614"/>
                <a:ext cx="952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4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1" name="Freeform 81">
                <a:extLst>
                  <a:ext uri="{FF2B5EF4-FFF2-40B4-BE49-F238E27FC236}">
                    <a16:creationId xmlns="" xmlns:a16="http://schemas.microsoft.com/office/drawing/2014/main" id="{1B67A349-FCD7-4606-87EB-5DC12079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093" y="4525963"/>
                <a:ext cx="50799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6"/>
                  </a:cxn>
                  <a:cxn ang="0">
                    <a:pos x="16" y="8"/>
                  </a:cxn>
                  <a:cxn ang="0">
                    <a:pos x="26" y="16"/>
                  </a:cxn>
                  <a:cxn ang="0">
                    <a:pos x="30" y="16"/>
                  </a:cxn>
                  <a:cxn ang="0">
                    <a:pos x="32" y="22"/>
                  </a:cxn>
                  <a:cxn ang="0">
                    <a:pos x="30" y="28"/>
                  </a:cxn>
                  <a:cxn ang="0">
                    <a:pos x="28" y="28"/>
                  </a:cxn>
                  <a:cxn ang="0">
                    <a:pos x="24" y="16"/>
                  </a:cxn>
                  <a:cxn ang="0">
                    <a:pos x="22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28">
                    <a:moveTo>
                      <a:pt x="0" y="0"/>
                    </a:moveTo>
                    <a:lnTo>
                      <a:pt x="14" y="6"/>
                    </a:lnTo>
                    <a:lnTo>
                      <a:pt x="16" y="8"/>
                    </a:lnTo>
                    <a:lnTo>
                      <a:pt x="26" y="16"/>
                    </a:lnTo>
                    <a:lnTo>
                      <a:pt x="30" y="16"/>
                    </a:lnTo>
                    <a:lnTo>
                      <a:pt x="32" y="22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2" name="Freeform 82">
                <a:extLst>
                  <a:ext uri="{FF2B5EF4-FFF2-40B4-BE49-F238E27FC236}">
                    <a16:creationId xmlns="" xmlns:a16="http://schemas.microsoft.com/office/drawing/2014/main" id="{E356C584-E387-4181-81F0-A607FEAF2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717" y="4579939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3" name="Freeform 83">
                <a:extLst>
                  <a:ext uri="{FF2B5EF4-FFF2-40B4-BE49-F238E27FC236}">
                    <a16:creationId xmlns="" xmlns:a16="http://schemas.microsoft.com/office/drawing/2014/main" id="{29C5CB91-43BD-4368-B127-663284F35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92" y="4586290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4" name="Freeform 84">
                <a:extLst>
                  <a:ext uri="{FF2B5EF4-FFF2-40B4-BE49-F238E27FC236}">
                    <a16:creationId xmlns="" xmlns:a16="http://schemas.microsoft.com/office/drawing/2014/main" id="{8818449F-16B4-4B75-B395-FF9571102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17" y="4557714"/>
                <a:ext cx="88899" cy="4445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" y="16"/>
                  </a:cxn>
                  <a:cxn ang="0">
                    <a:pos x="14" y="18"/>
                  </a:cxn>
                  <a:cxn ang="0">
                    <a:pos x="20" y="18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6"/>
                  </a:cxn>
                  <a:cxn ang="0">
                    <a:pos x="34" y="18"/>
                  </a:cxn>
                  <a:cxn ang="0">
                    <a:pos x="40" y="12"/>
                  </a:cxn>
                  <a:cxn ang="0">
                    <a:pos x="46" y="8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56" y="4"/>
                  </a:cxn>
                  <a:cxn ang="0">
                    <a:pos x="54" y="8"/>
                  </a:cxn>
                  <a:cxn ang="0">
                    <a:pos x="52" y="10"/>
                  </a:cxn>
                  <a:cxn ang="0">
                    <a:pos x="52" y="14"/>
                  </a:cxn>
                  <a:cxn ang="0">
                    <a:pos x="50" y="18"/>
                  </a:cxn>
                  <a:cxn ang="0">
                    <a:pos x="46" y="18"/>
                  </a:cxn>
                  <a:cxn ang="0">
                    <a:pos x="42" y="24"/>
                  </a:cxn>
                  <a:cxn ang="0">
                    <a:pos x="34" y="28"/>
                  </a:cxn>
                  <a:cxn ang="0">
                    <a:pos x="20" y="28"/>
                  </a:cxn>
                  <a:cxn ang="0">
                    <a:pos x="16" y="26"/>
                  </a:cxn>
                  <a:cxn ang="0">
                    <a:pos x="12" y="26"/>
                  </a:cxn>
                  <a:cxn ang="0">
                    <a:pos x="4" y="22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56" h="28">
                    <a:moveTo>
                      <a:pt x="0" y="18"/>
                    </a:moveTo>
                    <a:lnTo>
                      <a:pt x="2" y="16"/>
                    </a:lnTo>
                    <a:lnTo>
                      <a:pt x="14" y="18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8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2" y="14"/>
                    </a:lnTo>
                    <a:lnTo>
                      <a:pt x="50" y="18"/>
                    </a:lnTo>
                    <a:lnTo>
                      <a:pt x="46" y="18"/>
                    </a:lnTo>
                    <a:lnTo>
                      <a:pt x="42" y="24"/>
                    </a:lnTo>
                    <a:lnTo>
                      <a:pt x="34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5" name="Freeform 85">
                <a:extLst>
                  <a:ext uri="{FF2B5EF4-FFF2-40B4-BE49-F238E27FC236}">
                    <a16:creationId xmlns="" xmlns:a16="http://schemas.microsoft.com/office/drawing/2014/main" id="{B2B6AF82-B59B-42B0-AB7A-A94EADD3B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7" y="4573589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6" name="Freeform 86">
                <a:extLst>
                  <a:ext uri="{FF2B5EF4-FFF2-40B4-BE49-F238E27FC236}">
                    <a16:creationId xmlns="" xmlns:a16="http://schemas.microsoft.com/office/drawing/2014/main" id="{54CAD85E-AB95-41AF-80A8-CDCF37A7D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42" y="4583114"/>
                <a:ext cx="25401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6" y="14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16"/>
                  </a:cxn>
                  <a:cxn ang="0">
                    <a:pos x="6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lnTo>
                      <a:pt x="4" y="0"/>
                    </a:lnTo>
                    <a:lnTo>
                      <a:pt x="16" y="14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7" name="Freeform 87">
                <a:extLst>
                  <a:ext uri="{FF2B5EF4-FFF2-40B4-BE49-F238E27FC236}">
                    <a16:creationId xmlns="" xmlns:a16="http://schemas.microsoft.com/office/drawing/2014/main" id="{200808CF-4046-4F9B-BC0D-55110B640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42" y="4608515"/>
                <a:ext cx="2222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4" y="10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6" y="2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8" name="Freeform 88">
                <a:extLst>
                  <a:ext uri="{FF2B5EF4-FFF2-40B4-BE49-F238E27FC236}">
                    <a16:creationId xmlns="" xmlns:a16="http://schemas.microsoft.com/office/drawing/2014/main" id="{EF628138-213F-422E-B2A3-47B24BF9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42" y="4627564"/>
                <a:ext cx="63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9" name="Freeform 89">
                <a:extLst>
                  <a:ext uri="{FF2B5EF4-FFF2-40B4-BE49-F238E27FC236}">
                    <a16:creationId xmlns="" xmlns:a16="http://schemas.microsoft.com/office/drawing/2014/main" id="{CDBB88B7-8BB3-465C-A456-B29873244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8268" y="4633914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0" name="Freeform 90">
                <a:extLst>
                  <a:ext uri="{FF2B5EF4-FFF2-40B4-BE49-F238E27FC236}">
                    <a16:creationId xmlns="" xmlns:a16="http://schemas.microsoft.com/office/drawing/2014/main" id="{EC7A6DB2-3282-4CEC-A27B-4604DFB2B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617" y="4637089"/>
                <a:ext cx="12699" cy="126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1" name="Freeform 91">
                <a:extLst>
                  <a:ext uri="{FF2B5EF4-FFF2-40B4-BE49-F238E27FC236}">
                    <a16:creationId xmlns="" xmlns:a16="http://schemas.microsoft.com/office/drawing/2014/main" id="{E349F761-E4BE-4DA7-A4FF-56038EE1F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4617" y="4646615"/>
                <a:ext cx="3176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2" name="Freeform 92">
                <a:extLst>
                  <a:ext uri="{FF2B5EF4-FFF2-40B4-BE49-F238E27FC236}">
                    <a16:creationId xmlns="" xmlns:a16="http://schemas.microsoft.com/office/drawing/2014/main" id="{37C001C4-C000-4514-BD48-AC4D8BEE9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0492" y="4649789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3" name="Freeform 93">
                <a:extLst>
                  <a:ext uri="{FF2B5EF4-FFF2-40B4-BE49-F238E27FC236}">
                    <a16:creationId xmlns="" xmlns:a16="http://schemas.microsoft.com/office/drawing/2014/main" id="{18282A9D-1F21-4CC7-97AA-0E144A30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92" y="4627564"/>
                <a:ext cx="25401" cy="190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8"/>
                  </a:cxn>
                  <a:cxn ang="0">
                    <a:pos x="16" y="12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14" y="8"/>
                    </a:lnTo>
                    <a:lnTo>
                      <a:pt x="16" y="1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4" name="Freeform 94">
                <a:extLst>
                  <a:ext uri="{FF2B5EF4-FFF2-40B4-BE49-F238E27FC236}">
                    <a16:creationId xmlns="" xmlns:a16="http://schemas.microsoft.com/office/drawing/2014/main" id="{26A8F153-67FB-41B4-8B20-DC5B73060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7642" y="4646615"/>
                <a:ext cx="19051" cy="254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2" y="16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6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5" name="Freeform 95">
                <a:extLst>
                  <a:ext uri="{FF2B5EF4-FFF2-40B4-BE49-F238E27FC236}">
                    <a16:creationId xmlns="" xmlns:a16="http://schemas.microsoft.com/office/drawing/2014/main" id="{F4E95A19-1049-4AEE-8477-A6C8CA231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8" y="4659314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6" name="Freeform 96">
                <a:extLst>
                  <a:ext uri="{FF2B5EF4-FFF2-40B4-BE49-F238E27FC236}">
                    <a16:creationId xmlns="" xmlns:a16="http://schemas.microsoft.com/office/drawing/2014/main" id="{7C3962C6-6300-4790-AA44-05F7717EA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7" y="4665664"/>
                <a:ext cx="25401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4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10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4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7" name="Freeform 97">
                <a:extLst>
                  <a:ext uri="{FF2B5EF4-FFF2-40B4-BE49-F238E27FC236}">
                    <a16:creationId xmlns="" xmlns:a16="http://schemas.microsoft.com/office/drawing/2014/main" id="{9CB5A445-41E5-42BC-BAB9-ADE05DF9F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517" y="4684715"/>
                <a:ext cx="19051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lnTo>
                      <a:pt x="8" y="4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8" name="Freeform 98">
                <a:extLst>
                  <a:ext uri="{FF2B5EF4-FFF2-40B4-BE49-F238E27FC236}">
                    <a16:creationId xmlns="" xmlns:a16="http://schemas.microsoft.com/office/drawing/2014/main" id="{8FC3D349-89A4-4779-8CA9-E66341BC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193" y="4659314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79" name="Freeform 99">
                <a:extLst>
                  <a:ext uri="{FF2B5EF4-FFF2-40B4-BE49-F238E27FC236}">
                    <a16:creationId xmlns="" xmlns:a16="http://schemas.microsoft.com/office/drawing/2014/main" id="{78F95099-B7C2-43AB-8E8B-10185066E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743" y="4665664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0" name="Freeform 100">
                <a:extLst>
                  <a:ext uri="{FF2B5EF4-FFF2-40B4-BE49-F238E27FC236}">
                    <a16:creationId xmlns="" xmlns:a16="http://schemas.microsoft.com/office/drawing/2014/main" id="{BA3BD34A-5E04-406F-B534-FABC932FA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093" y="4675189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1" name="Freeform 101">
                <a:extLst>
                  <a:ext uri="{FF2B5EF4-FFF2-40B4-BE49-F238E27FC236}">
                    <a16:creationId xmlns="" xmlns:a16="http://schemas.microsoft.com/office/drawing/2014/main" id="{EBF54B21-2518-405A-970C-FAAD86FE5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6" y="4484689"/>
                <a:ext cx="1587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4" y="0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2" name="Freeform 102">
                <a:extLst>
                  <a:ext uri="{FF2B5EF4-FFF2-40B4-BE49-F238E27FC236}">
                    <a16:creationId xmlns="" xmlns:a16="http://schemas.microsoft.com/office/drawing/2014/main" id="{30754E73-AC7E-41E6-B96E-F5727E13E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4242" y="4503739"/>
                <a:ext cx="25401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14" y="0"/>
                    </a:lnTo>
                    <a:lnTo>
                      <a:pt x="16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3" name="Freeform 103">
                <a:extLst>
                  <a:ext uri="{FF2B5EF4-FFF2-40B4-BE49-F238E27FC236}">
                    <a16:creationId xmlns="" xmlns:a16="http://schemas.microsoft.com/office/drawing/2014/main" id="{9DF7179F-5B9B-4354-A361-CE05E25A0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9942" y="4468814"/>
                <a:ext cx="19051" cy="952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12" y="4"/>
                  </a:cxn>
                  <a:cxn ang="0">
                    <a:pos x="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2" h="6">
                    <a:moveTo>
                      <a:pt x="2" y="2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4" name="Freeform 104">
                <a:extLst>
                  <a:ext uri="{FF2B5EF4-FFF2-40B4-BE49-F238E27FC236}">
                    <a16:creationId xmlns="" xmlns:a16="http://schemas.microsoft.com/office/drawing/2014/main" id="{C8597B57-D01C-47C5-823A-E6AFD7B27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417" y="4503739"/>
                <a:ext cx="12699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8" y="4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6" y="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5" name="Freeform 105">
                <a:extLst>
                  <a:ext uri="{FF2B5EF4-FFF2-40B4-BE49-F238E27FC236}">
                    <a16:creationId xmlns="" xmlns:a16="http://schemas.microsoft.com/office/drawing/2014/main" id="{6CE2F43F-0161-403E-B295-041D1FAC7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141" y="4529139"/>
                <a:ext cx="63501" cy="222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34" y="2"/>
                  </a:cxn>
                  <a:cxn ang="0">
                    <a:pos x="38" y="8"/>
                  </a:cxn>
                  <a:cxn ang="0">
                    <a:pos x="40" y="8"/>
                  </a:cxn>
                  <a:cxn ang="0">
                    <a:pos x="40" y="12"/>
                  </a:cxn>
                  <a:cxn ang="0">
                    <a:pos x="38" y="14"/>
                  </a:cxn>
                  <a:cxn ang="0">
                    <a:pos x="24" y="6"/>
                  </a:cxn>
                  <a:cxn ang="0">
                    <a:pos x="18" y="8"/>
                  </a:cxn>
                  <a:cxn ang="0">
                    <a:pos x="14" y="6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40" h="14">
                    <a:moveTo>
                      <a:pt x="0" y="8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4" y="2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6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6" name="Freeform 106">
                <a:extLst>
                  <a:ext uri="{FF2B5EF4-FFF2-40B4-BE49-F238E27FC236}">
                    <a16:creationId xmlns="" xmlns:a16="http://schemas.microsoft.com/office/drawing/2014/main" id="{BF66C54D-7E40-4294-A759-A3900ED31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7091" y="4583114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7" name="Freeform 107">
                <a:extLst>
                  <a:ext uri="{FF2B5EF4-FFF2-40B4-BE49-F238E27FC236}">
                    <a16:creationId xmlns="" xmlns:a16="http://schemas.microsoft.com/office/drawing/2014/main" id="{9D41DAC2-87D0-4AB3-8532-B37520B27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7" y="4583114"/>
                <a:ext cx="9525" cy="1905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8" name="Freeform 108">
                <a:extLst>
                  <a:ext uri="{FF2B5EF4-FFF2-40B4-BE49-F238E27FC236}">
                    <a16:creationId xmlns="" xmlns:a16="http://schemas.microsoft.com/office/drawing/2014/main" id="{2B2CDF56-899B-4352-9DCC-C4E5608EA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316" y="4602165"/>
                <a:ext cx="9525" cy="1269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9" name="Freeform 109">
                <a:extLst>
                  <a:ext uri="{FF2B5EF4-FFF2-40B4-BE49-F238E27FC236}">
                    <a16:creationId xmlns="" xmlns:a16="http://schemas.microsoft.com/office/drawing/2014/main" id="{84CFC1D5-D424-4339-AF67-E3B038037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991" y="4621214"/>
                <a:ext cx="9525" cy="1905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6" h="12">
                    <a:moveTo>
                      <a:pt x="0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0" name="Freeform 110">
                <a:extLst>
                  <a:ext uri="{FF2B5EF4-FFF2-40B4-BE49-F238E27FC236}">
                    <a16:creationId xmlns="" xmlns:a16="http://schemas.microsoft.com/office/drawing/2014/main" id="{56B3A8A4-59C4-4550-96DF-7924B96C1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41" y="4633914"/>
                <a:ext cx="3176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1" name="Rectangle 111">
                <a:extLst>
                  <a:ext uri="{FF2B5EF4-FFF2-40B4-BE49-F238E27FC236}">
                    <a16:creationId xmlns="" xmlns:a16="http://schemas.microsoft.com/office/drawing/2014/main" id="{E1C48E9A-EF37-463D-9BF0-AF03E7EFE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016" y="4621214"/>
                <a:ext cx="1588" cy="1588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2" name="Freeform 112">
                <a:extLst>
                  <a:ext uri="{FF2B5EF4-FFF2-40B4-BE49-F238E27FC236}">
                    <a16:creationId xmlns="" xmlns:a16="http://schemas.microsoft.com/office/drawing/2014/main" id="{7ED51A4E-F68F-4F30-AD87-A9BF3F97C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4691" y="4627564"/>
                <a:ext cx="22225" cy="12699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14" h="8">
                    <a:moveTo>
                      <a:pt x="2" y="8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3" name="Freeform 113">
                <a:extLst>
                  <a:ext uri="{FF2B5EF4-FFF2-40B4-BE49-F238E27FC236}">
                    <a16:creationId xmlns="" xmlns:a16="http://schemas.microsoft.com/office/drawing/2014/main" id="{1F59C316-2CB5-481B-9CB0-6C0144DB5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6" y="4646615"/>
                <a:ext cx="76200" cy="41276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20" y="18"/>
                  </a:cxn>
                  <a:cxn ang="0">
                    <a:pos x="14" y="22"/>
                  </a:cxn>
                  <a:cxn ang="0">
                    <a:pos x="6" y="26"/>
                  </a:cxn>
                  <a:cxn ang="0">
                    <a:pos x="2" y="26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" y="16"/>
                  </a:cxn>
                  <a:cxn ang="0">
                    <a:pos x="4" y="14"/>
                  </a:cxn>
                  <a:cxn ang="0">
                    <a:pos x="16" y="10"/>
                  </a:cxn>
                  <a:cxn ang="0">
                    <a:pos x="20" y="4"/>
                  </a:cxn>
                  <a:cxn ang="0">
                    <a:pos x="46" y="0"/>
                  </a:cxn>
                  <a:cxn ang="0">
                    <a:pos x="48" y="0"/>
                  </a:cxn>
                  <a:cxn ang="0">
                    <a:pos x="48" y="4"/>
                  </a:cxn>
                  <a:cxn ang="0">
                    <a:pos x="26" y="12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20" y="14"/>
                  </a:cxn>
                </a:cxnLst>
                <a:rect l="0" t="0" r="r" b="b"/>
                <a:pathLst>
                  <a:path w="48" h="26">
                    <a:moveTo>
                      <a:pt x="20" y="14"/>
                    </a:moveTo>
                    <a:lnTo>
                      <a:pt x="20" y="18"/>
                    </a:lnTo>
                    <a:lnTo>
                      <a:pt x="14" y="22"/>
                    </a:lnTo>
                    <a:lnTo>
                      <a:pt x="6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16" y="10"/>
                    </a:lnTo>
                    <a:lnTo>
                      <a:pt x="20" y="4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4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20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4" name="Freeform 114">
                <a:extLst>
                  <a:ext uri="{FF2B5EF4-FFF2-40B4-BE49-F238E27FC236}">
                    <a16:creationId xmlns="" xmlns:a16="http://schemas.microsoft.com/office/drawing/2014/main" id="{B3F4F957-13EE-49D6-A427-E30A5B2B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192" y="4691064"/>
                <a:ext cx="12699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2" y="4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5" name="Freeform 115">
                <a:extLst>
                  <a:ext uri="{FF2B5EF4-FFF2-40B4-BE49-F238E27FC236}">
                    <a16:creationId xmlns="" xmlns:a16="http://schemas.microsoft.com/office/drawing/2014/main" id="{85B0C29C-87D1-486A-99AD-3AECB71E5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117" y="4640265"/>
                <a:ext cx="12699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6" name="Freeform 116">
                <a:extLst>
                  <a:ext uri="{FF2B5EF4-FFF2-40B4-BE49-F238E27FC236}">
                    <a16:creationId xmlns="" xmlns:a16="http://schemas.microsoft.com/office/drawing/2014/main" id="{F7789931-9B24-427D-BC4F-D3CE20AF9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6591" y="4643439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7" name="Freeform 117">
                <a:extLst>
                  <a:ext uri="{FF2B5EF4-FFF2-40B4-BE49-F238E27FC236}">
                    <a16:creationId xmlns="" xmlns:a16="http://schemas.microsoft.com/office/drawing/2014/main" id="{61597FA3-01F6-43F3-AD4B-552FEFCAC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6" y="4643439"/>
                <a:ext cx="12699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8" name="Freeform 118">
                <a:extLst>
                  <a:ext uri="{FF2B5EF4-FFF2-40B4-BE49-F238E27FC236}">
                    <a16:creationId xmlns="" xmlns:a16="http://schemas.microsoft.com/office/drawing/2014/main" id="{6D603A73-595B-49F2-998F-D11B81F43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92" y="4640265"/>
                <a:ext cx="66675" cy="1905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0" y="2"/>
                  </a:cxn>
                  <a:cxn ang="0">
                    <a:pos x="18" y="4"/>
                  </a:cxn>
                  <a:cxn ang="0">
                    <a:pos x="22" y="6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42" y="4"/>
                  </a:cxn>
                  <a:cxn ang="0">
                    <a:pos x="36" y="8"/>
                  </a:cxn>
                  <a:cxn ang="0">
                    <a:pos x="18" y="12"/>
                  </a:cxn>
                  <a:cxn ang="0">
                    <a:pos x="1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2" h="12">
                    <a:moveTo>
                      <a:pt x="2" y="4"/>
                    </a:moveTo>
                    <a:lnTo>
                      <a:pt x="10" y="2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42" y="4"/>
                    </a:lnTo>
                    <a:lnTo>
                      <a:pt x="36" y="8"/>
                    </a:lnTo>
                    <a:lnTo>
                      <a:pt x="18" y="12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9" name="Freeform 119">
                <a:extLst>
                  <a:ext uri="{FF2B5EF4-FFF2-40B4-BE49-F238E27FC236}">
                    <a16:creationId xmlns="" xmlns:a16="http://schemas.microsoft.com/office/drawing/2014/main" id="{F0D9FD6F-E8F3-4CD4-80E6-59A985E62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7" y="4665664"/>
                <a:ext cx="38100" cy="222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0" y="6"/>
                  </a:cxn>
                  <a:cxn ang="0">
                    <a:pos x="24" y="12"/>
                  </a:cxn>
                  <a:cxn ang="0">
                    <a:pos x="20" y="14"/>
                  </a:cxn>
                  <a:cxn ang="0">
                    <a:pos x="16" y="14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14">
                    <a:moveTo>
                      <a:pt x="12" y="0"/>
                    </a:moveTo>
                    <a:lnTo>
                      <a:pt x="20" y="6"/>
                    </a:lnTo>
                    <a:lnTo>
                      <a:pt x="24" y="12"/>
                    </a:lnTo>
                    <a:lnTo>
                      <a:pt x="20" y="1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0" name="Freeform 120">
                <a:extLst>
                  <a:ext uri="{FF2B5EF4-FFF2-40B4-BE49-F238E27FC236}">
                    <a16:creationId xmlns="" xmlns:a16="http://schemas.microsoft.com/office/drawing/2014/main" id="{AFCAE355-079F-4FA0-8292-0FA416341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4191" y="4640265"/>
                <a:ext cx="50799" cy="22225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0" y="4"/>
                  </a:cxn>
                  <a:cxn ang="0">
                    <a:pos x="14" y="8"/>
                  </a:cxn>
                  <a:cxn ang="0">
                    <a:pos x="18" y="6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8" y="4"/>
                  </a:cxn>
                  <a:cxn ang="0">
                    <a:pos x="24" y="2"/>
                  </a:cxn>
                  <a:cxn ang="0">
                    <a:pos x="24" y="6"/>
                  </a:cxn>
                  <a:cxn ang="0">
                    <a:pos x="28" y="2"/>
                  </a:cxn>
                  <a:cxn ang="0">
                    <a:pos x="32" y="8"/>
                  </a:cxn>
                  <a:cxn ang="0">
                    <a:pos x="28" y="8"/>
                  </a:cxn>
                  <a:cxn ang="0">
                    <a:pos x="28" y="10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12" y="12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32" h="14">
                    <a:moveTo>
                      <a:pt x="4" y="4"/>
                    </a:moveTo>
                    <a:lnTo>
                      <a:pt x="10" y="4"/>
                    </a:lnTo>
                    <a:lnTo>
                      <a:pt x="14" y="8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24" y="2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2" y="12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1" name="Freeform 121">
                <a:extLst>
                  <a:ext uri="{FF2B5EF4-FFF2-40B4-BE49-F238E27FC236}">
                    <a16:creationId xmlns="" xmlns:a16="http://schemas.microsoft.com/office/drawing/2014/main" id="{7ED84BD7-6F45-490C-B007-ADC5B8518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42" y="4643439"/>
                <a:ext cx="15875" cy="1269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8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0" h="8">
                    <a:moveTo>
                      <a:pt x="2" y="2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2" name="Freeform 122">
                <a:extLst>
                  <a:ext uri="{FF2B5EF4-FFF2-40B4-BE49-F238E27FC236}">
                    <a16:creationId xmlns="" xmlns:a16="http://schemas.microsoft.com/office/drawing/2014/main" id="{FE481656-CD47-49B9-99CD-253EE6BFB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6" y="4640265"/>
                <a:ext cx="22225" cy="158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4" h="10">
                    <a:moveTo>
                      <a:pt x="6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3" name="Freeform 123">
                <a:extLst>
                  <a:ext uri="{FF2B5EF4-FFF2-40B4-BE49-F238E27FC236}">
                    <a16:creationId xmlns="" xmlns:a16="http://schemas.microsoft.com/office/drawing/2014/main" id="{E8930906-FE0D-4E2D-B4B6-D82602A7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6" y="4614864"/>
                <a:ext cx="25401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4" name="Freeform 124">
                <a:extLst>
                  <a:ext uri="{FF2B5EF4-FFF2-40B4-BE49-F238E27FC236}">
                    <a16:creationId xmlns="" xmlns:a16="http://schemas.microsoft.com/office/drawing/2014/main" id="{20C5D322-707D-417E-B134-719EBBA75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2441" y="4611689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5" name="Freeform 125">
                <a:extLst>
                  <a:ext uri="{FF2B5EF4-FFF2-40B4-BE49-F238E27FC236}">
                    <a16:creationId xmlns="" xmlns:a16="http://schemas.microsoft.com/office/drawing/2014/main" id="{46DFE3FA-17A9-4CA7-BAAF-8E6010151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641" y="4430714"/>
                <a:ext cx="133351" cy="158750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46" y="10"/>
                  </a:cxn>
                  <a:cxn ang="0">
                    <a:pos x="58" y="10"/>
                  </a:cxn>
                  <a:cxn ang="0">
                    <a:pos x="70" y="12"/>
                  </a:cxn>
                  <a:cxn ang="0">
                    <a:pos x="84" y="2"/>
                  </a:cxn>
                  <a:cxn ang="0">
                    <a:pos x="76" y="16"/>
                  </a:cxn>
                  <a:cxn ang="0">
                    <a:pos x="60" y="20"/>
                  </a:cxn>
                  <a:cxn ang="0">
                    <a:pos x="40" y="18"/>
                  </a:cxn>
                  <a:cxn ang="0">
                    <a:pos x="30" y="18"/>
                  </a:cxn>
                  <a:cxn ang="0">
                    <a:pos x="18" y="20"/>
                  </a:cxn>
                  <a:cxn ang="0">
                    <a:pos x="16" y="34"/>
                  </a:cxn>
                  <a:cxn ang="0">
                    <a:pos x="24" y="42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52" y="34"/>
                  </a:cxn>
                  <a:cxn ang="0">
                    <a:pos x="56" y="32"/>
                  </a:cxn>
                  <a:cxn ang="0">
                    <a:pos x="60" y="34"/>
                  </a:cxn>
                  <a:cxn ang="0">
                    <a:pos x="58" y="38"/>
                  </a:cxn>
                  <a:cxn ang="0">
                    <a:pos x="52" y="36"/>
                  </a:cxn>
                  <a:cxn ang="0">
                    <a:pos x="38" y="48"/>
                  </a:cxn>
                  <a:cxn ang="0">
                    <a:pos x="34" y="50"/>
                  </a:cxn>
                  <a:cxn ang="0">
                    <a:pos x="48" y="66"/>
                  </a:cxn>
                  <a:cxn ang="0">
                    <a:pos x="44" y="72"/>
                  </a:cxn>
                  <a:cxn ang="0">
                    <a:pos x="48" y="78"/>
                  </a:cxn>
                  <a:cxn ang="0">
                    <a:pos x="52" y="82"/>
                  </a:cxn>
                  <a:cxn ang="0">
                    <a:pos x="40" y="88"/>
                  </a:cxn>
                  <a:cxn ang="0">
                    <a:pos x="34" y="82"/>
                  </a:cxn>
                  <a:cxn ang="0">
                    <a:pos x="28" y="72"/>
                  </a:cxn>
                  <a:cxn ang="0">
                    <a:pos x="30" y="66"/>
                  </a:cxn>
                  <a:cxn ang="0">
                    <a:pos x="28" y="60"/>
                  </a:cxn>
                  <a:cxn ang="0">
                    <a:pos x="20" y="62"/>
                  </a:cxn>
                  <a:cxn ang="0">
                    <a:pos x="20" y="70"/>
                  </a:cxn>
                  <a:cxn ang="0">
                    <a:pos x="18" y="90"/>
                  </a:cxn>
                  <a:cxn ang="0">
                    <a:pos x="10" y="100"/>
                  </a:cxn>
                  <a:cxn ang="0">
                    <a:pos x="6" y="94"/>
                  </a:cxn>
                  <a:cxn ang="0">
                    <a:pos x="8" y="70"/>
                  </a:cxn>
                  <a:cxn ang="0">
                    <a:pos x="0" y="68"/>
                  </a:cxn>
                  <a:cxn ang="0">
                    <a:pos x="6" y="48"/>
                  </a:cxn>
                  <a:cxn ang="0">
                    <a:pos x="12" y="32"/>
                  </a:cxn>
                  <a:cxn ang="0">
                    <a:pos x="10" y="24"/>
                  </a:cxn>
                  <a:cxn ang="0">
                    <a:pos x="14" y="14"/>
                  </a:cxn>
                  <a:cxn ang="0">
                    <a:pos x="22" y="14"/>
                  </a:cxn>
                  <a:cxn ang="0">
                    <a:pos x="28" y="6"/>
                  </a:cxn>
                </a:cxnLst>
                <a:rect l="0" t="0" r="r" b="b"/>
                <a:pathLst>
                  <a:path w="84" h="100">
                    <a:moveTo>
                      <a:pt x="28" y="6"/>
                    </a:moveTo>
                    <a:lnTo>
                      <a:pt x="34" y="6"/>
                    </a:lnTo>
                    <a:lnTo>
                      <a:pt x="36" y="10"/>
                    </a:lnTo>
                    <a:lnTo>
                      <a:pt x="46" y="10"/>
                    </a:lnTo>
                    <a:lnTo>
                      <a:pt x="52" y="12"/>
                    </a:lnTo>
                    <a:lnTo>
                      <a:pt x="58" y="10"/>
                    </a:lnTo>
                    <a:lnTo>
                      <a:pt x="66" y="12"/>
                    </a:lnTo>
                    <a:lnTo>
                      <a:pt x="70" y="12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4" y="6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60" y="20"/>
                    </a:lnTo>
                    <a:lnTo>
                      <a:pt x="52" y="18"/>
                    </a:lnTo>
                    <a:lnTo>
                      <a:pt x="40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6" y="26"/>
                    </a:lnTo>
                    <a:lnTo>
                      <a:pt x="16" y="34"/>
                    </a:lnTo>
                    <a:lnTo>
                      <a:pt x="20" y="36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52" y="34"/>
                    </a:lnTo>
                    <a:lnTo>
                      <a:pt x="52" y="32"/>
                    </a:lnTo>
                    <a:lnTo>
                      <a:pt x="56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8" y="38"/>
                    </a:lnTo>
                    <a:lnTo>
                      <a:pt x="56" y="36"/>
                    </a:lnTo>
                    <a:lnTo>
                      <a:pt x="52" y="36"/>
                    </a:lnTo>
                    <a:lnTo>
                      <a:pt x="46" y="44"/>
                    </a:lnTo>
                    <a:lnTo>
                      <a:pt x="38" y="48"/>
                    </a:lnTo>
                    <a:lnTo>
                      <a:pt x="32" y="48"/>
                    </a:lnTo>
                    <a:lnTo>
                      <a:pt x="34" y="50"/>
                    </a:lnTo>
                    <a:lnTo>
                      <a:pt x="36" y="52"/>
                    </a:lnTo>
                    <a:lnTo>
                      <a:pt x="48" y="66"/>
                    </a:lnTo>
                    <a:lnTo>
                      <a:pt x="44" y="68"/>
                    </a:lnTo>
                    <a:lnTo>
                      <a:pt x="44" y="72"/>
                    </a:lnTo>
                    <a:lnTo>
                      <a:pt x="48" y="76"/>
                    </a:lnTo>
                    <a:lnTo>
                      <a:pt x="48" y="78"/>
                    </a:lnTo>
                    <a:lnTo>
                      <a:pt x="52" y="78"/>
                    </a:lnTo>
                    <a:lnTo>
                      <a:pt x="52" y="82"/>
                    </a:lnTo>
                    <a:lnTo>
                      <a:pt x="44" y="84"/>
                    </a:lnTo>
                    <a:lnTo>
                      <a:pt x="40" y="88"/>
                    </a:lnTo>
                    <a:lnTo>
                      <a:pt x="36" y="88"/>
                    </a:lnTo>
                    <a:lnTo>
                      <a:pt x="34" y="82"/>
                    </a:lnTo>
                    <a:lnTo>
                      <a:pt x="36" y="80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30" y="66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6" y="58"/>
                    </a:lnTo>
                    <a:lnTo>
                      <a:pt x="20" y="62"/>
                    </a:lnTo>
                    <a:lnTo>
                      <a:pt x="18" y="66"/>
                    </a:lnTo>
                    <a:lnTo>
                      <a:pt x="20" y="70"/>
                    </a:lnTo>
                    <a:lnTo>
                      <a:pt x="20" y="88"/>
                    </a:lnTo>
                    <a:lnTo>
                      <a:pt x="18" y="90"/>
                    </a:lnTo>
                    <a:lnTo>
                      <a:pt x="20" y="98"/>
                    </a:lnTo>
                    <a:lnTo>
                      <a:pt x="10" y="100"/>
                    </a:lnTo>
                    <a:lnTo>
                      <a:pt x="8" y="98"/>
                    </a:lnTo>
                    <a:lnTo>
                      <a:pt x="6" y="94"/>
                    </a:lnTo>
                    <a:lnTo>
                      <a:pt x="10" y="78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12" y="32"/>
                    </a:lnTo>
                    <a:lnTo>
                      <a:pt x="12" y="26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4" y="14"/>
                    </a:lnTo>
                    <a:lnTo>
                      <a:pt x="18" y="12"/>
                    </a:lnTo>
                    <a:lnTo>
                      <a:pt x="22" y="14"/>
                    </a:lnTo>
                    <a:lnTo>
                      <a:pt x="24" y="8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6" name="Freeform 126">
                <a:extLst>
                  <a:ext uri="{FF2B5EF4-FFF2-40B4-BE49-F238E27FC236}">
                    <a16:creationId xmlns="" xmlns:a16="http://schemas.microsoft.com/office/drawing/2014/main" id="{D3D19F05-6312-4E16-B7A8-09AF35B8B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966" y="4576764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7" name="Freeform 127">
                <a:extLst>
                  <a:ext uri="{FF2B5EF4-FFF2-40B4-BE49-F238E27FC236}">
                    <a16:creationId xmlns="" xmlns:a16="http://schemas.microsoft.com/office/drawing/2014/main" id="{A0A5649D-CC5F-4D21-B20D-CABB13C15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7" y="4567239"/>
                <a:ext cx="63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4" y="0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8" name="Freeform 128">
                <a:extLst>
                  <a:ext uri="{FF2B5EF4-FFF2-40B4-BE49-F238E27FC236}">
                    <a16:creationId xmlns="" xmlns:a16="http://schemas.microsoft.com/office/drawing/2014/main" id="{38906768-687D-433E-A629-7AD5BB6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017" y="4560889"/>
                <a:ext cx="9525" cy="28575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0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6" y="14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18">
                    <a:moveTo>
                      <a:pt x="2" y="8"/>
                    </a:moveTo>
                    <a:lnTo>
                      <a:pt x="4" y="0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6" y="14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9" name="Freeform 129">
                <a:extLst>
                  <a:ext uri="{FF2B5EF4-FFF2-40B4-BE49-F238E27FC236}">
                    <a16:creationId xmlns="" xmlns:a16="http://schemas.microsoft.com/office/drawing/2014/main" id="{2D535DC8-5C6D-4D20-B1BD-74F1C7E8F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4366" y="4554540"/>
                <a:ext cx="6350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0" name="Freeform 130">
                <a:extLst>
                  <a:ext uri="{FF2B5EF4-FFF2-40B4-BE49-F238E27FC236}">
                    <a16:creationId xmlns="" xmlns:a16="http://schemas.microsoft.com/office/drawing/2014/main" id="{671B870F-4179-487F-B1E0-7487CE6D2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192" y="4494215"/>
                <a:ext cx="63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1" name="Freeform 131">
                <a:extLst>
                  <a:ext uri="{FF2B5EF4-FFF2-40B4-BE49-F238E27FC236}">
                    <a16:creationId xmlns="" xmlns:a16="http://schemas.microsoft.com/office/drawing/2014/main" id="{708A0CBE-6B58-456C-9FC1-42AC13ADF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6" y="4494215"/>
                <a:ext cx="6350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2" name="Freeform 132">
                <a:extLst>
                  <a:ext uri="{FF2B5EF4-FFF2-40B4-BE49-F238E27FC236}">
                    <a16:creationId xmlns="" xmlns:a16="http://schemas.microsoft.com/office/drawing/2014/main" id="{5A56F71E-90BC-4EA1-B87A-928838384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117" y="4503739"/>
                <a:ext cx="158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10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3" name="Freeform 133">
                <a:extLst>
                  <a:ext uri="{FF2B5EF4-FFF2-40B4-BE49-F238E27FC236}">
                    <a16:creationId xmlns="" xmlns:a16="http://schemas.microsoft.com/office/drawing/2014/main" id="{F4C06A5F-6F63-480E-BACF-31C091CAD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166" y="4506914"/>
                <a:ext cx="19051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1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4" name="Freeform 134">
                <a:extLst>
                  <a:ext uri="{FF2B5EF4-FFF2-40B4-BE49-F238E27FC236}">
                    <a16:creationId xmlns="" xmlns:a16="http://schemas.microsoft.com/office/drawing/2014/main" id="{DB697054-66A3-44A5-B387-B143C610F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7867" y="4510090"/>
                <a:ext cx="158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5" name="Freeform 135">
                <a:extLst>
                  <a:ext uri="{FF2B5EF4-FFF2-40B4-BE49-F238E27FC236}">
                    <a16:creationId xmlns="" xmlns:a16="http://schemas.microsoft.com/office/drawing/2014/main" id="{E0F4EA68-2319-4E08-B0EC-220CDD021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41" y="4532315"/>
                <a:ext cx="22225" cy="1905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4" y="4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0" y="12"/>
                  </a:cxn>
                  <a:cxn ang="0">
                    <a:pos x="6" y="10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6" name="Freeform 136">
                <a:extLst>
                  <a:ext uri="{FF2B5EF4-FFF2-40B4-BE49-F238E27FC236}">
                    <a16:creationId xmlns="" xmlns:a16="http://schemas.microsoft.com/office/drawing/2014/main" id="{1C36319C-B6BC-45A3-BAE7-A2500BCE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742" y="4373564"/>
                <a:ext cx="3176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7" name="Freeform 137">
                <a:extLst>
                  <a:ext uri="{FF2B5EF4-FFF2-40B4-BE49-F238E27FC236}">
                    <a16:creationId xmlns="" xmlns:a16="http://schemas.microsoft.com/office/drawing/2014/main" id="{0D5FE7B8-C712-424B-B551-A63DD7526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666" y="4411664"/>
                <a:ext cx="6350" cy="1269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8" name="Freeform 138">
                <a:extLst>
                  <a:ext uri="{FF2B5EF4-FFF2-40B4-BE49-F238E27FC236}">
                    <a16:creationId xmlns="" xmlns:a16="http://schemas.microsoft.com/office/drawing/2014/main" id="{C2BC1D4A-A748-4602-9E64-8CB11E727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442" y="4421189"/>
                <a:ext cx="31750" cy="666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2"/>
                  </a:cxn>
                  <a:cxn ang="0">
                    <a:pos x="8" y="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4" y="18"/>
                  </a:cxn>
                  <a:cxn ang="0">
                    <a:pos x="6" y="18"/>
                  </a:cxn>
                  <a:cxn ang="0">
                    <a:pos x="14" y="10"/>
                  </a:cxn>
                  <a:cxn ang="0">
                    <a:pos x="18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4" y="20"/>
                  </a:cxn>
                  <a:cxn ang="0">
                    <a:pos x="18" y="22"/>
                  </a:cxn>
                  <a:cxn ang="0">
                    <a:pos x="20" y="26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34"/>
                  </a:cxn>
                  <a:cxn ang="0">
                    <a:pos x="14" y="42"/>
                  </a:cxn>
                  <a:cxn ang="0">
                    <a:pos x="12" y="42"/>
                  </a:cxn>
                  <a:cxn ang="0">
                    <a:pos x="6" y="3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4" y="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20" h="42">
                    <a:moveTo>
                      <a:pt x="8" y="0"/>
                    </a:moveTo>
                    <a:lnTo>
                      <a:pt x="10" y="2"/>
                    </a:lnTo>
                    <a:lnTo>
                      <a:pt x="8" y="6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6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34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6" y="34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9" name="Freeform 139">
                <a:extLst>
                  <a:ext uri="{FF2B5EF4-FFF2-40B4-BE49-F238E27FC236}">
                    <a16:creationId xmlns="" xmlns:a16="http://schemas.microsoft.com/office/drawing/2014/main" id="{62D21083-0815-4212-B42A-DDE67730F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442" y="4475164"/>
                <a:ext cx="12699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2" y="0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0" name="Freeform 140">
                <a:extLst>
                  <a:ext uri="{FF2B5EF4-FFF2-40B4-BE49-F238E27FC236}">
                    <a16:creationId xmlns="" xmlns:a16="http://schemas.microsoft.com/office/drawing/2014/main" id="{BDA61358-1233-4CE7-9D3B-EF27400D9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617" y="4497389"/>
                <a:ext cx="15875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lnTo>
                      <a:pt x="4" y="0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1" name="Freeform 141">
                <a:extLst>
                  <a:ext uri="{FF2B5EF4-FFF2-40B4-BE49-F238E27FC236}">
                    <a16:creationId xmlns="" xmlns:a16="http://schemas.microsoft.com/office/drawing/2014/main" id="{8F9279C8-B550-4CD8-BC3F-3EA547181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2317" y="4541839"/>
                <a:ext cx="635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2" name="Freeform 142">
                <a:extLst>
                  <a:ext uri="{FF2B5EF4-FFF2-40B4-BE49-F238E27FC236}">
                    <a16:creationId xmlns="" xmlns:a16="http://schemas.microsoft.com/office/drawing/2014/main" id="{4AE5040A-A15C-4E5A-9AE6-4AEEFB5E3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7817" y="4271965"/>
                <a:ext cx="15875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0" y="4"/>
                  </a:cxn>
                  <a:cxn ang="0">
                    <a:pos x="10" y="8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8" y="0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3" name="Freeform 143">
                <a:extLst>
                  <a:ext uri="{FF2B5EF4-FFF2-40B4-BE49-F238E27FC236}">
                    <a16:creationId xmlns="" xmlns:a16="http://schemas.microsoft.com/office/drawing/2014/main" id="{55A84654-718B-4B4C-B320-B1179B05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4643" y="4227513"/>
                <a:ext cx="6350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4" name="Freeform 144">
                <a:extLst>
                  <a:ext uri="{FF2B5EF4-FFF2-40B4-BE49-F238E27FC236}">
                    <a16:creationId xmlns="" xmlns:a16="http://schemas.microsoft.com/office/drawing/2014/main" id="{BB83BF8E-84AD-4439-B943-5496E93BD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3542" y="4281488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5" name="Rectangle 145">
                <a:extLst>
                  <a:ext uri="{FF2B5EF4-FFF2-40B4-BE49-F238E27FC236}">
                    <a16:creationId xmlns="" xmlns:a16="http://schemas.microsoft.com/office/drawing/2014/main" id="{8BC763C5-B2C7-424A-9A3F-5289B99E4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4967" y="4487863"/>
                <a:ext cx="1588" cy="1588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6" name="Freeform 146">
                <a:extLst>
                  <a:ext uri="{FF2B5EF4-FFF2-40B4-BE49-F238E27FC236}">
                    <a16:creationId xmlns="" xmlns:a16="http://schemas.microsoft.com/office/drawing/2014/main" id="{73E8998D-8D28-4EE3-A75F-5B05EBEDB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4818" y="4427539"/>
                <a:ext cx="3176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7" name="Freeform 147">
                <a:extLst>
                  <a:ext uri="{FF2B5EF4-FFF2-40B4-BE49-F238E27FC236}">
                    <a16:creationId xmlns="" xmlns:a16="http://schemas.microsoft.com/office/drawing/2014/main" id="{0A8256EE-4B72-40B1-B4B5-50AC9A4C0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6568" y="4481514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8" name="Freeform 148">
                <a:extLst>
                  <a:ext uri="{FF2B5EF4-FFF2-40B4-BE49-F238E27FC236}">
                    <a16:creationId xmlns="" xmlns:a16="http://schemas.microsoft.com/office/drawing/2014/main" id="{7686AEF3-896F-4FE2-B10D-F91C9B393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8167" y="4649789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9" name="Freeform 149">
                <a:extLst>
                  <a:ext uri="{FF2B5EF4-FFF2-40B4-BE49-F238E27FC236}">
                    <a16:creationId xmlns="" xmlns:a16="http://schemas.microsoft.com/office/drawing/2014/main" id="{BC184165-CA4C-4A89-B47A-2C515018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2418" y="4694240"/>
                <a:ext cx="9525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0" name="Freeform 150">
                <a:extLst>
                  <a:ext uri="{FF2B5EF4-FFF2-40B4-BE49-F238E27FC236}">
                    <a16:creationId xmlns="" xmlns:a16="http://schemas.microsoft.com/office/drawing/2014/main" id="{CF70DC17-A275-42B6-B0E3-1A8EB49C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6" y="4538665"/>
                <a:ext cx="6350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4" y="8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1" name="Freeform 151">
                <a:extLst>
                  <a:ext uri="{FF2B5EF4-FFF2-40B4-BE49-F238E27FC236}">
                    <a16:creationId xmlns="" xmlns:a16="http://schemas.microsoft.com/office/drawing/2014/main" id="{977B4847-526C-453B-83EA-B5C3D919C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91" y="4437064"/>
                <a:ext cx="6350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2" name="Freeform 152">
                <a:extLst>
                  <a:ext uri="{FF2B5EF4-FFF2-40B4-BE49-F238E27FC236}">
                    <a16:creationId xmlns="" xmlns:a16="http://schemas.microsoft.com/office/drawing/2014/main" id="{7B2AF86F-4F4E-4224-A5EE-C8FA5E3DE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491" y="4297364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3" name="Freeform 153">
                <a:extLst>
                  <a:ext uri="{FF2B5EF4-FFF2-40B4-BE49-F238E27FC236}">
                    <a16:creationId xmlns="" xmlns:a16="http://schemas.microsoft.com/office/drawing/2014/main" id="{E01B1670-095C-4177-BC01-26F00DD6F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491" y="4217990"/>
                <a:ext cx="6350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4" name="Freeform 154">
                <a:extLst>
                  <a:ext uri="{FF2B5EF4-FFF2-40B4-BE49-F238E27FC236}">
                    <a16:creationId xmlns="" xmlns:a16="http://schemas.microsoft.com/office/drawing/2014/main" id="{7CB011CC-DB2C-4362-BA2C-5474588CD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491" y="4217990"/>
                <a:ext cx="1588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5" name="Freeform 155">
                <a:extLst>
                  <a:ext uri="{FF2B5EF4-FFF2-40B4-BE49-F238E27FC236}">
                    <a16:creationId xmlns="" xmlns:a16="http://schemas.microsoft.com/office/drawing/2014/main" id="{F47A6532-3807-4387-A42A-F751A1ED1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491" y="4198939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6" name="Freeform 156">
                <a:extLst>
                  <a:ext uri="{FF2B5EF4-FFF2-40B4-BE49-F238E27FC236}">
                    <a16:creationId xmlns="" xmlns:a16="http://schemas.microsoft.com/office/drawing/2014/main" id="{AE3C846B-DA35-4238-AD19-2184C2BE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066" y="4313239"/>
                <a:ext cx="3176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7" name="Freeform 157">
                <a:extLst>
                  <a:ext uri="{FF2B5EF4-FFF2-40B4-BE49-F238E27FC236}">
                    <a16:creationId xmlns="" xmlns:a16="http://schemas.microsoft.com/office/drawing/2014/main" id="{6FC9AD47-F91F-470A-9D85-8D03725DD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992" y="4351339"/>
                <a:ext cx="228600" cy="24130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4" y="4"/>
                  </a:cxn>
                  <a:cxn ang="0">
                    <a:pos x="36" y="8"/>
                  </a:cxn>
                  <a:cxn ang="0">
                    <a:pos x="48" y="24"/>
                  </a:cxn>
                  <a:cxn ang="0">
                    <a:pos x="62" y="34"/>
                  </a:cxn>
                  <a:cxn ang="0">
                    <a:pos x="66" y="38"/>
                  </a:cxn>
                  <a:cxn ang="0">
                    <a:pos x="74" y="46"/>
                  </a:cxn>
                  <a:cxn ang="0">
                    <a:pos x="78" y="44"/>
                  </a:cxn>
                  <a:cxn ang="0">
                    <a:pos x="90" y="54"/>
                  </a:cxn>
                  <a:cxn ang="0">
                    <a:pos x="94" y="58"/>
                  </a:cxn>
                  <a:cxn ang="0">
                    <a:pos x="98" y="60"/>
                  </a:cxn>
                  <a:cxn ang="0">
                    <a:pos x="104" y="62"/>
                  </a:cxn>
                  <a:cxn ang="0">
                    <a:pos x="104" y="68"/>
                  </a:cxn>
                  <a:cxn ang="0">
                    <a:pos x="112" y="70"/>
                  </a:cxn>
                  <a:cxn ang="0">
                    <a:pos x="110" y="76"/>
                  </a:cxn>
                  <a:cxn ang="0">
                    <a:pos x="110" y="82"/>
                  </a:cxn>
                  <a:cxn ang="0">
                    <a:pos x="116" y="88"/>
                  </a:cxn>
                  <a:cxn ang="0">
                    <a:pos x="122" y="88"/>
                  </a:cxn>
                  <a:cxn ang="0">
                    <a:pos x="130" y="102"/>
                  </a:cxn>
                  <a:cxn ang="0">
                    <a:pos x="130" y="106"/>
                  </a:cxn>
                  <a:cxn ang="0">
                    <a:pos x="144" y="114"/>
                  </a:cxn>
                  <a:cxn ang="0">
                    <a:pos x="142" y="124"/>
                  </a:cxn>
                  <a:cxn ang="0">
                    <a:pos x="140" y="152"/>
                  </a:cxn>
                  <a:cxn ang="0">
                    <a:pos x="134" y="150"/>
                  </a:cxn>
                  <a:cxn ang="0">
                    <a:pos x="128" y="148"/>
                  </a:cxn>
                  <a:cxn ang="0">
                    <a:pos x="128" y="152"/>
                  </a:cxn>
                  <a:cxn ang="0">
                    <a:pos x="114" y="140"/>
                  </a:cxn>
                  <a:cxn ang="0">
                    <a:pos x="94" y="122"/>
                  </a:cxn>
                  <a:cxn ang="0">
                    <a:pos x="76" y="98"/>
                  </a:cxn>
                  <a:cxn ang="0">
                    <a:pos x="68" y="82"/>
                  </a:cxn>
                  <a:cxn ang="0">
                    <a:pos x="60" y="74"/>
                  </a:cxn>
                  <a:cxn ang="0">
                    <a:pos x="48" y="52"/>
                  </a:cxn>
                  <a:cxn ang="0">
                    <a:pos x="34" y="42"/>
                  </a:cxn>
                  <a:cxn ang="0">
                    <a:pos x="30" y="34"/>
                  </a:cxn>
                  <a:cxn ang="0">
                    <a:pos x="20" y="24"/>
                  </a:cxn>
                  <a:cxn ang="0">
                    <a:pos x="4" y="10"/>
                  </a:cxn>
                  <a:cxn ang="0">
                    <a:pos x="0" y="0"/>
                  </a:cxn>
                </a:cxnLst>
                <a:rect l="0" t="0" r="r" b="b"/>
                <a:pathLst>
                  <a:path w="144" h="152">
                    <a:moveTo>
                      <a:pt x="0" y="0"/>
                    </a:moveTo>
                    <a:lnTo>
                      <a:pt x="6" y="0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32" y="6"/>
                    </a:lnTo>
                    <a:lnTo>
                      <a:pt x="36" y="8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56" y="28"/>
                    </a:lnTo>
                    <a:lnTo>
                      <a:pt x="62" y="34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82" y="50"/>
                    </a:lnTo>
                    <a:lnTo>
                      <a:pt x="90" y="54"/>
                    </a:lnTo>
                    <a:lnTo>
                      <a:pt x="92" y="58"/>
                    </a:lnTo>
                    <a:lnTo>
                      <a:pt x="94" y="58"/>
                    </a:lnTo>
                    <a:lnTo>
                      <a:pt x="94" y="56"/>
                    </a:lnTo>
                    <a:lnTo>
                      <a:pt x="98" y="60"/>
                    </a:lnTo>
                    <a:lnTo>
                      <a:pt x="104" y="60"/>
                    </a:lnTo>
                    <a:lnTo>
                      <a:pt x="104" y="62"/>
                    </a:lnTo>
                    <a:lnTo>
                      <a:pt x="102" y="64"/>
                    </a:lnTo>
                    <a:lnTo>
                      <a:pt x="104" y="68"/>
                    </a:lnTo>
                    <a:lnTo>
                      <a:pt x="110" y="66"/>
                    </a:lnTo>
                    <a:lnTo>
                      <a:pt x="112" y="70"/>
                    </a:lnTo>
                    <a:lnTo>
                      <a:pt x="114" y="72"/>
                    </a:lnTo>
                    <a:lnTo>
                      <a:pt x="110" y="76"/>
                    </a:lnTo>
                    <a:lnTo>
                      <a:pt x="112" y="78"/>
                    </a:lnTo>
                    <a:lnTo>
                      <a:pt x="110" y="82"/>
                    </a:lnTo>
                    <a:lnTo>
                      <a:pt x="110" y="84"/>
                    </a:lnTo>
                    <a:lnTo>
                      <a:pt x="116" y="88"/>
                    </a:lnTo>
                    <a:lnTo>
                      <a:pt x="118" y="88"/>
                    </a:lnTo>
                    <a:lnTo>
                      <a:pt x="122" y="88"/>
                    </a:lnTo>
                    <a:lnTo>
                      <a:pt x="124" y="98"/>
                    </a:lnTo>
                    <a:lnTo>
                      <a:pt x="130" y="102"/>
                    </a:lnTo>
                    <a:lnTo>
                      <a:pt x="128" y="106"/>
                    </a:lnTo>
                    <a:lnTo>
                      <a:pt x="130" y="106"/>
                    </a:lnTo>
                    <a:lnTo>
                      <a:pt x="138" y="106"/>
                    </a:lnTo>
                    <a:lnTo>
                      <a:pt x="144" y="114"/>
                    </a:lnTo>
                    <a:lnTo>
                      <a:pt x="144" y="116"/>
                    </a:lnTo>
                    <a:lnTo>
                      <a:pt x="142" y="124"/>
                    </a:lnTo>
                    <a:lnTo>
                      <a:pt x="144" y="126"/>
                    </a:lnTo>
                    <a:lnTo>
                      <a:pt x="140" y="152"/>
                    </a:lnTo>
                    <a:lnTo>
                      <a:pt x="134" y="148"/>
                    </a:lnTo>
                    <a:lnTo>
                      <a:pt x="134" y="150"/>
                    </a:lnTo>
                    <a:lnTo>
                      <a:pt x="132" y="150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8" y="152"/>
                    </a:lnTo>
                    <a:lnTo>
                      <a:pt x="126" y="152"/>
                    </a:lnTo>
                    <a:lnTo>
                      <a:pt x="114" y="140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76" y="104"/>
                    </a:lnTo>
                    <a:lnTo>
                      <a:pt x="76" y="98"/>
                    </a:lnTo>
                    <a:lnTo>
                      <a:pt x="70" y="90"/>
                    </a:lnTo>
                    <a:lnTo>
                      <a:pt x="68" y="82"/>
                    </a:lnTo>
                    <a:lnTo>
                      <a:pt x="62" y="78"/>
                    </a:lnTo>
                    <a:lnTo>
                      <a:pt x="60" y="74"/>
                    </a:lnTo>
                    <a:lnTo>
                      <a:pt x="54" y="70"/>
                    </a:lnTo>
                    <a:lnTo>
                      <a:pt x="48" y="52"/>
                    </a:lnTo>
                    <a:lnTo>
                      <a:pt x="44" y="46"/>
                    </a:lnTo>
                    <a:lnTo>
                      <a:pt x="34" y="42"/>
                    </a:lnTo>
                    <a:lnTo>
                      <a:pt x="32" y="36"/>
                    </a:lnTo>
                    <a:lnTo>
                      <a:pt x="30" y="34"/>
                    </a:lnTo>
                    <a:lnTo>
                      <a:pt x="24" y="28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8" name="Freeform 158">
                <a:extLst>
                  <a:ext uri="{FF2B5EF4-FFF2-40B4-BE49-F238E27FC236}">
                    <a16:creationId xmlns="" xmlns:a16="http://schemas.microsoft.com/office/drawing/2014/main" id="{699D24A9-87FE-48D4-8D9D-70643EE4E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5" y="4408489"/>
                <a:ext cx="1587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2" y="0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9" name="Freeform 159">
                <a:extLst>
                  <a:ext uri="{FF2B5EF4-FFF2-40B4-BE49-F238E27FC236}">
                    <a16:creationId xmlns="" xmlns:a16="http://schemas.microsoft.com/office/drawing/2014/main" id="{8D795E08-4DDD-4473-9A65-05F45AE5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266" y="4437064"/>
                <a:ext cx="15875" cy="1905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10" y="6"/>
                  </a:cxn>
                  <a:cxn ang="0">
                    <a:pos x="10" y="12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lnTo>
                      <a:pt x="2" y="0"/>
                    </a:lnTo>
                    <a:lnTo>
                      <a:pt x="10" y="6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0" name="Freeform 160">
                <a:extLst>
                  <a:ext uri="{FF2B5EF4-FFF2-40B4-BE49-F238E27FC236}">
                    <a16:creationId xmlns="" xmlns:a16="http://schemas.microsoft.com/office/drawing/2014/main" id="{D5AE9168-9D3C-4A0C-AD91-A74530994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341" y="4424365"/>
                <a:ext cx="6350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1" name="Freeform 161">
                <a:extLst>
                  <a:ext uri="{FF2B5EF4-FFF2-40B4-BE49-F238E27FC236}">
                    <a16:creationId xmlns="" xmlns:a16="http://schemas.microsoft.com/office/drawing/2014/main" id="{A77CC12D-EE02-4AFB-90AE-F0B5A68D6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42" y="4433888"/>
                <a:ext cx="952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4" y="0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2" name="Freeform 162">
                <a:extLst>
                  <a:ext uri="{FF2B5EF4-FFF2-40B4-BE49-F238E27FC236}">
                    <a16:creationId xmlns="" xmlns:a16="http://schemas.microsoft.com/office/drawing/2014/main" id="{513D4C96-7754-48A4-A36B-860029617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016" y="4487863"/>
                <a:ext cx="12699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4" y="0"/>
                    </a:lnTo>
                    <a:lnTo>
                      <a:pt x="8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3" name="Freeform 163">
                <a:extLst>
                  <a:ext uri="{FF2B5EF4-FFF2-40B4-BE49-F238E27FC236}">
                    <a16:creationId xmlns="" xmlns:a16="http://schemas.microsoft.com/office/drawing/2014/main" id="{40A432A9-46A1-4655-969D-CFE4B28AB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6" y="4443414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4" name="Freeform 164">
                <a:extLst>
                  <a:ext uri="{FF2B5EF4-FFF2-40B4-BE49-F238E27FC236}">
                    <a16:creationId xmlns="" xmlns:a16="http://schemas.microsoft.com/office/drawing/2014/main" id="{A5CA803C-DCF3-426F-8254-53BD31130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6" y="4475164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5" name="Freeform 165">
                <a:extLst>
                  <a:ext uri="{FF2B5EF4-FFF2-40B4-BE49-F238E27FC236}">
                    <a16:creationId xmlns="" xmlns:a16="http://schemas.microsoft.com/office/drawing/2014/main" id="{0AD1FAA4-14EB-46D4-AE37-E27E395B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6541" y="4500565"/>
                <a:ext cx="34924" cy="3175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6" y="12"/>
                  </a:cxn>
                  <a:cxn ang="0">
                    <a:pos x="22" y="14"/>
                  </a:cxn>
                  <a:cxn ang="0">
                    <a:pos x="22" y="20"/>
                  </a:cxn>
                  <a:cxn ang="0">
                    <a:pos x="20" y="20"/>
                  </a:cxn>
                  <a:cxn ang="0">
                    <a:pos x="14" y="18"/>
                  </a:cxn>
                  <a:cxn ang="0">
                    <a:pos x="8" y="8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2" h="20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12"/>
                    </a:lnTo>
                    <a:lnTo>
                      <a:pt x="22" y="14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4" y="18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6" name="Freeform 166">
                <a:extLst>
                  <a:ext uri="{FF2B5EF4-FFF2-40B4-BE49-F238E27FC236}">
                    <a16:creationId xmlns="" xmlns:a16="http://schemas.microsoft.com/office/drawing/2014/main" id="{700CEFF3-1002-4BD2-A7D1-E0E4BF90F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6" y="4522789"/>
                <a:ext cx="12699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7" name="Freeform 167">
                <a:extLst>
                  <a:ext uri="{FF2B5EF4-FFF2-40B4-BE49-F238E27FC236}">
                    <a16:creationId xmlns="" xmlns:a16="http://schemas.microsoft.com/office/drawing/2014/main" id="{DB9651BE-3BDF-41AF-8AA8-7F898B8E0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567" y="4033839"/>
                <a:ext cx="47625" cy="444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0" y="6"/>
                  </a:cxn>
                  <a:cxn ang="0">
                    <a:pos x="28" y="10"/>
                  </a:cxn>
                  <a:cxn ang="0">
                    <a:pos x="24" y="20"/>
                  </a:cxn>
                  <a:cxn ang="0">
                    <a:pos x="18" y="24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2"/>
                  </a:cxn>
                  <a:cxn ang="0">
                    <a:pos x="12" y="2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0" h="28">
                    <a:moveTo>
                      <a:pt x="24" y="2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0" y="6"/>
                    </a:lnTo>
                    <a:lnTo>
                      <a:pt x="28" y="10"/>
                    </a:lnTo>
                    <a:lnTo>
                      <a:pt x="24" y="20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12" y="2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8" name="Freeform 168">
                <a:extLst>
                  <a:ext uri="{FF2B5EF4-FFF2-40B4-BE49-F238E27FC236}">
                    <a16:creationId xmlns="" xmlns:a16="http://schemas.microsoft.com/office/drawing/2014/main" id="{1A733767-E5DF-4EF7-94CF-1E8892007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391" y="3976689"/>
                <a:ext cx="63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9" name="Freeform 169">
                <a:extLst>
                  <a:ext uri="{FF2B5EF4-FFF2-40B4-BE49-F238E27FC236}">
                    <a16:creationId xmlns="" xmlns:a16="http://schemas.microsoft.com/office/drawing/2014/main" id="{69D81839-9A3E-4B49-830E-24E42CCCC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6667" y="4179890"/>
                <a:ext cx="9525" cy="444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8">
                    <a:moveTo>
                      <a:pt x="6" y="0"/>
                    </a:moveTo>
                    <a:lnTo>
                      <a:pt x="2" y="18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0" name="Freeform 170">
                <a:extLst>
                  <a:ext uri="{FF2B5EF4-FFF2-40B4-BE49-F238E27FC236}">
                    <a16:creationId xmlns="" xmlns:a16="http://schemas.microsoft.com/office/drawing/2014/main" id="{34710E90-5C77-4085-8D11-954F43B96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41" y="3094038"/>
                <a:ext cx="66675" cy="27940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0"/>
                  </a:cxn>
                  <a:cxn ang="0">
                    <a:pos x="18" y="4"/>
                  </a:cxn>
                  <a:cxn ang="0">
                    <a:pos x="18" y="14"/>
                  </a:cxn>
                  <a:cxn ang="0">
                    <a:pos x="24" y="34"/>
                  </a:cxn>
                  <a:cxn ang="0">
                    <a:pos x="22" y="44"/>
                  </a:cxn>
                  <a:cxn ang="0">
                    <a:pos x="20" y="46"/>
                  </a:cxn>
                  <a:cxn ang="0">
                    <a:pos x="22" y="62"/>
                  </a:cxn>
                  <a:cxn ang="0">
                    <a:pos x="24" y="66"/>
                  </a:cxn>
                  <a:cxn ang="0">
                    <a:pos x="28" y="78"/>
                  </a:cxn>
                  <a:cxn ang="0">
                    <a:pos x="32" y="92"/>
                  </a:cxn>
                  <a:cxn ang="0">
                    <a:pos x="36" y="108"/>
                  </a:cxn>
                  <a:cxn ang="0">
                    <a:pos x="42" y="120"/>
                  </a:cxn>
                  <a:cxn ang="0">
                    <a:pos x="36" y="112"/>
                  </a:cxn>
                  <a:cxn ang="0">
                    <a:pos x="30" y="108"/>
                  </a:cxn>
                  <a:cxn ang="0">
                    <a:pos x="22" y="108"/>
                  </a:cxn>
                  <a:cxn ang="0">
                    <a:pos x="20" y="110"/>
                  </a:cxn>
                  <a:cxn ang="0">
                    <a:pos x="14" y="134"/>
                  </a:cxn>
                  <a:cxn ang="0">
                    <a:pos x="14" y="142"/>
                  </a:cxn>
                  <a:cxn ang="0">
                    <a:pos x="20" y="152"/>
                  </a:cxn>
                  <a:cxn ang="0">
                    <a:pos x="20" y="156"/>
                  </a:cxn>
                  <a:cxn ang="0">
                    <a:pos x="26" y="160"/>
                  </a:cxn>
                  <a:cxn ang="0">
                    <a:pos x="26" y="170"/>
                  </a:cxn>
                  <a:cxn ang="0">
                    <a:pos x="26" y="174"/>
                  </a:cxn>
                  <a:cxn ang="0">
                    <a:pos x="24" y="164"/>
                  </a:cxn>
                  <a:cxn ang="0">
                    <a:pos x="14" y="160"/>
                  </a:cxn>
                  <a:cxn ang="0">
                    <a:pos x="12" y="164"/>
                  </a:cxn>
                  <a:cxn ang="0">
                    <a:pos x="8" y="176"/>
                  </a:cxn>
                  <a:cxn ang="0">
                    <a:pos x="4" y="174"/>
                  </a:cxn>
                  <a:cxn ang="0">
                    <a:pos x="4" y="162"/>
                  </a:cxn>
                  <a:cxn ang="0">
                    <a:pos x="6" y="138"/>
                  </a:cxn>
                  <a:cxn ang="0">
                    <a:pos x="8" y="134"/>
                  </a:cxn>
                  <a:cxn ang="0">
                    <a:pos x="4" y="120"/>
                  </a:cxn>
                  <a:cxn ang="0">
                    <a:pos x="8" y="94"/>
                  </a:cxn>
                  <a:cxn ang="0">
                    <a:pos x="6" y="80"/>
                  </a:cxn>
                  <a:cxn ang="0">
                    <a:pos x="8" y="68"/>
                  </a:cxn>
                  <a:cxn ang="0">
                    <a:pos x="6" y="62"/>
                  </a:cxn>
                  <a:cxn ang="0">
                    <a:pos x="2" y="58"/>
                  </a:cxn>
                  <a:cxn ang="0">
                    <a:pos x="0" y="46"/>
                  </a:cxn>
                  <a:cxn ang="0">
                    <a:pos x="2" y="38"/>
                  </a:cxn>
                  <a:cxn ang="0">
                    <a:pos x="2" y="22"/>
                  </a:cxn>
                  <a:cxn ang="0">
                    <a:pos x="4" y="20"/>
                  </a:cxn>
                  <a:cxn ang="0">
                    <a:pos x="12" y="20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42" h="176">
                    <a:moveTo>
                      <a:pt x="14" y="0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18" y="14"/>
                    </a:lnTo>
                    <a:lnTo>
                      <a:pt x="24" y="34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22" y="62"/>
                    </a:lnTo>
                    <a:lnTo>
                      <a:pt x="24" y="66"/>
                    </a:lnTo>
                    <a:lnTo>
                      <a:pt x="28" y="78"/>
                    </a:lnTo>
                    <a:lnTo>
                      <a:pt x="32" y="92"/>
                    </a:lnTo>
                    <a:lnTo>
                      <a:pt x="36" y="108"/>
                    </a:lnTo>
                    <a:lnTo>
                      <a:pt x="42" y="120"/>
                    </a:lnTo>
                    <a:lnTo>
                      <a:pt x="36" y="112"/>
                    </a:lnTo>
                    <a:lnTo>
                      <a:pt x="30" y="108"/>
                    </a:lnTo>
                    <a:lnTo>
                      <a:pt x="22" y="108"/>
                    </a:lnTo>
                    <a:lnTo>
                      <a:pt x="20" y="110"/>
                    </a:lnTo>
                    <a:lnTo>
                      <a:pt x="14" y="134"/>
                    </a:lnTo>
                    <a:lnTo>
                      <a:pt x="14" y="142"/>
                    </a:lnTo>
                    <a:lnTo>
                      <a:pt x="20" y="152"/>
                    </a:lnTo>
                    <a:lnTo>
                      <a:pt x="20" y="156"/>
                    </a:lnTo>
                    <a:lnTo>
                      <a:pt x="26" y="160"/>
                    </a:lnTo>
                    <a:lnTo>
                      <a:pt x="26" y="170"/>
                    </a:lnTo>
                    <a:lnTo>
                      <a:pt x="26" y="174"/>
                    </a:lnTo>
                    <a:lnTo>
                      <a:pt x="24" y="164"/>
                    </a:lnTo>
                    <a:lnTo>
                      <a:pt x="14" y="160"/>
                    </a:lnTo>
                    <a:lnTo>
                      <a:pt x="12" y="164"/>
                    </a:lnTo>
                    <a:lnTo>
                      <a:pt x="8" y="176"/>
                    </a:lnTo>
                    <a:lnTo>
                      <a:pt x="4" y="174"/>
                    </a:lnTo>
                    <a:lnTo>
                      <a:pt x="4" y="162"/>
                    </a:lnTo>
                    <a:lnTo>
                      <a:pt x="6" y="138"/>
                    </a:lnTo>
                    <a:lnTo>
                      <a:pt x="8" y="134"/>
                    </a:lnTo>
                    <a:lnTo>
                      <a:pt x="4" y="120"/>
                    </a:lnTo>
                    <a:lnTo>
                      <a:pt x="8" y="94"/>
                    </a:lnTo>
                    <a:lnTo>
                      <a:pt x="6" y="80"/>
                    </a:lnTo>
                    <a:lnTo>
                      <a:pt x="8" y="68"/>
                    </a:lnTo>
                    <a:lnTo>
                      <a:pt x="6" y="62"/>
                    </a:lnTo>
                    <a:lnTo>
                      <a:pt x="2" y="58"/>
                    </a:lnTo>
                    <a:lnTo>
                      <a:pt x="0" y="46"/>
                    </a:lnTo>
                    <a:lnTo>
                      <a:pt x="2" y="38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1" name="Freeform 171">
                <a:extLst>
                  <a:ext uri="{FF2B5EF4-FFF2-40B4-BE49-F238E27FC236}">
                    <a16:creationId xmlns="" xmlns:a16="http://schemas.microsoft.com/office/drawing/2014/main" id="{7C642302-2A7A-488F-B4A9-5A473704F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393" y="3217863"/>
                <a:ext cx="63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2" name="Freeform 172">
                <a:extLst>
                  <a:ext uri="{FF2B5EF4-FFF2-40B4-BE49-F238E27FC236}">
                    <a16:creationId xmlns="" xmlns:a16="http://schemas.microsoft.com/office/drawing/2014/main" id="{84AC08FB-7E45-4514-8819-649A1BA34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168" y="3221039"/>
                <a:ext cx="19051" cy="222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10" y="8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8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3" name="Freeform 173">
                <a:extLst>
                  <a:ext uri="{FF2B5EF4-FFF2-40B4-BE49-F238E27FC236}">
                    <a16:creationId xmlns="" xmlns:a16="http://schemas.microsoft.com/office/drawing/2014/main" id="{43CF320B-AF3B-41F2-8C5F-55E442D23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7" y="3255963"/>
                <a:ext cx="3176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4" name="Freeform 174">
                <a:extLst>
                  <a:ext uri="{FF2B5EF4-FFF2-40B4-BE49-F238E27FC236}">
                    <a16:creationId xmlns="" xmlns:a16="http://schemas.microsoft.com/office/drawing/2014/main" id="{3FCB27A7-4AB8-4B22-99C8-17E4D34DF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7" y="3281364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5" name="Freeform 175">
                <a:extLst>
                  <a:ext uri="{FF2B5EF4-FFF2-40B4-BE49-F238E27FC236}">
                    <a16:creationId xmlns="" xmlns:a16="http://schemas.microsoft.com/office/drawing/2014/main" id="{1A0C797E-ED3B-48B4-9E9B-3E6D26E71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7142" y="3335339"/>
                <a:ext cx="9525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6" name="Freeform 176">
                <a:extLst>
                  <a:ext uri="{FF2B5EF4-FFF2-40B4-BE49-F238E27FC236}">
                    <a16:creationId xmlns="" xmlns:a16="http://schemas.microsoft.com/office/drawing/2014/main" id="{BCB95AB0-7B86-4F05-97EB-26D07A909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9516" y="3363913"/>
                <a:ext cx="22225" cy="190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6" y="10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14" h="12">
                    <a:moveTo>
                      <a:pt x="14" y="2"/>
                    </a:moveTo>
                    <a:lnTo>
                      <a:pt x="6" y="10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7" name="Freeform 177">
                <a:extLst>
                  <a:ext uri="{FF2B5EF4-FFF2-40B4-BE49-F238E27FC236}">
                    <a16:creationId xmlns="" xmlns:a16="http://schemas.microsoft.com/office/drawing/2014/main" id="{9C9EE7FD-7755-44F3-A4F7-A08586CB9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541" y="3386138"/>
                <a:ext cx="41276" cy="31750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12" y="10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4" y="14"/>
                  </a:cxn>
                  <a:cxn ang="0">
                    <a:pos x="12" y="4"/>
                  </a:cxn>
                  <a:cxn ang="0">
                    <a:pos x="18" y="4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26" h="20">
                    <a:moveTo>
                      <a:pt x="26" y="2"/>
                    </a:moveTo>
                    <a:lnTo>
                      <a:pt x="12" y="1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4" y="14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8" name="Freeform 178">
                <a:extLst>
                  <a:ext uri="{FF2B5EF4-FFF2-40B4-BE49-F238E27FC236}">
                    <a16:creationId xmlns="" xmlns:a16="http://schemas.microsoft.com/office/drawing/2014/main" id="{ECB93A9D-3251-4E18-80E3-2DBD5236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192" y="3436938"/>
                <a:ext cx="6350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9" name="Freeform 179">
                <a:extLst>
                  <a:ext uri="{FF2B5EF4-FFF2-40B4-BE49-F238E27FC236}">
                    <a16:creationId xmlns="" xmlns:a16="http://schemas.microsoft.com/office/drawing/2014/main" id="{D59908E2-C50C-4A50-9891-B7CE127B8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3793" y="3417889"/>
                <a:ext cx="19051" cy="222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2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2" h="14">
                    <a:moveTo>
                      <a:pt x="8" y="0"/>
                    </a:moveTo>
                    <a:lnTo>
                      <a:pt x="12" y="2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0" name="Freeform 180">
                <a:extLst>
                  <a:ext uri="{FF2B5EF4-FFF2-40B4-BE49-F238E27FC236}">
                    <a16:creationId xmlns="" xmlns:a16="http://schemas.microsoft.com/office/drawing/2014/main" id="{C048DA7B-2F5B-456F-A397-7CFFF61F3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41" y="3389314"/>
                <a:ext cx="126999" cy="117476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74" y="22"/>
                  </a:cxn>
                  <a:cxn ang="0">
                    <a:pos x="74" y="22"/>
                  </a:cxn>
                  <a:cxn ang="0">
                    <a:pos x="72" y="30"/>
                  </a:cxn>
                  <a:cxn ang="0">
                    <a:pos x="74" y="34"/>
                  </a:cxn>
                  <a:cxn ang="0">
                    <a:pos x="74" y="38"/>
                  </a:cxn>
                  <a:cxn ang="0">
                    <a:pos x="80" y="38"/>
                  </a:cxn>
                  <a:cxn ang="0">
                    <a:pos x="80" y="40"/>
                  </a:cxn>
                  <a:cxn ang="0">
                    <a:pos x="72" y="44"/>
                  </a:cxn>
                  <a:cxn ang="0">
                    <a:pos x="68" y="44"/>
                  </a:cxn>
                  <a:cxn ang="0">
                    <a:pos x="66" y="46"/>
                  </a:cxn>
                  <a:cxn ang="0">
                    <a:pos x="58" y="46"/>
                  </a:cxn>
                  <a:cxn ang="0">
                    <a:pos x="54" y="48"/>
                  </a:cxn>
                  <a:cxn ang="0">
                    <a:pos x="52" y="50"/>
                  </a:cxn>
                  <a:cxn ang="0">
                    <a:pos x="46" y="64"/>
                  </a:cxn>
                  <a:cxn ang="0">
                    <a:pos x="28" y="54"/>
                  </a:cxn>
                  <a:cxn ang="0">
                    <a:pos x="24" y="52"/>
                  </a:cxn>
                  <a:cxn ang="0">
                    <a:pos x="18" y="56"/>
                  </a:cxn>
                  <a:cxn ang="0">
                    <a:pos x="10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18" y="66"/>
                  </a:cxn>
                  <a:cxn ang="0">
                    <a:pos x="18" y="68"/>
                  </a:cxn>
                  <a:cxn ang="0">
                    <a:pos x="12" y="68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4" y="62"/>
                  </a:cxn>
                  <a:cxn ang="0">
                    <a:pos x="0" y="58"/>
                  </a:cxn>
                  <a:cxn ang="0">
                    <a:pos x="0" y="54"/>
                  </a:cxn>
                  <a:cxn ang="0">
                    <a:pos x="8" y="46"/>
                  </a:cxn>
                  <a:cxn ang="0">
                    <a:pos x="8" y="40"/>
                  </a:cxn>
                  <a:cxn ang="0">
                    <a:pos x="20" y="42"/>
                  </a:cxn>
                  <a:cxn ang="0">
                    <a:pos x="22" y="38"/>
                  </a:cxn>
                  <a:cxn ang="0">
                    <a:pos x="22" y="32"/>
                  </a:cxn>
                  <a:cxn ang="0">
                    <a:pos x="24" y="26"/>
                  </a:cxn>
                  <a:cxn ang="0">
                    <a:pos x="26" y="12"/>
                  </a:cxn>
                  <a:cxn ang="0">
                    <a:pos x="26" y="8"/>
                  </a:cxn>
                  <a:cxn ang="0">
                    <a:pos x="24" y="2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8" y="12"/>
                  </a:cxn>
                  <a:cxn ang="0">
                    <a:pos x="48" y="20"/>
                  </a:cxn>
                  <a:cxn ang="0">
                    <a:pos x="64" y="28"/>
                  </a:cxn>
                  <a:cxn ang="0">
                    <a:pos x="70" y="24"/>
                  </a:cxn>
                  <a:cxn ang="0">
                    <a:pos x="70" y="24"/>
                  </a:cxn>
                </a:cxnLst>
                <a:rect l="0" t="0" r="r" b="b"/>
                <a:pathLst>
                  <a:path w="80" h="74">
                    <a:moveTo>
                      <a:pt x="70" y="24"/>
                    </a:moveTo>
                    <a:lnTo>
                      <a:pt x="74" y="22"/>
                    </a:lnTo>
                    <a:lnTo>
                      <a:pt x="74" y="22"/>
                    </a:lnTo>
                    <a:lnTo>
                      <a:pt x="72" y="30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72" y="44"/>
                    </a:lnTo>
                    <a:lnTo>
                      <a:pt x="68" y="44"/>
                    </a:lnTo>
                    <a:lnTo>
                      <a:pt x="66" y="46"/>
                    </a:lnTo>
                    <a:lnTo>
                      <a:pt x="58" y="46"/>
                    </a:lnTo>
                    <a:lnTo>
                      <a:pt x="54" y="48"/>
                    </a:lnTo>
                    <a:lnTo>
                      <a:pt x="52" y="50"/>
                    </a:lnTo>
                    <a:lnTo>
                      <a:pt x="46" y="64"/>
                    </a:lnTo>
                    <a:lnTo>
                      <a:pt x="28" y="54"/>
                    </a:lnTo>
                    <a:lnTo>
                      <a:pt x="24" y="52"/>
                    </a:lnTo>
                    <a:lnTo>
                      <a:pt x="18" y="56"/>
                    </a:lnTo>
                    <a:lnTo>
                      <a:pt x="10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12" y="68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4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8" y="46"/>
                    </a:lnTo>
                    <a:lnTo>
                      <a:pt x="8" y="40"/>
                    </a:lnTo>
                    <a:lnTo>
                      <a:pt x="20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4" y="26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8" y="12"/>
                    </a:lnTo>
                    <a:lnTo>
                      <a:pt x="48" y="20"/>
                    </a:lnTo>
                    <a:lnTo>
                      <a:pt x="64" y="28"/>
                    </a:lnTo>
                    <a:lnTo>
                      <a:pt x="70" y="24"/>
                    </a:lnTo>
                    <a:lnTo>
                      <a:pt x="70" y="2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1" name="Freeform 181">
                <a:extLst>
                  <a:ext uri="{FF2B5EF4-FFF2-40B4-BE49-F238E27FC236}">
                    <a16:creationId xmlns="" xmlns:a16="http://schemas.microsoft.com/office/drawing/2014/main" id="{10947033-783C-49A0-9849-1C3AE217A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542" y="3395664"/>
                <a:ext cx="6350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2" name="Freeform 182">
                <a:extLst>
                  <a:ext uri="{FF2B5EF4-FFF2-40B4-BE49-F238E27FC236}">
                    <a16:creationId xmlns="" xmlns:a16="http://schemas.microsoft.com/office/drawing/2014/main" id="{06823EDB-C357-4FBE-9131-D02388C6E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7" y="3503614"/>
                <a:ext cx="234950" cy="212725"/>
              </a:xfrm>
              <a:custGeom>
                <a:avLst/>
                <a:gdLst/>
                <a:ahLst/>
                <a:cxnLst>
                  <a:cxn ang="0">
                    <a:pos x="140" y="2"/>
                  </a:cxn>
                  <a:cxn ang="0">
                    <a:pos x="146" y="24"/>
                  </a:cxn>
                  <a:cxn ang="0">
                    <a:pos x="148" y="42"/>
                  </a:cxn>
                  <a:cxn ang="0">
                    <a:pos x="142" y="54"/>
                  </a:cxn>
                  <a:cxn ang="0">
                    <a:pos x="136" y="56"/>
                  </a:cxn>
                  <a:cxn ang="0">
                    <a:pos x="136" y="78"/>
                  </a:cxn>
                  <a:cxn ang="0">
                    <a:pos x="130" y="90"/>
                  </a:cxn>
                  <a:cxn ang="0">
                    <a:pos x="132" y="98"/>
                  </a:cxn>
                  <a:cxn ang="0">
                    <a:pos x="120" y="112"/>
                  </a:cxn>
                  <a:cxn ang="0">
                    <a:pos x="122" y="100"/>
                  </a:cxn>
                  <a:cxn ang="0">
                    <a:pos x="116" y="108"/>
                  </a:cxn>
                  <a:cxn ang="0">
                    <a:pos x="108" y="116"/>
                  </a:cxn>
                  <a:cxn ang="0">
                    <a:pos x="106" y="110"/>
                  </a:cxn>
                  <a:cxn ang="0">
                    <a:pos x="98" y="118"/>
                  </a:cxn>
                  <a:cxn ang="0">
                    <a:pos x="84" y="114"/>
                  </a:cxn>
                  <a:cxn ang="0">
                    <a:pos x="80" y="114"/>
                  </a:cxn>
                  <a:cxn ang="0">
                    <a:pos x="78" y="110"/>
                  </a:cxn>
                  <a:cxn ang="0">
                    <a:pos x="80" y="120"/>
                  </a:cxn>
                  <a:cxn ang="0">
                    <a:pos x="78" y="122"/>
                  </a:cxn>
                  <a:cxn ang="0">
                    <a:pos x="68" y="134"/>
                  </a:cxn>
                  <a:cxn ang="0">
                    <a:pos x="60" y="134"/>
                  </a:cxn>
                  <a:cxn ang="0">
                    <a:pos x="56" y="122"/>
                  </a:cxn>
                  <a:cxn ang="0">
                    <a:pos x="60" y="116"/>
                  </a:cxn>
                  <a:cxn ang="0">
                    <a:pos x="46" y="114"/>
                  </a:cxn>
                  <a:cxn ang="0">
                    <a:pos x="38" y="118"/>
                  </a:cxn>
                  <a:cxn ang="0">
                    <a:pos x="20" y="122"/>
                  </a:cxn>
                  <a:cxn ang="0">
                    <a:pos x="10" y="126"/>
                  </a:cxn>
                  <a:cxn ang="0">
                    <a:pos x="0" y="126"/>
                  </a:cxn>
                  <a:cxn ang="0">
                    <a:pos x="6" y="120"/>
                  </a:cxn>
                  <a:cxn ang="0">
                    <a:pos x="40" y="102"/>
                  </a:cxn>
                  <a:cxn ang="0">
                    <a:pos x="58" y="100"/>
                  </a:cxn>
                  <a:cxn ang="0">
                    <a:pos x="68" y="98"/>
                  </a:cxn>
                  <a:cxn ang="0">
                    <a:pos x="76" y="84"/>
                  </a:cxn>
                  <a:cxn ang="0">
                    <a:pos x="82" y="70"/>
                  </a:cxn>
                  <a:cxn ang="0">
                    <a:pos x="84" y="72"/>
                  </a:cxn>
                  <a:cxn ang="0">
                    <a:pos x="82" y="82"/>
                  </a:cxn>
                  <a:cxn ang="0">
                    <a:pos x="100" y="72"/>
                  </a:cxn>
                  <a:cxn ang="0">
                    <a:pos x="112" y="60"/>
                  </a:cxn>
                  <a:cxn ang="0">
                    <a:pos x="122" y="34"/>
                  </a:cxn>
                  <a:cxn ang="0">
                    <a:pos x="118" y="28"/>
                  </a:cxn>
                  <a:cxn ang="0">
                    <a:pos x="120" y="16"/>
                  </a:cxn>
                  <a:cxn ang="0">
                    <a:pos x="124" y="8"/>
                  </a:cxn>
                  <a:cxn ang="0">
                    <a:pos x="130" y="12"/>
                  </a:cxn>
                  <a:cxn ang="0">
                    <a:pos x="136" y="10"/>
                  </a:cxn>
                  <a:cxn ang="0">
                    <a:pos x="132" y="6"/>
                  </a:cxn>
                  <a:cxn ang="0">
                    <a:pos x="132" y="0"/>
                  </a:cxn>
                  <a:cxn ang="0">
                    <a:pos x="136" y="2"/>
                  </a:cxn>
                </a:cxnLst>
                <a:rect l="0" t="0" r="r" b="b"/>
                <a:pathLst>
                  <a:path w="148" h="134">
                    <a:moveTo>
                      <a:pt x="136" y="2"/>
                    </a:moveTo>
                    <a:lnTo>
                      <a:pt x="140" y="2"/>
                    </a:lnTo>
                    <a:lnTo>
                      <a:pt x="140" y="14"/>
                    </a:lnTo>
                    <a:lnTo>
                      <a:pt x="146" y="24"/>
                    </a:lnTo>
                    <a:lnTo>
                      <a:pt x="148" y="36"/>
                    </a:lnTo>
                    <a:lnTo>
                      <a:pt x="148" y="42"/>
                    </a:lnTo>
                    <a:lnTo>
                      <a:pt x="144" y="44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6" y="56"/>
                    </a:lnTo>
                    <a:lnTo>
                      <a:pt x="134" y="62"/>
                    </a:lnTo>
                    <a:lnTo>
                      <a:pt x="136" y="78"/>
                    </a:lnTo>
                    <a:lnTo>
                      <a:pt x="132" y="80"/>
                    </a:lnTo>
                    <a:lnTo>
                      <a:pt x="130" y="90"/>
                    </a:lnTo>
                    <a:lnTo>
                      <a:pt x="130" y="94"/>
                    </a:lnTo>
                    <a:lnTo>
                      <a:pt x="132" y="98"/>
                    </a:lnTo>
                    <a:lnTo>
                      <a:pt x="126" y="108"/>
                    </a:lnTo>
                    <a:lnTo>
                      <a:pt x="120" y="112"/>
                    </a:lnTo>
                    <a:lnTo>
                      <a:pt x="120" y="104"/>
                    </a:lnTo>
                    <a:lnTo>
                      <a:pt x="122" y="100"/>
                    </a:lnTo>
                    <a:lnTo>
                      <a:pt x="120" y="100"/>
                    </a:lnTo>
                    <a:lnTo>
                      <a:pt x="116" y="108"/>
                    </a:lnTo>
                    <a:lnTo>
                      <a:pt x="112" y="106"/>
                    </a:lnTo>
                    <a:lnTo>
                      <a:pt x="108" y="116"/>
                    </a:lnTo>
                    <a:lnTo>
                      <a:pt x="106" y="116"/>
                    </a:lnTo>
                    <a:lnTo>
                      <a:pt x="106" y="110"/>
                    </a:lnTo>
                    <a:lnTo>
                      <a:pt x="104" y="110"/>
                    </a:lnTo>
                    <a:lnTo>
                      <a:pt x="98" y="118"/>
                    </a:lnTo>
                    <a:lnTo>
                      <a:pt x="82" y="118"/>
                    </a:lnTo>
                    <a:lnTo>
                      <a:pt x="84" y="114"/>
                    </a:lnTo>
                    <a:lnTo>
                      <a:pt x="82" y="114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8" y="110"/>
                    </a:lnTo>
                    <a:lnTo>
                      <a:pt x="74" y="116"/>
                    </a:lnTo>
                    <a:lnTo>
                      <a:pt x="80" y="120"/>
                    </a:lnTo>
                    <a:lnTo>
                      <a:pt x="80" y="124"/>
                    </a:lnTo>
                    <a:lnTo>
                      <a:pt x="78" y="122"/>
                    </a:lnTo>
                    <a:lnTo>
                      <a:pt x="72" y="124"/>
                    </a:lnTo>
                    <a:lnTo>
                      <a:pt x="68" y="134"/>
                    </a:lnTo>
                    <a:lnTo>
                      <a:pt x="64" y="134"/>
                    </a:lnTo>
                    <a:lnTo>
                      <a:pt x="60" y="134"/>
                    </a:lnTo>
                    <a:lnTo>
                      <a:pt x="56" y="126"/>
                    </a:lnTo>
                    <a:lnTo>
                      <a:pt x="56" y="122"/>
                    </a:lnTo>
                    <a:lnTo>
                      <a:pt x="60" y="118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46" y="114"/>
                    </a:lnTo>
                    <a:lnTo>
                      <a:pt x="38" y="120"/>
                    </a:lnTo>
                    <a:lnTo>
                      <a:pt x="38" y="118"/>
                    </a:lnTo>
                    <a:lnTo>
                      <a:pt x="22" y="124"/>
                    </a:lnTo>
                    <a:lnTo>
                      <a:pt x="20" y="122"/>
                    </a:lnTo>
                    <a:lnTo>
                      <a:pt x="14" y="128"/>
                    </a:lnTo>
                    <a:lnTo>
                      <a:pt x="10" y="126"/>
                    </a:lnTo>
                    <a:lnTo>
                      <a:pt x="4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6" y="120"/>
                    </a:lnTo>
                    <a:lnTo>
                      <a:pt x="24" y="102"/>
                    </a:lnTo>
                    <a:lnTo>
                      <a:pt x="40" y="102"/>
                    </a:lnTo>
                    <a:lnTo>
                      <a:pt x="58" y="98"/>
                    </a:lnTo>
                    <a:lnTo>
                      <a:pt x="58" y="100"/>
                    </a:lnTo>
                    <a:lnTo>
                      <a:pt x="64" y="102"/>
                    </a:lnTo>
                    <a:lnTo>
                      <a:pt x="68" y="98"/>
                    </a:lnTo>
                    <a:lnTo>
                      <a:pt x="68" y="90"/>
                    </a:lnTo>
                    <a:lnTo>
                      <a:pt x="76" y="84"/>
                    </a:lnTo>
                    <a:lnTo>
                      <a:pt x="78" y="72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2"/>
                    </a:lnTo>
                    <a:lnTo>
                      <a:pt x="80" y="76"/>
                    </a:lnTo>
                    <a:lnTo>
                      <a:pt x="82" y="82"/>
                    </a:lnTo>
                    <a:lnTo>
                      <a:pt x="86" y="82"/>
                    </a:lnTo>
                    <a:lnTo>
                      <a:pt x="100" y="72"/>
                    </a:lnTo>
                    <a:lnTo>
                      <a:pt x="106" y="62"/>
                    </a:lnTo>
                    <a:lnTo>
                      <a:pt x="112" y="60"/>
                    </a:lnTo>
                    <a:lnTo>
                      <a:pt x="118" y="46"/>
                    </a:lnTo>
                    <a:lnTo>
                      <a:pt x="122" y="34"/>
                    </a:lnTo>
                    <a:lnTo>
                      <a:pt x="122" y="30"/>
                    </a:lnTo>
                    <a:lnTo>
                      <a:pt x="118" y="28"/>
                    </a:lnTo>
                    <a:lnTo>
                      <a:pt x="120" y="22"/>
                    </a:lnTo>
                    <a:lnTo>
                      <a:pt x="120" y="16"/>
                    </a:lnTo>
                    <a:lnTo>
                      <a:pt x="124" y="12"/>
                    </a:lnTo>
                    <a:lnTo>
                      <a:pt x="124" y="8"/>
                    </a:lnTo>
                    <a:lnTo>
                      <a:pt x="128" y="6"/>
                    </a:lnTo>
                    <a:lnTo>
                      <a:pt x="130" y="12"/>
                    </a:lnTo>
                    <a:lnTo>
                      <a:pt x="132" y="10"/>
                    </a:lnTo>
                    <a:lnTo>
                      <a:pt x="136" y="10"/>
                    </a:lnTo>
                    <a:lnTo>
                      <a:pt x="138" y="4"/>
                    </a:lnTo>
                    <a:lnTo>
                      <a:pt x="132" y="6"/>
                    </a:lnTo>
                    <a:lnTo>
                      <a:pt x="132" y="4"/>
                    </a:lnTo>
                    <a:lnTo>
                      <a:pt x="132" y="0"/>
                    </a:lnTo>
                    <a:lnTo>
                      <a:pt x="136" y="2"/>
                    </a:lnTo>
                    <a:lnTo>
                      <a:pt x="13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3" name="Freeform 183">
                <a:extLst>
                  <a:ext uri="{FF2B5EF4-FFF2-40B4-BE49-F238E27FC236}">
                    <a16:creationId xmlns="" xmlns:a16="http://schemas.microsoft.com/office/drawing/2014/main" id="{9A0849DB-F991-4CF3-A9B2-E18888BE5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1216" y="3694114"/>
                <a:ext cx="53975" cy="44450"/>
              </a:xfrm>
              <a:custGeom>
                <a:avLst/>
                <a:gdLst/>
                <a:ahLst/>
                <a:cxnLst>
                  <a:cxn ang="0">
                    <a:pos x="28" y="18"/>
                  </a:cxn>
                  <a:cxn ang="0">
                    <a:pos x="20" y="14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6"/>
                  </a:cxn>
                  <a:cxn ang="0">
                    <a:pos x="8" y="28"/>
                  </a:cxn>
                  <a:cxn ang="0">
                    <a:pos x="6" y="24"/>
                  </a:cxn>
                  <a:cxn ang="0">
                    <a:pos x="4" y="18"/>
                  </a:cxn>
                  <a:cxn ang="0">
                    <a:pos x="0" y="16"/>
                  </a:cxn>
                  <a:cxn ang="0">
                    <a:pos x="8" y="6"/>
                  </a:cxn>
                  <a:cxn ang="0">
                    <a:pos x="16" y="8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4" y="10"/>
                  </a:cxn>
                  <a:cxn ang="0">
                    <a:pos x="28" y="18"/>
                  </a:cxn>
                  <a:cxn ang="0">
                    <a:pos x="28" y="18"/>
                  </a:cxn>
                </a:cxnLst>
                <a:rect l="0" t="0" r="r" b="b"/>
                <a:pathLst>
                  <a:path w="34" h="28">
                    <a:moveTo>
                      <a:pt x="28" y="18"/>
                    </a:moveTo>
                    <a:lnTo>
                      <a:pt x="20" y="14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6"/>
                    </a:lnTo>
                    <a:lnTo>
                      <a:pt x="8" y="28"/>
                    </a:lnTo>
                    <a:lnTo>
                      <a:pt x="6" y="24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8" y="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4" y="10"/>
                    </a:lnTo>
                    <a:lnTo>
                      <a:pt x="28" y="18"/>
                    </a:lnTo>
                    <a:lnTo>
                      <a:pt x="28" y="1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4" name="Freeform 184">
                <a:extLst>
                  <a:ext uri="{FF2B5EF4-FFF2-40B4-BE49-F238E27FC236}">
                    <a16:creationId xmlns="" xmlns:a16="http://schemas.microsoft.com/office/drawing/2014/main" id="{33E7A245-435F-4D64-BE8D-FB1AD51FB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41" y="3706813"/>
                <a:ext cx="50799" cy="730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4" y="6"/>
                  </a:cxn>
                  <a:cxn ang="0">
                    <a:pos x="0" y="12"/>
                  </a:cxn>
                  <a:cxn ang="0">
                    <a:pos x="4" y="16"/>
                  </a:cxn>
                  <a:cxn ang="0">
                    <a:pos x="4" y="18"/>
                  </a:cxn>
                  <a:cxn ang="0">
                    <a:pos x="0" y="14"/>
                  </a:cxn>
                  <a:cxn ang="0">
                    <a:pos x="2" y="22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10" y="18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2" y="18"/>
                  </a:cxn>
                  <a:cxn ang="0">
                    <a:pos x="12" y="24"/>
                  </a:cxn>
                  <a:cxn ang="0">
                    <a:pos x="8" y="32"/>
                  </a:cxn>
                  <a:cxn ang="0">
                    <a:pos x="8" y="40"/>
                  </a:cxn>
                  <a:cxn ang="0">
                    <a:pos x="12" y="44"/>
                  </a:cxn>
                  <a:cxn ang="0">
                    <a:pos x="14" y="36"/>
                  </a:cxn>
                  <a:cxn ang="0">
                    <a:pos x="16" y="36"/>
                  </a:cxn>
                  <a:cxn ang="0">
                    <a:pos x="14" y="38"/>
                  </a:cxn>
                  <a:cxn ang="0">
                    <a:pos x="14" y="46"/>
                  </a:cxn>
                  <a:cxn ang="0">
                    <a:pos x="18" y="4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8" y="24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26" y="10"/>
                  </a:cxn>
                  <a:cxn ang="0">
                    <a:pos x="26" y="4"/>
                  </a:cxn>
                  <a:cxn ang="0">
                    <a:pos x="20" y="6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32" h="46">
                    <a:moveTo>
                      <a:pt x="16" y="0"/>
                    </a:moveTo>
                    <a:lnTo>
                      <a:pt x="12" y="0"/>
                    </a:lnTo>
                    <a:lnTo>
                      <a:pt x="10" y="6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8" y="24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6" y="4"/>
                    </a:lnTo>
                    <a:lnTo>
                      <a:pt x="20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5" name="Freeform 185">
                <a:extLst>
                  <a:ext uri="{FF2B5EF4-FFF2-40B4-BE49-F238E27FC236}">
                    <a16:creationId xmlns="" xmlns:a16="http://schemas.microsoft.com/office/drawing/2014/main" id="{0CA6D625-4523-431C-8A07-40C9FAFC4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6" y="3741739"/>
                <a:ext cx="3176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6" name="Freeform 186">
                <a:extLst>
                  <a:ext uri="{FF2B5EF4-FFF2-40B4-BE49-F238E27FC236}">
                    <a16:creationId xmlns="" xmlns:a16="http://schemas.microsoft.com/office/drawing/2014/main" id="{54327C0D-C409-47EA-8F48-385AB5836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7" y="3786189"/>
                <a:ext cx="1588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6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7" name="Freeform 187">
                <a:extLst>
                  <a:ext uri="{FF2B5EF4-FFF2-40B4-BE49-F238E27FC236}">
                    <a16:creationId xmlns="" xmlns:a16="http://schemas.microsoft.com/office/drawing/2014/main" id="{C6FA29EF-FC7B-4B9A-823A-4A41BEBDC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116" y="3795714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8" name="Freeform 188">
                <a:extLst>
                  <a:ext uri="{FF2B5EF4-FFF2-40B4-BE49-F238E27FC236}">
                    <a16:creationId xmlns="" xmlns:a16="http://schemas.microsoft.com/office/drawing/2014/main" id="{22BE841A-2F73-476E-817D-C64B34CA0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5016" y="3735389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9" name="Freeform 189">
                <a:extLst>
                  <a:ext uri="{FF2B5EF4-FFF2-40B4-BE49-F238E27FC236}">
                    <a16:creationId xmlns="" xmlns:a16="http://schemas.microsoft.com/office/drawing/2014/main" id="{C905CBFB-EB4F-4BF8-A7FF-23CFF3191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4542" y="3729038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0" name="Freeform 190">
                <a:extLst>
                  <a:ext uri="{FF2B5EF4-FFF2-40B4-BE49-F238E27FC236}">
                    <a16:creationId xmlns="" xmlns:a16="http://schemas.microsoft.com/office/drawing/2014/main" id="{70F11503-BC23-4563-A7E6-10EDFF436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41" y="3706813"/>
                <a:ext cx="1588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1" name="Freeform 191">
                <a:extLst>
                  <a:ext uri="{FF2B5EF4-FFF2-40B4-BE49-F238E27FC236}">
                    <a16:creationId xmlns="" xmlns:a16="http://schemas.microsoft.com/office/drawing/2014/main" id="{14A930F4-2359-4B09-8BA0-95B2AAD8E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7717" y="3697289"/>
                <a:ext cx="1588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2" name="Freeform 192">
                <a:extLst>
                  <a:ext uri="{FF2B5EF4-FFF2-40B4-BE49-F238E27FC236}">
                    <a16:creationId xmlns="" xmlns:a16="http://schemas.microsoft.com/office/drawing/2014/main" id="{85E6CE52-6AA6-4015-819E-D17AAB455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0891" y="3687764"/>
                <a:ext cx="3176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3" name="Freeform 193">
                <a:extLst>
                  <a:ext uri="{FF2B5EF4-FFF2-40B4-BE49-F238E27FC236}">
                    <a16:creationId xmlns="" xmlns:a16="http://schemas.microsoft.com/office/drawing/2014/main" id="{299FA9D9-47C6-4662-9D45-4ADF2EE21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42" y="3611564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4" name="Freeform 194">
                <a:extLst>
                  <a:ext uri="{FF2B5EF4-FFF2-40B4-BE49-F238E27FC236}">
                    <a16:creationId xmlns="" xmlns:a16="http://schemas.microsoft.com/office/drawing/2014/main" id="{CF304428-5928-45E7-84D0-191DF4165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4217" y="3716339"/>
                <a:ext cx="12699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5" name="Freeform 195">
                <a:extLst>
                  <a:ext uri="{FF2B5EF4-FFF2-40B4-BE49-F238E27FC236}">
                    <a16:creationId xmlns="" xmlns:a16="http://schemas.microsoft.com/office/drawing/2014/main" id="{946633C5-5676-4554-8DF4-BEB1DEA94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042" y="3916364"/>
                <a:ext cx="34924" cy="762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2" y="4"/>
                  </a:cxn>
                  <a:cxn ang="0">
                    <a:pos x="22" y="10"/>
                  </a:cxn>
                  <a:cxn ang="0">
                    <a:pos x="18" y="28"/>
                  </a:cxn>
                  <a:cxn ang="0">
                    <a:pos x="10" y="42"/>
                  </a:cxn>
                  <a:cxn ang="0">
                    <a:pos x="8" y="48"/>
                  </a:cxn>
                  <a:cxn ang="0">
                    <a:pos x="6" y="42"/>
                  </a:cxn>
                  <a:cxn ang="0">
                    <a:pos x="0" y="36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2" h="48">
                    <a:moveTo>
                      <a:pt x="18" y="0"/>
                    </a:moveTo>
                    <a:lnTo>
                      <a:pt x="22" y="4"/>
                    </a:lnTo>
                    <a:lnTo>
                      <a:pt x="22" y="10"/>
                    </a:lnTo>
                    <a:lnTo>
                      <a:pt x="18" y="28"/>
                    </a:lnTo>
                    <a:lnTo>
                      <a:pt x="10" y="42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6" name="Freeform 196">
                <a:extLst>
                  <a:ext uri="{FF2B5EF4-FFF2-40B4-BE49-F238E27FC236}">
                    <a16:creationId xmlns="" xmlns:a16="http://schemas.microsoft.com/office/drawing/2014/main" id="{5907B472-3A50-4169-8DBC-14748239B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42" y="3935413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7" name="Freeform 197">
                <a:extLst>
                  <a:ext uri="{FF2B5EF4-FFF2-40B4-BE49-F238E27FC236}">
                    <a16:creationId xmlns="" xmlns:a16="http://schemas.microsoft.com/office/drawing/2014/main" id="{E1B4928E-66E8-4684-8B5D-7FCDD696B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6591" y="3935413"/>
                <a:ext cx="3176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8" name="Freeform 198">
                <a:extLst>
                  <a:ext uri="{FF2B5EF4-FFF2-40B4-BE49-F238E27FC236}">
                    <a16:creationId xmlns="" xmlns:a16="http://schemas.microsoft.com/office/drawing/2014/main" id="{CA5E37D1-25C4-481E-94FD-C9C59464F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791" y="3878264"/>
                <a:ext cx="12699" cy="19051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8" h="12">
                    <a:moveTo>
                      <a:pt x="2" y="6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9" name="Freeform 199">
                <a:extLst>
                  <a:ext uri="{FF2B5EF4-FFF2-40B4-BE49-F238E27FC236}">
                    <a16:creationId xmlns="" xmlns:a16="http://schemas.microsoft.com/office/drawing/2014/main" id="{F4E864A4-1929-43F0-90C1-5DE7EE16B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8192" y="3852863"/>
                <a:ext cx="3176" cy="317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0" name="Freeform 200">
                <a:extLst>
                  <a:ext uri="{FF2B5EF4-FFF2-40B4-BE49-F238E27FC236}">
                    <a16:creationId xmlns="" xmlns:a16="http://schemas.microsoft.com/office/drawing/2014/main" id="{6DAA097B-294E-4EA6-A08C-635F99B5F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7717" y="3840164"/>
                <a:ext cx="6350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1" name="Rectangle 201">
                <a:extLst>
                  <a:ext uri="{FF2B5EF4-FFF2-40B4-BE49-F238E27FC236}">
                    <a16:creationId xmlns="" xmlns:a16="http://schemas.microsoft.com/office/drawing/2014/main" id="{365802E9-DA09-48D1-B9FA-144BE638C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5166" y="3925889"/>
                <a:ext cx="1588" cy="3176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2" name="Freeform 202">
                <a:extLst>
                  <a:ext uri="{FF2B5EF4-FFF2-40B4-BE49-F238E27FC236}">
                    <a16:creationId xmlns="" xmlns:a16="http://schemas.microsoft.com/office/drawing/2014/main" id="{2579A822-A120-4D37-AE6D-A629B2BEB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118" y="3141663"/>
                <a:ext cx="19051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2" y="4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6">
                    <a:moveTo>
                      <a:pt x="0" y="2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3" name="Freeform 203">
                <a:extLst>
                  <a:ext uri="{FF2B5EF4-FFF2-40B4-BE49-F238E27FC236}">
                    <a16:creationId xmlns="" xmlns:a16="http://schemas.microsoft.com/office/drawing/2014/main" id="{BE7A446D-823F-4A71-8765-32389A556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717" y="3170238"/>
                <a:ext cx="9525" cy="1269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4" name="Freeform 204">
                <a:extLst>
                  <a:ext uri="{FF2B5EF4-FFF2-40B4-BE49-F238E27FC236}">
                    <a16:creationId xmlns="" xmlns:a16="http://schemas.microsoft.com/office/drawing/2014/main" id="{FFC31878-92A0-45C3-B969-501A4B020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5467" y="3189289"/>
                <a:ext cx="1587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1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5" name="Freeform 206">
                <a:extLst>
                  <a:ext uri="{FF2B5EF4-FFF2-40B4-BE49-F238E27FC236}">
                    <a16:creationId xmlns="" xmlns:a16="http://schemas.microsoft.com/office/drawing/2014/main" id="{5B0D57F2-5B8D-42AF-B210-19E9CAA65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42" y="3176588"/>
                <a:ext cx="6350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6" name="Freeform 207">
                <a:extLst>
                  <a:ext uri="{FF2B5EF4-FFF2-40B4-BE49-F238E27FC236}">
                    <a16:creationId xmlns="" xmlns:a16="http://schemas.microsoft.com/office/drawing/2014/main" id="{8FB9F015-C083-4AAB-92C9-62276EB8A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4917" y="1500187"/>
                <a:ext cx="57151" cy="5079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36" y="14"/>
                  </a:cxn>
                  <a:cxn ang="0">
                    <a:pos x="26" y="28"/>
                  </a:cxn>
                  <a:cxn ang="0">
                    <a:pos x="10" y="32"/>
                  </a:cxn>
                  <a:cxn ang="0">
                    <a:pos x="4" y="26"/>
                  </a:cxn>
                  <a:cxn ang="0">
                    <a:pos x="16" y="26"/>
                  </a:cxn>
                  <a:cxn ang="0">
                    <a:pos x="4" y="18"/>
                  </a:cxn>
                  <a:cxn ang="0">
                    <a:pos x="6" y="18"/>
                  </a:cxn>
                  <a:cxn ang="0">
                    <a:pos x="6" y="12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36" h="32">
                    <a:moveTo>
                      <a:pt x="4" y="6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36" y="14"/>
                    </a:lnTo>
                    <a:lnTo>
                      <a:pt x="26" y="28"/>
                    </a:lnTo>
                    <a:lnTo>
                      <a:pt x="10" y="32"/>
                    </a:lnTo>
                    <a:lnTo>
                      <a:pt x="4" y="26"/>
                    </a:lnTo>
                    <a:lnTo>
                      <a:pt x="16" y="2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7" name="Freeform 208">
                <a:extLst>
                  <a:ext uri="{FF2B5EF4-FFF2-40B4-BE49-F238E27FC236}">
                    <a16:creationId xmlns="" xmlns:a16="http://schemas.microsoft.com/office/drawing/2014/main" id="{A99E37E9-89C7-4585-9D2E-89F747C4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391" y="1350961"/>
                <a:ext cx="22225" cy="1905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4" y="4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8" y="12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lnTo>
                      <a:pt x="14" y="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8" name="Freeform 209">
                <a:extLst>
                  <a:ext uri="{FF2B5EF4-FFF2-40B4-BE49-F238E27FC236}">
                    <a16:creationId xmlns="" xmlns:a16="http://schemas.microsoft.com/office/drawing/2014/main" id="{CFF54445-54E6-4578-B9A2-C72DD4603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1266" y="1344612"/>
                <a:ext cx="136525" cy="165099"/>
              </a:xfrm>
              <a:custGeom>
                <a:avLst/>
                <a:gdLst/>
                <a:ahLst/>
                <a:cxnLst>
                  <a:cxn ang="0">
                    <a:pos x="48" y="14"/>
                  </a:cxn>
                  <a:cxn ang="0">
                    <a:pos x="50" y="10"/>
                  </a:cxn>
                  <a:cxn ang="0">
                    <a:pos x="50" y="4"/>
                  </a:cxn>
                  <a:cxn ang="0">
                    <a:pos x="56" y="0"/>
                  </a:cxn>
                  <a:cxn ang="0">
                    <a:pos x="72" y="34"/>
                  </a:cxn>
                  <a:cxn ang="0">
                    <a:pos x="86" y="50"/>
                  </a:cxn>
                  <a:cxn ang="0">
                    <a:pos x="76" y="58"/>
                  </a:cxn>
                  <a:cxn ang="0">
                    <a:pos x="76" y="72"/>
                  </a:cxn>
                  <a:cxn ang="0">
                    <a:pos x="78" y="72"/>
                  </a:cxn>
                  <a:cxn ang="0">
                    <a:pos x="80" y="78"/>
                  </a:cxn>
                  <a:cxn ang="0">
                    <a:pos x="80" y="82"/>
                  </a:cxn>
                  <a:cxn ang="0">
                    <a:pos x="34" y="104"/>
                  </a:cxn>
                  <a:cxn ang="0">
                    <a:pos x="10" y="90"/>
                  </a:cxn>
                  <a:cxn ang="0">
                    <a:pos x="12" y="84"/>
                  </a:cxn>
                  <a:cxn ang="0">
                    <a:pos x="0" y="84"/>
                  </a:cxn>
                  <a:cxn ang="0">
                    <a:pos x="10" y="72"/>
                  </a:cxn>
                  <a:cxn ang="0">
                    <a:pos x="6" y="70"/>
                  </a:cxn>
                  <a:cxn ang="0">
                    <a:pos x="18" y="64"/>
                  </a:cxn>
                  <a:cxn ang="0">
                    <a:pos x="20" y="56"/>
                  </a:cxn>
                  <a:cxn ang="0">
                    <a:pos x="16" y="48"/>
                  </a:cxn>
                  <a:cxn ang="0">
                    <a:pos x="24" y="30"/>
                  </a:cxn>
                  <a:cxn ang="0">
                    <a:pos x="46" y="24"/>
                  </a:cxn>
                  <a:cxn ang="0">
                    <a:pos x="48" y="14"/>
                  </a:cxn>
                  <a:cxn ang="0">
                    <a:pos x="48" y="14"/>
                  </a:cxn>
                </a:cxnLst>
                <a:rect l="0" t="0" r="r" b="b"/>
                <a:pathLst>
                  <a:path w="86" h="104">
                    <a:moveTo>
                      <a:pt x="48" y="14"/>
                    </a:moveTo>
                    <a:lnTo>
                      <a:pt x="50" y="10"/>
                    </a:lnTo>
                    <a:lnTo>
                      <a:pt x="50" y="4"/>
                    </a:lnTo>
                    <a:lnTo>
                      <a:pt x="56" y="0"/>
                    </a:lnTo>
                    <a:lnTo>
                      <a:pt x="72" y="34"/>
                    </a:lnTo>
                    <a:lnTo>
                      <a:pt x="86" y="50"/>
                    </a:lnTo>
                    <a:lnTo>
                      <a:pt x="76" y="58"/>
                    </a:lnTo>
                    <a:lnTo>
                      <a:pt x="76" y="72"/>
                    </a:lnTo>
                    <a:lnTo>
                      <a:pt x="78" y="72"/>
                    </a:lnTo>
                    <a:lnTo>
                      <a:pt x="80" y="78"/>
                    </a:lnTo>
                    <a:lnTo>
                      <a:pt x="80" y="82"/>
                    </a:lnTo>
                    <a:lnTo>
                      <a:pt x="34" y="104"/>
                    </a:lnTo>
                    <a:lnTo>
                      <a:pt x="10" y="90"/>
                    </a:lnTo>
                    <a:lnTo>
                      <a:pt x="12" y="84"/>
                    </a:lnTo>
                    <a:lnTo>
                      <a:pt x="0" y="84"/>
                    </a:lnTo>
                    <a:lnTo>
                      <a:pt x="10" y="72"/>
                    </a:lnTo>
                    <a:lnTo>
                      <a:pt x="6" y="70"/>
                    </a:lnTo>
                    <a:lnTo>
                      <a:pt x="18" y="64"/>
                    </a:lnTo>
                    <a:lnTo>
                      <a:pt x="20" y="56"/>
                    </a:lnTo>
                    <a:lnTo>
                      <a:pt x="16" y="48"/>
                    </a:lnTo>
                    <a:lnTo>
                      <a:pt x="24" y="30"/>
                    </a:lnTo>
                    <a:lnTo>
                      <a:pt x="46" y="24"/>
                    </a:lnTo>
                    <a:lnTo>
                      <a:pt x="48" y="14"/>
                    </a:lnTo>
                    <a:lnTo>
                      <a:pt x="48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9" name="Freeform 210">
                <a:extLst>
                  <a:ext uri="{FF2B5EF4-FFF2-40B4-BE49-F238E27FC236}">
                    <a16:creationId xmlns="" xmlns:a16="http://schemas.microsoft.com/office/drawing/2014/main" id="{833E280C-BF35-47BD-9B1D-7FEFBBD58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017" y="1490662"/>
                <a:ext cx="158750" cy="161925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62" y="0"/>
                  </a:cxn>
                  <a:cxn ang="0">
                    <a:pos x="70" y="10"/>
                  </a:cxn>
                  <a:cxn ang="0">
                    <a:pos x="70" y="20"/>
                  </a:cxn>
                  <a:cxn ang="0">
                    <a:pos x="74" y="20"/>
                  </a:cxn>
                  <a:cxn ang="0">
                    <a:pos x="76" y="12"/>
                  </a:cxn>
                  <a:cxn ang="0">
                    <a:pos x="74" y="10"/>
                  </a:cxn>
                  <a:cxn ang="0">
                    <a:pos x="76" y="8"/>
                  </a:cxn>
                  <a:cxn ang="0">
                    <a:pos x="90" y="14"/>
                  </a:cxn>
                  <a:cxn ang="0">
                    <a:pos x="96" y="26"/>
                  </a:cxn>
                  <a:cxn ang="0">
                    <a:pos x="94" y="38"/>
                  </a:cxn>
                  <a:cxn ang="0">
                    <a:pos x="100" y="38"/>
                  </a:cxn>
                  <a:cxn ang="0">
                    <a:pos x="92" y="48"/>
                  </a:cxn>
                  <a:cxn ang="0">
                    <a:pos x="90" y="68"/>
                  </a:cxn>
                  <a:cxn ang="0">
                    <a:pos x="82" y="64"/>
                  </a:cxn>
                  <a:cxn ang="0">
                    <a:pos x="92" y="84"/>
                  </a:cxn>
                  <a:cxn ang="0">
                    <a:pos x="92" y="94"/>
                  </a:cxn>
                  <a:cxn ang="0">
                    <a:pos x="80" y="102"/>
                  </a:cxn>
                  <a:cxn ang="0">
                    <a:pos x="64" y="102"/>
                  </a:cxn>
                  <a:cxn ang="0">
                    <a:pos x="40" y="86"/>
                  </a:cxn>
                  <a:cxn ang="0">
                    <a:pos x="38" y="74"/>
                  </a:cxn>
                  <a:cxn ang="0">
                    <a:pos x="30" y="86"/>
                  </a:cxn>
                  <a:cxn ang="0">
                    <a:pos x="18" y="70"/>
                  </a:cxn>
                  <a:cxn ang="0">
                    <a:pos x="18" y="52"/>
                  </a:cxn>
                  <a:cxn ang="0">
                    <a:pos x="8" y="46"/>
                  </a:cxn>
                  <a:cxn ang="0">
                    <a:pos x="4" y="54"/>
                  </a:cxn>
                  <a:cxn ang="0">
                    <a:pos x="0" y="46"/>
                  </a:cxn>
                  <a:cxn ang="0">
                    <a:pos x="22" y="28"/>
                  </a:cxn>
                  <a:cxn ang="0">
                    <a:pos x="20" y="20"/>
                  </a:cxn>
                  <a:cxn ang="0">
                    <a:pos x="28" y="10"/>
                  </a:cxn>
                  <a:cxn ang="0">
                    <a:pos x="28" y="10"/>
                  </a:cxn>
                </a:cxnLst>
                <a:rect l="0" t="0" r="r" b="b"/>
                <a:pathLst>
                  <a:path w="100" h="102">
                    <a:moveTo>
                      <a:pt x="28" y="10"/>
                    </a:moveTo>
                    <a:lnTo>
                      <a:pt x="62" y="0"/>
                    </a:lnTo>
                    <a:lnTo>
                      <a:pt x="70" y="10"/>
                    </a:lnTo>
                    <a:lnTo>
                      <a:pt x="70" y="20"/>
                    </a:lnTo>
                    <a:lnTo>
                      <a:pt x="74" y="20"/>
                    </a:lnTo>
                    <a:lnTo>
                      <a:pt x="76" y="12"/>
                    </a:lnTo>
                    <a:lnTo>
                      <a:pt x="74" y="10"/>
                    </a:lnTo>
                    <a:lnTo>
                      <a:pt x="76" y="8"/>
                    </a:lnTo>
                    <a:lnTo>
                      <a:pt x="90" y="14"/>
                    </a:lnTo>
                    <a:lnTo>
                      <a:pt x="96" y="26"/>
                    </a:lnTo>
                    <a:lnTo>
                      <a:pt x="94" y="38"/>
                    </a:lnTo>
                    <a:lnTo>
                      <a:pt x="100" y="38"/>
                    </a:lnTo>
                    <a:lnTo>
                      <a:pt x="92" y="48"/>
                    </a:lnTo>
                    <a:lnTo>
                      <a:pt x="90" y="68"/>
                    </a:lnTo>
                    <a:lnTo>
                      <a:pt x="82" y="64"/>
                    </a:lnTo>
                    <a:lnTo>
                      <a:pt x="92" y="84"/>
                    </a:lnTo>
                    <a:lnTo>
                      <a:pt x="92" y="94"/>
                    </a:lnTo>
                    <a:lnTo>
                      <a:pt x="80" y="102"/>
                    </a:lnTo>
                    <a:lnTo>
                      <a:pt x="64" y="102"/>
                    </a:lnTo>
                    <a:lnTo>
                      <a:pt x="40" y="86"/>
                    </a:lnTo>
                    <a:lnTo>
                      <a:pt x="38" y="74"/>
                    </a:lnTo>
                    <a:lnTo>
                      <a:pt x="30" y="86"/>
                    </a:lnTo>
                    <a:lnTo>
                      <a:pt x="18" y="70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54"/>
                    </a:lnTo>
                    <a:lnTo>
                      <a:pt x="0" y="46"/>
                    </a:lnTo>
                    <a:lnTo>
                      <a:pt x="22" y="28"/>
                    </a:lnTo>
                    <a:lnTo>
                      <a:pt x="20" y="20"/>
                    </a:lnTo>
                    <a:lnTo>
                      <a:pt x="28" y="10"/>
                    </a:lnTo>
                    <a:lnTo>
                      <a:pt x="28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0" name="Freeform 211">
                <a:extLst>
                  <a:ext uri="{FF2B5EF4-FFF2-40B4-BE49-F238E27FC236}">
                    <a16:creationId xmlns="" xmlns:a16="http://schemas.microsoft.com/office/drawing/2014/main" id="{F047A696-9D88-4CB6-9FB9-02F9E4A90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717" y="1576387"/>
                <a:ext cx="130175" cy="165099"/>
              </a:xfrm>
              <a:custGeom>
                <a:avLst/>
                <a:gdLst/>
                <a:ahLst/>
                <a:cxnLst>
                  <a:cxn ang="0">
                    <a:pos x="8" y="70"/>
                  </a:cxn>
                  <a:cxn ang="0">
                    <a:pos x="16" y="46"/>
                  </a:cxn>
                  <a:cxn ang="0">
                    <a:pos x="18" y="46"/>
                  </a:cxn>
                  <a:cxn ang="0">
                    <a:pos x="20" y="34"/>
                  </a:cxn>
                  <a:cxn ang="0">
                    <a:pos x="24" y="30"/>
                  </a:cxn>
                  <a:cxn ang="0">
                    <a:pos x="22" y="26"/>
                  </a:cxn>
                  <a:cxn ang="0">
                    <a:pos x="26" y="24"/>
                  </a:cxn>
                  <a:cxn ang="0">
                    <a:pos x="24" y="18"/>
                  </a:cxn>
                  <a:cxn ang="0">
                    <a:pos x="30" y="14"/>
                  </a:cxn>
                  <a:cxn ang="0">
                    <a:pos x="30" y="8"/>
                  </a:cxn>
                  <a:cxn ang="0">
                    <a:pos x="36" y="16"/>
                  </a:cxn>
                  <a:cxn ang="0">
                    <a:pos x="36" y="4"/>
                  </a:cxn>
                  <a:cxn ang="0">
                    <a:pos x="40" y="0"/>
                  </a:cxn>
                  <a:cxn ang="0">
                    <a:pos x="50" y="8"/>
                  </a:cxn>
                  <a:cxn ang="0">
                    <a:pos x="46" y="18"/>
                  </a:cxn>
                  <a:cxn ang="0">
                    <a:pos x="46" y="30"/>
                  </a:cxn>
                  <a:cxn ang="0">
                    <a:pos x="52" y="18"/>
                  </a:cxn>
                  <a:cxn ang="0">
                    <a:pos x="58" y="26"/>
                  </a:cxn>
                  <a:cxn ang="0">
                    <a:pos x="62" y="20"/>
                  </a:cxn>
                  <a:cxn ang="0">
                    <a:pos x="64" y="32"/>
                  </a:cxn>
                  <a:cxn ang="0">
                    <a:pos x="68" y="28"/>
                  </a:cxn>
                  <a:cxn ang="0">
                    <a:pos x="70" y="40"/>
                  </a:cxn>
                  <a:cxn ang="0">
                    <a:pos x="82" y="54"/>
                  </a:cxn>
                  <a:cxn ang="0">
                    <a:pos x="82" y="68"/>
                  </a:cxn>
                  <a:cxn ang="0">
                    <a:pos x="74" y="80"/>
                  </a:cxn>
                  <a:cxn ang="0">
                    <a:pos x="46" y="88"/>
                  </a:cxn>
                  <a:cxn ang="0">
                    <a:pos x="24" y="86"/>
                  </a:cxn>
                  <a:cxn ang="0">
                    <a:pos x="8" y="104"/>
                  </a:cxn>
                  <a:cxn ang="0">
                    <a:pos x="0" y="96"/>
                  </a:cxn>
                  <a:cxn ang="0">
                    <a:pos x="8" y="74"/>
                  </a:cxn>
                  <a:cxn ang="0">
                    <a:pos x="8" y="70"/>
                  </a:cxn>
                  <a:cxn ang="0">
                    <a:pos x="8" y="70"/>
                  </a:cxn>
                </a:cxnLst>
                <a:rect l="0" t="0" r="r" b="b"/>
                <a:pathLst>
                  <a:path w="82" h="104">
                    <a:moveTo>
                      <a:pt x="8" y="70"/>
                    </a:moveTo>
                    <a:lnTo>
                      <a:pt x="16" y="46"/>
                    </a:lnTo>
                    <a:lnTo>
                      <a:pt x="18" y="46"/>
                    </a:lnTo>
                    <a:lnTo>
                      <a:pt x="20" y="34"/>
                    </a:lnTo>
                    <a:lnTo>
                      <a:pt x="24" y="30"/>
                    </a:lnTo>
                    <a:lnTo>
                      <a:pt x="22" y="26"/>
                    </a:lnTo>
                    <a:lnTo>
                      <a:pt x="26" y="24"/>
                    </a:lnTo>
                    <a:lnTo>
                      <a:pt x="24" y="18"/>
                    </a:lnTo>
                    <a:lnTo>
                      <a:pt x="30" y="14"/>
                    </a:lnTo>
                    <a:lnTo>
                      <a:pt x="30" y="8"/>
                    </a:lnTo>
                    <a:lnTo>
                      <a:pt x="36" y="16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0" y="8"/>
                    </a:lnTo>
                    <a:lnTo>
                      <a:pt x="46" y="18"/>
                    </a:lnTo>
                    <a:lnTo>
                      <a:pt x="46" y="30"/>
                    </a:lnTo>
                    <a:lnTo>
                      <a:pt x="52" y="18"/>
                    </a:lnTo>
                    <a:lnTo>
                      <a:pt x="58" y="26"/>
                    </a:lnTo>
                    <a:lnTo>
                      <a:pt x="62" y="20"/>
                    </a:lnTo>
                    <a:lnTo>
                      <a:pt x="64" y="32"/>
                    </a:lnTo>
                    <a:lnTo>
                      <a:pt x="68" y="28"/>
                    </a:lnTo>
                    <a:lnTo>
                      <a:pt x="70" y="40"/>
                    </a:lnTo>
                    <a:lnTo>
                      <a:pt x="82" y="54"/>
                    </a:lnTo>
                    <a:lnTo>
                      <a:pt x="82" y="68"/>
                    </a:lnTo>
                    <a:lnTo>
                      <a:pt x="74" y="80"/>
                    </a:lnTo>
                    <a:lnTo>
                      <a:pt x="46" y="88"/>
                    </a:lnTo>
                    <a:lnTo>
                      <a:pt x="24" y="86"/>
                    </a:lnTo>
                    <a:lnTo>
                      <a:pt x="8" y="104"/>
                    </a:lnTo>
                    <a:lnTo>
                      <a:pt x="0" y="96"/>
                    </a:lnTo>
                    <a:lnTo>
                      <a:pt x="8" y="74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1" name="Freeform 212">
                <a:extLst>
                  <a:ext uri="{FF2B5EF4-FFF2-40B4-BE49-F238E27FC236}">
                    <a16:creationId xmlns="" xmlns:a16="http://schemas.microsoft.com/office/drawing/2014/main" id="{A8866B86-4EB8-439D-A8BC-1AD6F93A8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7" y="1716088"/>
                <a:ext cx="25401" cy="1269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2"/>
                  </a:cxn>
                  <a:cxn ang="0">
                    <a:pos x="14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6" h="8">
                    <a:moveTo>
                      <a:pt x="6" y="0"/>
                    </a:moveTo>
                    <a:lnTo>
                      <a:pt x="16" y="2"/>
                    </a:lnTo>
                    <a:lnTo>
                      <a:pt x="14" y="8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2" name="Freeform 213">
                <a:extLst>
                  <a:ext uri="{FF2B5EF4-FFF2-40B4-BE49-F238E27FC236}">
                    <a16:creationId xmlns="" xmlns:a16="http://schemas.microsoft.com/office/drawing/2014/main" id="{7E358126-0432-42D2-91D2-18B95A592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816" y="1897062"/>
                <a:ext cx="28575" cy="12699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18" y="4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4" y="8"/>
                  </a:cxn>
                </a:cxnLst>
                <a:rect l="0" t="0" r="r" b="b"/>
                <a:pathLst>
                  <a:path w="18" h="8">
                    <a:moveTo>
                      <a:pt x="14" y="8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3" name="Freeform 214">
                <a:extLst>
                  <a:ext uri="{FF2B5EF4-FFF2-40B4-BE49-F238E27FC236}">
                    <a16:creationId xmlns="" xmlns:a16="http://schemas.microsoft.com/office/drawing/2014/main" id="{5E2D5D07-9174-445E-9DE9-0958EB6D7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816" y="1817688"/>
                <a:ext cx="25401" cy="25401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16" y="4"/>
                  </a:cxn>
                  <a:cxn ang="0">
                    <a:pos x="14" y="8"/>
                  </a:cxn>
                  <a:cxn ang="0">
                    <a:pos x="14" y="8"/>
                  </a:cxn>
                </a:cxnLst>
                <a:rect l="0" t="0" r="r" b="b"/>
                <a:pathLst>
                  <a:path w="16" h="16">
                    <a:moveTo>
                      <a:pt x="14" y="8"/>
                    </a:moveTo>
                    <a:lnTo>
                      <a:pt x="8" y="16"/>
                    </a:lnTo>
                    <a:lnTo>
                      <a:pt x="8" y="12"/>
                    </a:lnTo>
                    <a:lnTo>
                      <a:pt x="0" y="14"/>
                    </a:lnTo>
                    <a:lnTo>
                      <a:pt x="14" y="0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4" name="Freeform 215">
                <a:extLst>
                  <a:ext uri="{FF2B5EF4-FFF2-40B4-BE49-F238E27FC236}">
                    <a16:creationId xmlns="" xmlns:a16="http://schemas.microsoft.com/office/drawing/2014/main" id="{4DD9CC6A-7923-4A32-90DD-C63FBF939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9892" y="2043112"/>
                <a:ext cx="38100" cy="34924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4" y="4"/>
                  </a:cxn>
                  <a:cxn ang="0">
                    <a:pos x="24" y="12"/>
                  </a:cxn>
                  <a:cxn ang="0">
                    <a:pos x="18" y="22"/>
                  </a:cxn>
                  <a:cxn ang="0">
                    <a:pos x="0" y="12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20" y="2"/>
                  </a:cxn>
                  <a:cxn ang="0">
                    <a:pos x="20" y="2"/>
                  </a:cxn>
                </a:cxnLst>
                <a:rect l="0" t="0" r="r" b="b"/>
                <a:pathLst>
                  <a:path w="24" h="22">
                    <a:moveTo>
                      <a:pt x="20" y="2"/>
                    </a:moveTo>
                    <a:lnTo>
                      <a:pt x="24" y="4"/>
                    </a:lnTo>
                    <a:lnTo>
                      <a:pt x="24" y="12"/>
                    </a:lnTo>
                    <a:lnTo>
                      <a:pt x="18" y="22"/>
                    </a:lnTo>
                    <a:lnTo>
                      <a:pt x="0" y="12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20" y="2"/>
                    </a:lnTo>
                    <a:lnTo>
                      <a:pt x="2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5" name="Freeform 216">
                <a:extLst>
                  <a:ext uri="{FF2B5EF4-FFF2-40B4-BE49-F238E27FC236}">
                    <a16:creationId xmlns="" xmlns:a16="http://schemas.microsoft.com/office/drawing/2014/main" id="{FAEF337E-78F4-4D1E-BCD0-41FB24569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92" y="2068513"/>
                <a:ext cx="19051" cy="25401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12" h="16">
                    <a:moveTo>
                      <a:pt x="8" y="8"/>
                    </a:moveTo>
                    <a:lnTo>
                      <a:pt x="12" y="14"/>
                    </a:lnTo>
                    <a:lnTo>
                      <a:pt x="10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6" name="Freeform 217">
                <a:extLst>
                  <a:ext uri="{FF2B5EF4-FFF2-40B4-BE49-F238E27FC236}">
                    <a16:creationId xmlns="" xmlns:a16="http://schemas.microsoft.com/office/drawing/2014/main" id="{AC501016-94DE-464E-856E-A365DE0C3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92" y="1935162"/>
                <a:ext cx="12699" cy="44450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4" y="28"/>
                  </a:cxn>
                  <a:cxn ang="0">
                    <a:pos x="0" y="24"/>
                  </a:cxn>
                  <a:cxn ang="0">
                    <a:pos x="2" y="0"/>
                  </a:cxn>
                  <a:cxn ang="0">
                    <a:pos x="8" y="12"/>
                  </a:cxn>
                  <a:cxn ang="0">
                    <a:pos x="6" y="16"/>
                  </a:cxn>
                  <a:cxn ang="0">
                    <a:pos x="6" y="16"/>
                  </a:cxn>
                </a:cxnLst>
                <a:rect l="0" t="0" r="r" b="b"/>
                <a:pathLst>
                  <a:path w="8" h="28">
                    <a:moveTo>
                      <a:pt x="6" y="16"/>
                    </a:moveTo>
                    <a:lnTo>
                      <a:pt x="4" y="28"/>
                    </a:lnTo>
                    <a:lnTo>
                      <a:pt x="0" y="24"/>
                    </a:lnTo>
                    <a:lnTo>
                      <a:pt x="2" y="0"/>
                    </a:lnTo>
                    <a:lnTo>
                      <a:pt x="8" y="12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7" name="Freeform 218">
                <a:extLst>
                  <a:ext uri="{FF2B5EF4-FFF2-40B4-BE49-F238E27FC236}">
                    <a16:creationId xmlns="" xmlns:a16="http://schemas.microsoft.com/office/drawing/2014/main" id="{BCE28BEF-0E5C-4872-B8E7-BAEFF0DD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6467" y="1903412"/>
                <a:ext cx="139700" cy="126999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8" y="22"/>
                  </a:cxn>
                  <a:cxn ang="0">
                    <a:pos x="46" y="30"/>
                  </a:cxn>
                  <a:cxn ang="0">
                    <a:pos x="48" y="32"/>
                  </a:cxn>
                  <a:cxn ang="0">
                    <a:pos x="54" y="34"/>
                  </a:cxn>
                  <a:cxn ang="0">
                    <a:pos x="56" y="26"/>
                  </a:cxn>
                  <a:cxn ang="0">
                    <a:pos x="54" y="22"/>
                  </a:cxn>
                  <a:cxn ang="0">
                    <a:pos x="54" y="12"/>
                  </a:cxn>
                  <a:cxn ang="0">
                    <a:pos x="58" y="8"/>
                  </a:cxn>
                  <a:cxn ang="0">
                    <a:pos x="64" y="12"/>
                  </a:cxn>
                  <a:cxn ang="0">
                    <a:pos x="72" y="26"/>
                  </a:cxn>
                  <a:cxn ang="0">
                    <a:pos x="76" y="28"/>
                  </a:cxn>
                  <a:cxn ang="0">
                    <a:pos x="72" y="44"/>
                  </a:cxn>
                  <a:cxn ang="0">
                    <a:pos x="74" y="56"/>
                  </a:cxn>
                  <a:cxn ang="0">
                    <a:pos x="88" y="68"/>
                  </a:cxn>
                  <a:cxn ang="0">
                    <a:pos x="76" y="68"/>
                  </a:cxn>
                  <a:cxn ang="0">
                    <a:pos x="74" y="74"/>
                  </a:cxn>
                  <a:cxn ang="0">
                    <a:pos x="68" y="62"/>
                  </a:cxn>
                  <a:cxn ang="0">
                    <a:pos x="42" y="76"/>
                  </a:cxn>
                  <a:cxn ang="0">
                    <a:pos x="40" y="74"/>
                  </a:cxn>
                  <a:cxn ang="0">
                    <a:pos x="44" y="72"/>
                  </a:cxn>
                  <a:cxn ang="0">
                    <a:pos x="40" y="68"/>
                  </a:cxn>
                  <a:cxn ang="0">
                    <a:pos x="38" y="62"/>
                  </a:cxn>
                  <a:cxn ang="0">
                    <a:pos x="36" y="64"/>
                  </a:cxn>
                  <a:cxn ang="0">
                    <a:pos x="34" y="70"/>
                  </a:cxn>
                  <a:cxn ang="0">
                    <a:pos x="38" y="70"/>
                  </a:cxn>
                  <a:cxn ang="0">
                    <a:pos x="34" y="80"/>
                  </a:cxn>
                  <a:cxn ang="0">
                    <a:pos x="16" y="74"/>
                  </a:cxn>
                  <a:cxn ang="0">
                    <a:pos x="12" y="64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4" y="44"/>
                  </a:cxn>
                  <a:cxn ang="0">
                    <a:pos x="6" y="38"/>
                  </a:cxn>
                  <a:cxn ang="0">
                    <a:pos x="4" y="36"/>
                  </a:cxn>
                  <a:cxn ang="0">
                    <a:pos x="4" y="32"/>
                  </a:cxn>
                  <a:cxn ang="0">
                    <a:pos x="4" y="26"/>
                  </a:cxn>
                  <a:cxn ang="0">
                    <a:pos x="10" y="24"/>
                  </a:cxn>
                  <a:cxn ang="0">
                    <a:pos x="6" y="14"/>
                  </a:cxn>
                  <a:cxn ang="0">
                    <a:pos x="28" y="0"/>
                  </a:cxn>
                  <a:cxn ang="0">
                    <a:pos x="28" y="6"/>
                  </a:cxn>
                  <a:cxn ang="0">
                    <a:pos x="42" y="20"/>
                  </a:cxn>
                  <a:cxn ang="0">
                    <a:pos x="42" y="20"/>
                  </a:cxn>
                </a:cxnLst>
                <a:rect l="0" t="0" r="r" b="b"/>
                <a:pathLst>
                  <a:path w="88" h="80">
                    <a:moveTo>
                      <a:pt x="42" y="20"/>
                    </a:moveTo>
                    <a:lnTo>
                      <a:pt x="48" y="22"/>
                    </a:lnTo>
                    <a:lnTo>
                      <a:pt x="46" y="30"/>
                    </a:lnTo>
                    <a:lnTo>
                      <a:pt x="48" y="32"/>
                    </a:lnTo>
                    <a:lnTo>
                      <a:pt x="54" y="34"/>
                    </a:lnTo>
                    <a:lnTo>
                      <a:pt x="56" y="26"/>
                    </a:lnTo>
                    <a:lnTo>
                      <a:pt x="54" y="22"/>
                    </a:lnTo>
                    <a:lnTo>
                      <a:pt x="54" y="12"/>
                    </a:lnTo>
                    <a:lnTo>
                      <a:pt x="58" y="8"/>
                    </a:lnTo>
                    <a:lnTo>
                      <a:pt x="64" y="12"/>
                    </a:lnTo>
                    <a:lnTo>
                      <a:pt x="72" y="26"/>
                    </a:lnTo>
                    <a:lnTo>
                      <a:pt x="76" y="28"/>
                    </a:lnTo>
                    <a:lnTo>
                      <a:pt x="72" y="44"/>
                    </a:lnTo>
                    <a:lnTo>
                      <a:pt x="74" y="56"/>
                    </a:lnTo>
                    <a:lnTo>
                      <a:pt x="88" y="68"/>
                    </a:lnTo>
                    <a:lnTo>
                      <a:pt x="76" y="68"/>
                    </a:lnTo>
                    <a:lnTo>
                      <a:pt x="74" y="74"/>
                    </a:lnTo>
                    <a:lnTo>
                      <a:pt x="68" y="62"/>
                    </a:lnTo>
                    <a:lnTo>
                      <a:pt x="42" y="76"/>
                    </a:lnTo>
                    <a:lnTo>
                      <a:pt x="40" y="74"/>
                    </a:lnTo>
                    <a:lnTo>
                      <a:pt x="44" y="72"/>
                    </a:lnTo>
                    <a:lnTo>
                      <a:pt x="40" y="68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4" y="70"/>
                    </a:lnTo>
                    <a:lnTo>
                      <a:pt x="38" y="70"/>
                    </a:lnTo>
                    <a:lnTo>
                      <a:pt x="34" y="80"/>
                    </a:lnTo>
                    <a:lnTo>
                      <a:pt x="16" y="74"/>
                    </a:lnTo>
                    <a:lnTo>
                      <a:pt x="12" y="64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4" y="44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10" y="24"/>
                    </a:lnTo>
                    <a:lnTo>
                      <a:pt x="6" y="14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42" y="20"/>
                    </a:lnTo>
                    <a:lnTo>
                      <a:pt x="42" y="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8" name="Freeform 219">
                <a:extLst>
                  <a:ext uri="{FF2B5EF4-FFF2-40B4-BE49-F238E27FC236}">
                    <a16:creationId xmlns="" xmlns:a16="http://schemas.microsoft.com/office/drawing/2014/main" id="{32744CC1-13C9-493E-91D7-4EC1E907D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4892" y="1909763"/>
                <a:ext cx="85725" cy="952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16"/>
                  </a:cxn>
                  <a:cxn ang="0">
                    <a:pos x="54" y="36"/>
                  </a:cxn>
                  <a:cxn ang="0">
                    <a:pos x="44" y="38"/>
                  </a:cxn>
                  <a:cxn ang="0">
                    <a:pos x="46" y="48"/>
                  </a:cxn>
                  <a:cxn ang="0">
                    <a:pos x="40" y="56"/>
                  </a:cxn>
                  <a:cxn ang="0">
                    <a:pos x="34" y="60"/>
                  </a:cxn>
                  <a:cxn ang="0">
                    <a:pos x="22" y="56"/>
                  </a:cxn>
                  <a:cxn ang="0">
                    <a:pos x="12" y="40"/>
                  </a:cxn>
                  <a:cxn ang="0">
                    <a:pos x="18" y="2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" h="60">
                    <a:moveTo>
                      <a:pt x="0" y="0"/>
                    </a:moveTo>
                    <a:lnTo>
                      <a:pt x="34" y="16"/>
                    </a:lnTo>
                    <a:lnTo>
                      <a:pt x="54" y="36"/>
                    </a:lnTo>
                    <a:lnTo>
                      <a:pt x="44" y="38"/>
                    </a:lnTo>
                    <a:lnTo>
                      <a:pt x="46" y="48"/>
                    </a:lnTo>
                    <a:lnTo>
                      <a:pt x="40" y="56"/>
                    </a:lnTo>
                    <a:lnTo>
                      <a:pt x="34" y="60"/>
                    </a:lnTo>
                    <a:lnTo>
                      <a:pt x="22" y="56"/>
                    </a:lnTo>
                    <a:lnTo>
                      <a:pt x="12" y="40"/>
                    </a:lnTo>
                    <a:lnTo>
                      <a:pt x="18" y="2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9" name="Freeform 220">
                <a:extLst>
                  <a:ext uri="{FF2B5EF4-FFF2-40B4-BE49-F238E27FC236}">
                    <a16:creationId xmlns="" xmlns:a16="http://schemas.microsoft.com/office/drawing/2014/main" id="{A158B304-0015-4EFE-B5F0-EACF66189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8" y="1960563"/>
                <a:ext cx="101600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"/>
                  </a:cxn>
                  <a:cxn ang="0">
                    <a:pos x="30" y="10"/>
                  </a:cxn>
                  <a:cxn ang="0">
                    <a:pos x="26" y="16"/>
                  </a:cxn>
                  <a:cxn ang="0">
                    <a:pos x="42" y="14"/>
                  </a:cxn>
                  <a:cxn ang="0">
                    <a:pos x="64" y="24"/>
                  </a:cxn>
                  <a:cxn ang="0">
                    <a:pos x="58" y="38"/>
                  </a:cxn>
                  <a:cxn ang="0">
                    <a:pos x="38" y="42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4" h="42">
                    <a:moveTo>
                      <a:pt x="0" y="0"/>
                    </a:moveTo>
                    <a:lnTo>
                      <a:pt x="8" y="8"/>
                    </a:lnTo>
                    <a:lnTo>
                      <a:pt x="30" y="10"/>
                    </a:lnTo>
                    <a:lnTo>
                      <a:pt x="26" y="16"/>
                    </a:lnTo>
                    <a:lnTo>
                      <a:pt x="42" y="14"/>
                    </a:lnTo>
                    <a:lnTo>
                      <a:pt x="64" y="24"/>
                    </a:lnTo>
                    <a:lnTo>
                      <a:pt x="58" y="38"/>
                    </a:lnTo>
                    <a:lnTo>
                      <a:pt x="38" y="42"/>
                    </a:lnTo>
                    <a:lnTo>
                      <a:pt x="10" y="26"/>
                    </a:lnTo>
                    <a:lnTo>
                      <a:pt x="10" y="2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0" name="Freeform 221">
                <a:extLst>
                  <a:ext uri="{FF2B5EF4-FFF2-40B4-BE49-F238E27FC236}">
                    <a16:creationId xmlns="" xmlns:a16="http://schemas.microsoft.com/office/drawing/2014/main" id="{3C8390D6-34E5-491D-82BD-4F30E63E3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317" y="2062163"/>
                <a:ext cx="22225" cy="31750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4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2" y="18"/>
                  </a:cxn>
                  <a:cxn ang="0">
                    <a:pos x="6" y="20"/>
                  </a:cxn>
                  <a:cxn ang="0">
                    <a:pos x="6" y="18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12" y="8"/>
                  </a:cxn>
                </a:cxnLst>
                <a:rect l="0" t="0" r="r" b="b"/>
                <a:pathLst>
                  <a:path w="14" h="20">
                    <a:moveTo>
                      <a:pt x="12" y="8"/>
                    </a:moveTo>
                    <a:lnTo>
                      <a:pt x="12" y="4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1" name="Freeform 222">
                <a:extLst>
                  <a:ext uri="{FF2B5EF4-FFF2-40B4-BE49-F238E27FC236}">
                    <a16:creationId xmlns="" xmlns:a16="http://schemas.microsoft.com/office/drawing/2014/main" id="{AA8162CF-850F-451D-A51E-8E343CFAE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7" y="2093913"/>
                <a:ext cx="79376" cy="507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8" y="4"/>
                  </a:cxn>
                  <a:cxn ang="0">
                    <a:pos x="48" y="18"/>
                  </a:cxn>
                  <a:cxn ang="0">
                    <a:pos x="50" y="32"/>
                  </a:cxn>
                  <a:cxn ang="0">
                    <a:pos x="10" y="22"/>
                  </a:cxn>
                  <a:cxn ang="0">
                    <a:pos x="2" y="26"/>
                  </a:cxn>
                  <a:cxn ang="0">
                    <a:pos x="0" y="22"/>
                  </a:cxn>
                  <a:cxn ang="0">
                    <a:pos x="8" y="20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0" h="32">
                    <a:moveTo>
                      <a:pt x="22" y="0"/>
                    </a:moveTo>
                    <a:lnTo>
                      <a:pt x="38" y="4"/>
                    </a:lnTo>
                    <a:lnTo>
                      <a:pt x="48" y="18"/>
                    </a:lnTo>
                    <a:lnTo>
                      <a:pt x="50" y="32"/>
                    </a:lnTo>
                    <a:lnTo>
                      <a:pt x="10" y="22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2" name="Freeform 223">
                <a:extLst>
                  <a:ext uri="{FF2B5EF4-FFF2-40B4-BE49-F238E27FC236}">
                    <a16:creationId xmlns="" xmlns:a16="http://schemas.microsoft.com/office/drawing/2014/main" id="{3E862F14-BB06-41CC-8E27-47D6FB08C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7" y="2255837"/>
                <a:ext cx="22225" cy="22225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0" y="0"/>
                  </a:cxn>
                  <a:cxn ang="0">
                    <a:pos x="14" y="6"/>
                  </a:cxn>
                  <a:cxn ang="0">
                    <a:pos x="8" y="14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14" h="14">
                    <a:moveTo>
                      <a:pt x="2" y="6"/>
                    </a:moveTo>
                    <a:lnTo>
                      <a:pt x="10" y="0"/>
                    </a:lnTo>
                    <a:lnTo>
                      <a:pt x="14" y="6"/>
                    </a:lnTo>
                    <a:lnTo>
                      <a:pt x="8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3" name="Freeform 224">
                <a:extLst>
                  <a:ext uri="{FF2B5EF4-FFF2-40B4-BE49-F238E27FC236}">
                    <a16:creationId xmlns="" xmlns:a16="http://schemas.microsoft.com/office/drawing/2014/main" id="{67AC2B6D-CC9E-4C9D-B1C3-4FE39D907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6" y="2192338"/>
                <a:ext cx="31750" cy="2222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0" y="2"/>
                  </a:cxn>
                  <a:cxn ang="0">
                    <a:pos x="14" y="12"/>
                  </a:cxn>
                  <a:cxn ang="0">
                    <a:pos x="10" y="10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20" h="14">
                    <a:moveTo>
                      <a:pt x="10" y="2"/>
                    </a:moveTo>
                    <a:lnTo>
                      <a:pt x="20" y="2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4" name="Freeform 225">
                <a:extLst>
                  <a:ext uri="{FF2B5EF4-FFF2-40B4-BE49-F238E27FC236}">
                    <a16:creationId xmlns="" xmlns:a16="http://schemas.microsoft.com/office/drawing/2014/main" id="{B8BB119C-1A64-4100-9B62-AF0560CA8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7" y="2360613"/>
                <a:ext cx="34924" cy="2857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0" y="0"/>
                  </a:cxn>
                  <a:cxn ang="0">
                    <a:pos x="22" y="10"/>
                  </a:cxn>
                  <a:cxn ang="0">
                    <a:pos x="18" y="18"/>
                  </a:cxn>
                  <a:cxn ang="0">
                    <a:pos x="10" y="16"/>
                  </a:cxn>
                  <a:cxn ang="0">
                    <a:pos x="0" y="6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22" h="18">
                    <a:moveTo>
                      <a:pt x="4" y="2"/>
                    </a:moveTo>
                    <a:lnTo>
                      <a:pt x="10" y="0"/>
                    </a:lnTo>
                    <a:lnTo>
                      <a:pt x="22" y="10"/>
                    </a:lnTo>
                    <a:lnTo>
                      <a:pt x="18" y="18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5" name="Freeform 226">
                <a:extLst>
                  <a:ext uri="{FF2B5EF4-FFF2-40B4-BE49-F238E27FC236}">
                    <a16:creationId xmlns="" xmlns:a16="http://schemas.microsoft.com/office/drawing/2014/main" id="{56143775-C966-46B5-A39D-C7D4CE0D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6" y="3062288"/>
                <a:ext cx="19051" cy="222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6" name="Freeform 227">
                <a:extLst>
                  <a:ext uri="{FF2B5EF4-FFF2-40B4-BE49-F238E27FC236}">
                    <a16:creationId xmlns="" xmlns:a16="http://schemas.microsoft.com/office/drawing/2014/main" id="{02F344B9-8846-4E88-AF4C-6E5ED7825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1617" y="2906714"/>
                <a:ext cx="28575" cy="2857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6"/>
                  </a:cxn>
                  <a:cxn ang="0">
                    <a:pos x="0" y="18"/>
                  </a:cxn>
                  <a:cxn ang="0">
                    <a:pos x="4" y="18"/>
                  </a:cxn>
                  <a:cxn ang="0">
                    <a:pos x="18" y="6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8" h="18">
                    <a:moveTo>
                      <a:pt x="14" y="0"/>
                    </a:moveTo>
                    <a:lnTo>
                      <a:pt x="4" y="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18" y="6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7" name="Freeform 228">
                <a:extLst>
                  <a:ext uri="{FF2B5EF4-FFF2-40B4-BE49-F238E27FC236}">
                    <a16:creationId xmlns="" xmlns:a16="http://schemas.microsoft.com/office/drawing/2014/main" id="{9EF3DCC3-01F0-4759-9C48-920B77094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5592" y="3059114"/>
                <a:ext cx="15875" cy="22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6" y="6"/>
                  </a:cxn>
                  <a:cxn ang="0">
                    <a:pos x="10" y="14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lnTo>
                      <a:pt x="4" y="0"/>
                    </a:lnTo>
                    <a:lnTo>
                      <a:pt x="6" y="6"/>
                    </a:lnTo>
                    <a:lnTo>
                      <a:pt x="10" y="14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8" name="Freeform 229">
                <a:extLst>
                  <a:ext uri="{FF2B5EF4-FFF2-40B4-BE49-F238E27FC236}">
                    <a16:creationId xmlns="" xmlns:a16="http://schemas.microsoft.com/office/drawing/2014/main" id="{9B31232E-739B-49F3-AED7-168B80B9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7342" y="3074989"/>
                <a:ext cx="12699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9" name="Freeform 230">
                <a:extLst>
                  <a:ext uri="{FF2B5EF4-FFF2-40B4-BE49-F238E27FC236}">
                    <a16:creationId xmlns="" xmlns:a16="http://schemas.microsoft.com/office/drawing/2014/main" id="{DE16FC11-D6AB-449E-88D0-2207C6D0D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468" y="4926014"/>
                <a:ext cx="6350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0" name="Freeform 231">
                <a:extLst>
                  <a:ext uri="{FF2B5EF4-FFF2-40B4-BE49-F238E27FC236}">
                    <a16:creationId xmlns="" xmlns:a16="http://schemas.microsoft.com/office/drawing/2014/main" id="{D154E412-B957-4B68-B849-B12CDBCF2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3268" y="4754565"/>
                <a:ext cx="1587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2"/>
                  </a:cxn>
                  <a:cxn ang="0">
                    <a:pos x="10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8" y="2"/>
                    </a:lnTo>
                    <a:lnTo>
                      <a:pt x="10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1" name="Freeform 232">
                <a:extLst>
                  <a:ext uri="{FF2B5EF4-FFF2-40B4-BE49-F238E27FC236}">
                    <a16:creationId xmlns="" xmlns:a16="http://schemas.microsoft.com/office/drawing/2014/main" id="{E4E52527-E8F4-42A1-9D56-4FADE2B1C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9143" y="4764089"/>
                <a:ext cx="15875" cy="317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2">
                    <a:moveTo>
                      <a:pt x="6" y="0"/>
                    </a:moveTo>
                    <a:lnTo>
                      <a:pt x="1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2" name="Freeform 233">
                <a:extLst>
                  <a:ext uri="{FF2B5EF4-FFF2-40B4-BE49-F238E27FC236}">
                    <a16:creationId xmlns="" xmlns:a16="http://schemas.microsoft.com/office/drawing/2014/main" id="{D93C2179-BDAB-44A2-859D-F4CAAC4B5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892" y="5500689"/>
                <a:ext cx="9525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4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3" name="Freeform 234">
                <a:extLst>
                  <a:ext uri="{FF2B5EF4-FFF2-40B4-BE49-F238E27FC236}">
                    <a16:creationId xmlns="" xmlns:a16="http://schemas.microsoft.com/office/drawing/2014/main" id="{3C4A68F9-9809-4969-B04C-C6A18B2EF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8" y="3179763"/>
                <a:ext cx="12699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2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4" name="Freeform 235">
                <a:extLst>
                  <a:ext uri="{FF2B5EF4-FFF2-40B4-BE49-F238E27FC236}">
                    <a16:creationId xmlns="" xmlns:a16="http://schemas.microsoft.com/office/drawing/2014/main" id="{8A9AAD9A-AD39-4B03-B417-69658295F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667" y="3179763"/>
                <a:ext cx="12699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5" name="Freeform 236">
                <a:extLst>
                  <a:ext uri="{FF2B5EF4-FFF2-40B4-BE49-F238E27FC236}">
                    <a16:creationId xmlns="" xmlns:a16="http://schemas.microsoft.com/office/drawing/2014/main" id="{CEB4678A-8473-4753-94CB-6F0FE7762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8" y="3176588"/>
                <a:ext cx="9525" cy="126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6" name="Freeform 237">
                <a:extLst>
                  <a:ext uri="{FF2B5EF4-FFF2-40B4-BE49-F238E27FC236}">
                    <a16:creationId xmlns="" xmlns:a16="http://schemas.microsoft.com/office/drawing/2014/main" id="{D16FC2E8-2DE5-4A02-AB28-E8D6388F2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5168" y="3163888"/>
                <a:ext cx="15875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7" name="Freeform 238">
                <a:extLst>
                  <a:ext uri="{FF2B5EF4-FFF2-40B4-BE49-F238E27FC236}">
                    <a16:creationId xmlns="" xmlns:a16="http://schemas.microsoft.com/office/drawing/2014/main" id="{CDEA7D26-A497-4853-9D6B-20EEAF0D7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043" y="3170238"/>
                <a:ext cx="19051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12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8" name="Freeform 239">
                <a:extLst>
                  <a:ext uri="{FF2B5EF4-FFF2-40B4-BE49-F238E27FC236}">
                    <a16:creationId xmlns="" xmlns:a16="http://schemas.microsoft.com/office/drawing/2014/main" id="{12169680-368E-4D69-8F04-7D844F8A4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9617" y="3160713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9" name="Freeform 240">
                <a:extLst>
                  <a:ext uri="{FF2B5EF4-FFF2-40B4-BE49-F238E27FC236}">
                    <a16:creationId xmlns="" xmlns:a16="http://schemas.microsoft.com/office/drawing/2014/main" id="{5717CB36-9C39-4B0A-B78C-598AA440C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6443" y="2849563"/>
                <a:ext cx="952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0" name="Freeform 241">
                <a:extLst>
                  <a:ext uri="{FF2B5EF4-FFF2-40B4-BE49-F238E27FC236}">
                    <a16:creationId xmlns="" xmlns:a16="http://schemas.microsoft.com/office/drawing/2014/main" id="{A1807A76-9539-4E74-89B3-22282FA0B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966" y="4246564"/>
                <a:ext cx="3176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1" name="Freeform 242">
                <a:extLst>
                  <a:ext uri="{FF2B5EF4-FFF2-40B4-BE49-F238E27FC236}">
                    <a16:creationId xmlns="" xmlns:a16="http://schemas.microsoft.com/office/drawing/2014/main" id="{BA90E815-3F21-49FD-8CDB-7D8CCDC60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5467" y="2262188"/>
                <a:ext cx="82550" cy="476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2" y="0"/>
                  </a:cxn>
                  <a:cxn ang="0">
                    <a:pos x="44" y="4"/>
                  </a:cxn>
                  <a:cxn ang="0">
                    <a:pos x="52" y="16"/>
                  </a:cxn>
                  <a:cxn ang="0">
                    <a:pos x="32" y="28"/>
                  </a:cxn>
                  <a:cxn ang="0">
                    <a:pos x="20" y="24"/>
                  </a:cxn>
                  <a:cxn ang="0">
                    <a:pos x="4" y="30"/>
                  </a:cxn>
                  <a:cxn ang="0">
                    <a:pos x="0" y="22"/>
                  </a:cxn>
                  <a:cxn ang="0">
                    <a:pos x="10" y="8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32" y="0"/>
                    </a:lnTo>
                    <a:lnTo>
                      <a:pt x="44" y="4"/>
                    </a:lnTo>
                    <a:lnTo>
                      <a:pt x="52" y="16"/>
                    </a:lnTo>
                    <a:lnTo>
                      <a:pt x="32" y="28"/>
                    </a:lnTo>
                    <a:lnTo>
                      <a:pt x="20" y="24"/>
                    </a:lnTo>
                    <a:lnTo>
                      <a:pt x="4" y="30"/>
                    </a:lnTo>
                    <a:lnTo>
                      <a:pt x="0" y="22"/>
                    </a:lnTo>
                    <a:lnTo>
                      <a:pt x="10" y="8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2" name="Freeform 243">
                <a:extLst>
                  <a:ext uri="{FF2B5EF4-FFF2-40B4-BE49-F238E27FC236}">
                    <a16:creationId xmlns="" xmlns:a16="http://schemas.microsoft.com/office/drawing/2014/main" id="{7CE0870C-63FC-4421-BFA4-FD10BCE1C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5" y="3478213"/>
                <a:ext cx="50799" cy="4127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24" y="2"/>
                  </a:cxn>
                  <a:cxn ang="0">
                    <a:pos x="30" y="6"/>
                  </a:cxn>
                  <a:cxn ang="0">
                    <a:pos x="32" y="18"/>
                  </a:cxn>
                  <a:cxn ang="0">
                    <a:pos x="26" y="22"/>
                  </a:cxn>
                  <a:cxn ang="0">
                    <a:pos x="22" y="22"/>
                  </a:cxn>
                  <a:cxn ang="0">
                    <a:pos x="14" y="26"/>
                  </a:cxn>
                  <a:cxn ang="0">
                    <a:pos x="6" y="26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32" h="26">
                    <a:moveTo>
                      <a:pt x="2" y="6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8"/>
                    </a:lnTo>
                    <a:lnTo>
                      <a:pt x="26" y="22"/>
                    </a:lnTo>
                    <a:lnTo>
                      <a:pt x="22" y="22"/>
                    </a:lnTo>
                    <a:lnTo>
                      <a:pt x="14" y="26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3" name="Freeform 244">
                <a:extLst>
                  <a:ext uri="{FF2B5EF4-FFF2-40B4-BE49-F238E27FC236}">
                    <a16:creationId xmlns="" xmlns:a16="http://schemas.microsoft.com/office/drawing/2014/main" id="{B3AFF072-4717-4D4C-AC62-1FFD7AF59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40" y="3468688"/>
                <a:ext cx="38100" cy="85725"/>
              </a:xfrm>
              <a:custGeom>
                <a:avLst/>
                <a:gdLst/>
                <a:ahLst/>
                <a:cxnLst>
                  <a:cxn ang="0">
                    <a:pos x="12" y="54"/>
                  </a:cxn>
                  <a:cxn ang="0">
                    <a:pos x="24" y="38"/>
                  </a:cxn>
                  <a:cxn ang="0">
                    <a:pos x="24" y="32"/>
                  </a:cxn>
                  <a:cxn ang="0">
                    <a:pos x="20" y="28"/>
                  </a:cxn>
                  <a:cxn ang="0">
                    <a:pos x="18" y="24"/>
                  </a:cxn>
                  <a:cxn ang="0">
                    <a:pos x="18" y="10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2" y="34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4" y="46"/>
                  </a:cxn>
                  <a:cxn ang="0">
                    <a:pos x="8" y="48"/>
                  </a:cxn>
                  <a:cxn ang="0">
                    <a:pos x="10" y="52"/>
                  </a:cxn>
                  <a:cxn ang="0">
                    <a:pos x="12" y="54"/>
                  </a:cxn>
                  <a:cxn ang="0">
                    <a:pos x="12" y="54"/>
                  </a:cxn>
                </a:cxnLst>
                <a:rect l="0" t="0" r="r" b="b"/>
                <a:pathLst>
                  <a:path w="24" h="54">
                    <a:moveTo>
                      <a:pt x="12" y="54"/>
                    </a:moveTo>
                    <a:lnTo>
                      <a:pt x="24" y="38"/>
                    </a:lnTo>
                    <a:lnTo>
                      <a:pt x="24" y="32"/>
                    </a:lnTo>
                    <a:lnTo>
                      <a:pt x="20" y="28"/>
                    </a:lnTo>
                    <a:lnTo>
                      <a:pt x="18" y="24"/>
                    </a:lnTo>
                    <a:lnTo>
                      <a:pt x="18" y="10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4" y="46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4" name="Freeform 245">
                <a:extLst>
                  <a:ext uri="{FF2B5EF4-FFF2-40B4-BE49-F238E27FC236}">
                    <a16:creationId xmlns="" xmlns:a16="http://schemas.microsoft.com/office/drawing/2014/main" id="{BA35747D-0AA0-4030-8823-D83E4D27F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865" y="3363913"/>
                <a:ext cx="92075" cy="126999"/>
              </a:xfrm>
              <a:custGeom>
                <a:avLst/>
                <a:gdLst/>
                <a:ahLst/>
                <a:cxnLst>
                  <a:cxn ang="0">
                    <a:pos x="52" y="68"/>
                  </a:cxn>
                  <a:cxn ang="0">
                    <a:pos x="52" y="50"/>
                  </a:cxn>
                  <a:cxn ang="0">
                    <a:pos x="54" y="40"/>
                  </a:cxn>
                  <a:cxn ang="0">
                    <a:pos x="54" y="38"/>
                  </a:cxn>
                  <a:cxn ang="0">
                    <a:pos x="56" y="32"/>
                  </a:cxn>
                  <a:cxn ang="0">
                    <a:pos x="50" y="30"/>
                  </a:cxn>
                  <a:cxn ang="0">
                    <a:pos x="40" y="20"/>
                  </a:cxn>
                  <a:cxn ang="0">
                    <a:pos x="30" y="6"/>
                  </a:cxn>
                  <a:cxn ang="0">
                    <a:pos x="22" y="0"/>
                  </a:cxn>
                  <a:cxn ang="0">
                    <a:pos x="4" y="6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10" y="18"/>
                  </a:cxn>
                  <a:cxn ang="0">
                    <a:pos x="12" y="22"/>
                  </a:cxn>
                  <a:cxn ang="0">
                    <a:pos x="8" y="34"/>
                  </a:cxn>
                  <a:cxn ang="0">
                    <a:pos x="16" y="40"/>
                  </a:cxn>
                  <a:cxn ang="0">
                    <a:pos x="12" y="40"/>
                  </a:cxn>
                  <a:cxn ang="0">
                    <a:pos x="14" y="46"/>
                  </a:cxn>
                  <a:cxn ang="0">
                    <a:pos x="8" y="50"/>
                  </a:cxn>
                  <a:cxn ang="0">
                    <a:pos x="8" y="52"/>
                  </a:cxn>
                  <a:cxn ang="0">
                    <a:pos x="8" y="54"/>
                  </a:cxn>
                  <a:cxn ang="0">
                    <a:pos x="4" y="52"/>
                  </a:cxn>
                  <a:cxn ang="0">
                    <a:pos x="2" y="58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6" y="74"/>
                  </a:cxn>
                  <a:cxn ang="0">
                    <a:pos x="10" y="80"/>
                  </a:cxn>
                  <a:cxn ang="0">
                    <a:pos x="14" y="70"/>
                  </a:cxn>
                  <a:cxn ang="0">
                    <a:pos x="22" y="68"/>
                  </a:cxn>
                  <a:cxn ang="0">
                    <a:pos x="30" y="78"/>
                  </a:cxn>
                  <a:cxn ang="0">
                    <a:pos x="36" y="72"/>
                  </a:cxn>
                  <a:cxn ang="0">
                    <a:pos x="40" y="72"/>
                  </a:cxn>
                  <a:cxn ang="0">
                    <a:pos x="52" y="74"/>
                  </a:cxn>
                </a:cxnLst>
                <a:rect l="0" t="0" r="r" b="b"/>
                <a:pathLst>
                  <a:path w="58" h="80">
                    <a:moveTo>
                      <a:pt x="52" y="74"/>
                    </a:moveTo>
                    <a:lnTo>
                      <a:pt x="52" y="68"/>
                    </a:lnTo>
                    <a:lnTo>
                      <a:pt x="58" y="58"/>
                    </a:lnTo>
                    <a:lnTo>
                      <a:pt x="52" y="50"/>
                    </a:lnTo>
                    <a:lnTo>
                      <a:pt x="52" y="46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4" y="38"/>
                    </a:lnTo>
                    <a:lnTo>
                      <a:pt x="52" y="34"/>
                    </a:lnTo>
                    <a:lnTo>
                      <a:pt x="56" y="32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40" y="26"/>
                    </a:lnTo>
                    <a:lnTo>
                      <a:pt x="40" y="20"/>
                    </a:lnTo>
                    <a:lnTo>
                      <a:pt x="34" y="18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12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8" y="24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4" y="70"/>
                    </a:lnTo>
                    <a:lnTo>
                      <a:pt x="16" y="66"/>
                    </a:lnTo>
                    <a:lnTo>
                      <a:pt x="22" y="68"/>
                    </a:lnTo>
                    <a:lnTo>
                      <a:pt x="28" y="76"/>
                    </a:lnTo>
                    <a:lnTo>
                      <a:pt x="30" y="78"/>
                    </a:lnTo>
                    <a:lnTo>
                      <a:pt x="32" y="74"/>
                    </a:lnTo>
                    <a:lnTo>
                      <a:pt x="36" y="72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5" name="Freeform 246">
                <a:extLst>
                  <a:ext uri="{FF2B5EF4-FFF2-40B4-BE49-F238E27FC236}">
                    <a16:creationId xmlns="" xmlns:a16="http://schemas.microsoft.com/office/drawing/2014/main" id="{BFFB13A7-4DC7-4C3A-B7B1-98DE04137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7" y="3738563"/>
                <a:ext cx="641350" cy="419100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62" y="46"/>
                  </a:cxn>
                  <a:cxn ang="0">
                    <a:pos x="80" y="72"/>
                  </a:cxn>
                  <a:cxn ang="0">
                    <a:pos x="94" y="86"/>
                  </a:cxn>
                  <a:cxn ang="0">
                    <a:pos x="104" y="104"/>
                  </a:cxn>
                  <a:cxn ang="0">
                    <a:pos x="116" y="114"/>
                  </a:cxn>
                  <a:cxn ang="0">
                    <a:pos x="136" y="134"/>
                  </a:cxn>
                  <a:cxn ang="0">
                    <a:pos x="154" y="152"/>
                  </a:cxn>
                  <a:cxn ang="0">
                    <a:pos x="160" y="174"/>
                  </a:cxn>
                  <a:cxn ang="0">
                    <a:pos x="158" y="192"/>
                  </a:cxn>
                  <a:cxn ang="0">
                    <a:pos x="184" y="212"/>
                  </a:cxn>
                  <a:cxn ang="0">
                    <a:pos x="244" y="238"/>
                  </a:cxn>
                  <a:cxn ang="0">
                    <a:pos x="268" y="246"/>
                  </a:cxn>
                  <a:cxn ang="0">
                    <a:pos x="304" y="242"/>
                  </a:cxn>
                  <a:cxn ang="0">
                    <a:pos x="332" y="256"/>
                  </a:cxn>
                  <a:cxn ang="0">
                    <a:pos x="352" y="234"/>
                  </a:cxn>
                  <a:cxn ang="0">
                    <a:pos x="362" y="218"/>
                  </a:cxn>
                  <a:cxn ang="0">
                    <a:pos x="382" y="210"/>
                  </a:cxn>
                  <a:cxn ang="0">
                    <a:pos x="388" y="210"/>
                  </a:cxn>
                  <a:cxn ang="0">
                    <a:pos x="392" y="196"/>
                  </a:cxn>
                  <a:cxn ang="0">
                    <a:pos x="398" y="180"/>
                  </a:cxn>
                  <a:cxn ang="0">
                    <a:pos x="394" y="166"/>
                  </a:cxn>
                  <a:cxn ang="0">
                    <a:pos x="376" y="168"/>
                  </a:cxn>
                  <a:cxn ang="0">
                    <a:pos x="350" y="198"/>
                  </a:cxn>
                  <a:cxn ang="0">
                    <a:pos x="336" y="210"/>
                  </a:cxn>
                  <a:cxn ang="0">
                    <a:pos x="322" y="210"/>
                  </a:cxn>
                  <a:cxn ang="0">
                    <a:pos x="294" y="206"/>
                  </a:cxn>
                  <a:cxn ang="0">
                    <a:pos x="276" y="188"/>
                  </a:cxn>
                  <a:cxn ang="0">
                    <a:pos x="266" y="170"/>
                  </a:cxn>
                  <a:cxn ang="0">
                    <a:pos x="260" y="140"/>
                  </a:cxn>
                  <a:cxn ang="0">
                    <a:pos x="266" y="112"/>
                  </a:cxn>
                  <a:cxn ang="0">
                    <a:pos x="266" y="104"/>
                  </a:cxn>
                  <a:cxn ang="0">
                    <a:pos x="252" y="100"/>
                  </a:cxn>
                  <a:cxn ang="0">
                    <a:pos x="232" y="78"/>
                  </a:cxn>
                  <a:cxn ang="0">
                    <a:pos x="218" y="54"/>
                  </a:cxn>
                  <a:cxn ang="0">
                    <a:pos x="190" y="44"/>
                  </a:cxn>
                  <a:cxn ang="0">
                    <a:pos x="164" y="44"/>
                  </a:cxn>
                  <a:cxn ang="0">
                    <a:pos x="144" y="18"/>
                  </a:cxn>
                  <a:cxn ang="0">
                    <a:pos x="116" y="12"/>
                  </a:cxn>
                  <a:cxn ang="0">
                    <a:pos x="62" y="12"/>
                  </a:cxn>
                  <a:cxn ang="0">
                    <a:pos x="20" y="0"/>
                  </a:cxn>
                  <a:cxn ang="0">
                    <a:pos x="6" y="18"/>
                  </a:cxn>
                  <a:cxn ang="0">
                    <a:pos x="20" y="46"/>
                  </a:cxn>
                  <a:cxn ang="0">
                    <a:pos x="42" y="72"/>
                  </a:cxn>
                  <a:cxn ang="0">
                    <a:pos x="34" y="76"/>
                  </a:cxn>
                  <a:cxn ang="0">
                    <a:pos x="36" y="80"/>
                  </a:cxn>
                  <a:cxn ang="0">
                    <a:pos x="50" y="92"/>
                  </a:cxn>
                  <a:cxn ang="0">
                    <a:pos x="64" y="100"/>
                  </a:cxn>
                  <a:cxn ang="0">
                    <a:pos x="66" y="120"/>
                  </a:cxn>
                  <a:cxn ang="0">
                    <a:pos x="74" y="124"/>
                  </a:cxn>
                  <a:cxn ang="0">
                    <a:pos x="96" y="148"/>
                  </a:cxn>
                  <a:cxn ang="0">
                    <a:pos x="98" y="132"/>
                  </a:cxn>
                  <a:cxn ang="0">
                    <a:pos x="86" y="124"/>
                  </a:cxn>
                  <a:cxn ang="0">
                    <a:pos x="78" y="106"/>
                  </a:cxn>
                  <a:cxn ang="0">
                    <a:pos x="72" y="94"/>
                  </a:cxn>
                  <a:cxn ang="0">
                    <a:pos x="64" y="80"/>
                  </a:cxn>
                  <a:cxn ang="0">
                    <a:pos x="52" y="60"/>
                  </a:cxn>
                  <a:cxn ang="0">
                    <a:pos x="38" y="46"/>
                  </a:cxn>
                  <a:cxn ang="0">
                    <a:pos x="30" y="12"/>
                  </a:cxn>
                </a:cxnLst>
                <a:rect l="0" t="0" r="r" b="b"/>
                <a:pathLst>
                  <a:path w="404" h="264">
                    <a:moveTo>
                      <a:pt x="30" y="12"/>
                    </a:moveTo>
                    <a:lnTo>
                      <a:pt x="38" y="18"/>
                    </a:lnTo>
                    <a:lnTo>
                      <a:pt x="44" y="18"/>
                    </a:lnTo>
                    <a:lnTo>
                      <a:pt x="46" y="20"/>
                    </a:lnTo>
                    <a:lnTo>
                      <a:pt x="52" y="24"/>
                    </a:lnTo>
                    <a:lnTo>
                      <a:pt x="54" y="32"/>
                    </a:lnTo>
                    <a:lnTo>
                      <a:pt x="58" y="42"/>
                    </a:lnTo>
                    <a:lnTo>
                      <a:pt x="62" y="46"/>
                    </a:lnTo>
                    <a:lnTo>
                      <a:pt x="62" y="52"/>
                    </a:lnTo>
                    <a:lnTo>
                      <a:pt x="64" y="52"/>
                    </a:lnTo>
                    <a:lnTo>
                      <a:pt x="70" y="62"/>
                    </a:lnTo>
                    <a:lnTo>
                      <a:pt x="80" y="72"/>
                    </a:lnTo>
                    <a:lnTo>
                      <a:pt x="88" y="74"/>
                    </a:lnTo>
                    <a:lnTo>
                      <a:pt x="86" y="78"/>
                    </a:lnTo>
                    <a:lnTo>
                      <a:pt x="88" y="82"/>
                    </a:lnTo>
                    <a:lnTo>
                      <a:pt x="94" y="86"/>
                    </a:lnTo>
                    <a:lnTo>
                      <a:pt x="98" y="92"/>
                    </a:lnTo>
                    <a:lnTo>
                      <a:pt x="102" y="92"/>
                    </a:lnTo>
                    <a:lnTo>
                      <a:pt x="106" y="96"/>
                    </a:lnTo>
                    <a:lnTo>
                      <a:pt x="104" y="104"/>
                    </a:lnTo>
                    <a:lnTo>
                      <a:pt x="104" y="108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16" y="114"/>
                    </a:lnTo>
                    <a:lnTo>
                      <a:pt x="118" y="114"/>
                    </a:lnTo>
                    <a:lnTo>
                      <a:pt x="122" y="118"/>
                    </a:lnTo>
                    <a:lnTo>
                      <a:pt x="124" y="124"/>
                    </a:lnTo>
                    <a:lnTo>
                      <a:pt x="136" y="134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4" y="144"/>
                    </a:lnTo>
                    <a:lnTo>
                      <a:pt x="154" y="152"/>
                    </a:lnTo>
                    <a:lnTo>
                      <a:pt x="156" y="162"/>
                    </a:lnTo>
                    <a:lnTo>
                      <a:pt x="158" y="164"/>
                    </a:lnTo>
                    <a:lnTo>
                      <a:pt x="160" y="172"/>
                    </a:lnTo>
                    <a:lnTo>
                      <a:pt x="160" y="174"/>
                    </a:lnTo>
                    <a:lnTo>
                      <a:pt x="156" y="178"/>
                    </a:lnTo>
                    <a:lnTo>
                      <a:pt x="160" y="180"/>
                    </a:lnTo>
                    <a:lnTo>
                      <a:pt x="154" y="184"/>
                    </a:lnTo>
                    <a:lnTo>
                      <a:pt x="158" y="192"/>
                    </a:lnTo>
                    <a:lnTo>
                      <a:pt x="166" y="200"/>
                    </a:lnTo>
                    <a:lnTo>
                      <a:pt x="172" y="202"/>
                    </a:lnTo>
                    <a:lnTo>
                      <a:pt x="178" y="206"/>
                    </a:lnTo>
                    <a:lnTo>
                      <a:pt x="184" y="212"/>
                    </a:lnTo>
                    <a:lnTo>
                      <a:pt x="198" y="218"/>
                    </a:lnTo>
                    <a:lnTo>
                      <a:pt x="204" y="218"/>
                    </a:lnTo>
                    <a:lnTo>
                      <a:pt x="216" y="228"/>
                    </a:lnTo>
                    <a:lnTo>
                      <a:pt x="244" y="238"/>
                    </a:lnTo>
                    <a:lnTo>
                      <a:pt x="246" y="238"/>
                    </a:lnTo>
                    <a:lnTo>
                      <a:pt x="254" y="242"/>
                    </a:lnTo>
                    <a:lnTo>
                      <a:pt x="262" y="246"/>
                    </a:lnTo>
                    <a:lnTo>
                      <a:pt x="268" y="246"/>
                    </a:lnTo>
                    <a:lnTo>
                      <a:pt x="276" y="250"/>
                    </a:lnTo>
                    <a:lnTo>
                      <a:pt x="280" y="250"/>
                    </a:lnTo>
                    <a:lnTo>
                      <a:pt x="294" y="242"/>
                    </a:lnTo>
                    <a:lnTo>
                      <a:pt x="304" y="242"/>
                    </a:lnTo>
                    <a:lnTo>
                      <a:pt x="314" y="248"/>
                    </a:lnTo>
                    <a:lnTo>
                      <a:pt x="332" y="264"/>
                    </a:lnTo>
                    <a:lnTo>
                      <a:pt x="334" y="258"/>
                    </a:lnTo>
                    <a:lnTo>
                      <a:pt x="332" y="256"/>
                    </a:lnTo>
                    <a:lnTo>
                      <a:pt x="342" y="242"/>
                    </a:lnTo>
                    <a:lnTo>
                      <a:pt x="354" y="242"/>
                    </a:lnTo>
                    <a:lnTo>
                      <a:pt x="354" y="238"/>
                    </a:lnTo>
                    <a:lnTo>
                      <a:pt x="352" y="234"/>
                    </a:lnTo>
                    <a:lnTo>
                      <a:pt x="340" y="224"/>
                    </a:lnTo>
                    <a:lnTo>
                      <a:pt x="350" y="224"/>
                    </a:lnTo>
                    <a:lnTo>
                      <a:pt x="350" y="218"/>
                    </a:lnTo>
                    <a:lnTo>
                      <a:pt x="362" y="218"/>
                    </a:lnTo>
                    <a:lnTo>
                      <a:pt x="372" y="218"/>
                    </a:lnTo>
                    <a:lnTo>
                      <a:pt x="376" y="218"/>
                    </a:lnTo>
                    <a:lnTo>
                      <a:pt x="380" y="210"/>
                    </a:lnTo>
                    <a:lnTo>
                      <a:pt x="382" y="210"/>
                    </a:lnTo>
                    <a:lnTo>
                      <a:pt x="386" y="204"/>
                    </a:lnTo>
                    <a:lnTo>
                      <a:pt x="388" y="206"/>
                    </a:lnTo>
                    <a:lnTo>
                      <a:pt x="386" y="208"/>
                    </a:lnTo>
                    <a:lnTo>
                      <a:pt x="388" y="210"/>
                    </a:lnTo>
                    <a:lnTo>
                      <a:pt x="390" y="216"/>
                    </a:lnTo>
                    <a:lnTo>
                      <a:pt x="390" y="214"/>
                    </a:lnTo>
                    <a:lnTo>
                      <a:pt x="394" y="198"/>
                    </a:lnTo>
                    <a:lnTo>
                      <a:pt x="392" y="196"/>
                    </a:lnTo>
                    <a:lnTo>
                      <a:pt x="394" y="194"/>
                    </a:lnTo>
                    <a:lnTo>
                      <a:pt x="394" y="194"/>
                    </a:lnTo>
                    <a:lnTo>
                      <a:pt x="392" y="192"/>
                    </a:lnTo>
                    <a:lnTo>
                      <a:pt x="398" y="180"/>
                    </a:lnTo>
                    <a:lnTo>
                      <a:pt x="402" y="176"/>
                    </a:lnTo>
                    <a:lnTo>
                      <a:pt x="404" y="172"/>
                    </a:lnTo>
                    <a:lnTo>
                      <a:pt x="402" y="166"/>
                    </a:lnTo>
                    <a:lnTo>
                      <a:pt x="394" y="166"/>
                    </a:lnTo>
                    <a:lnTo>
                      <a:pt x="392" y="168"/>
                    </a:lnTo>
                    <a:lnTo>
                      <a:pt x="392" y="166"/>
                    </a:lnTo>
                    <a:lnTo>
                      <a:pt x="386" y="164"/>
                    </a:lnTo>
                    <a:lnTo>
                      <a:pt x="376" y="168"/>
                    </a:lnTo>
                    <a:lnTo>
                      <a:pt x="364" y="168"/>
                    </a:lnTo>
                    <a:lnTo>
                      <a:pt x="356" y="172"/>
                    </a:lnTo>
                    <a:lnTo>
                      <a:pt x="354" y="186"/>
                    </a:lnTo>
                    <a:lnTo>
                      <a:pt x="350" y="198"/>
                    </a:lnTo>
                    <a:lnTo>
                      <a:pt x="344" y="202"/>
                    </a:lnTo>
                    <a:lnTo>
                      <a:pt x="344" y="206"/>
                    </a:lnTo>
                    <a:lnTo>
                      <a:pt x="340" y="210"/>
                    </a:lnTo>
                    <a:lnTo>
                      <a:pt x="336" y="210"/>
                    </a:lnTo>
                    <a:lnTo>
                      <a:pt x="336" y="206"/>
                    </a:lnTo>
                    <a:lnTo>
                      <a:pt x="330" y="206"/>
                    </a:lnTo>
                    <a:lnTo>
                      <a:pt x="328" y="206"/>
                    </a:lnTo>
                    <a:lnTo>
                      <a:pt x="322" y="210"/>
                    </a:lnTo>
                    <a:lnTo>
                      <a:pt x="310" y="210"/>
                    </a:lnTo>
                    <a:lnTo>
                      <a:pt x="304" y="214"/>
                    </a:lnTo>
                    <a:lnTo>
                      <a:pt x="302" y="214"/>
                    </a:lnTo>
                    <a:lnTo>
                      <a:pt x="294" y="206"/>
                    </a:lnTo>
                    <a:lnTo>
                      <a:pt x="290" y="208"/>
                    </a:lnTo>
                    <a:lnTo>
                      <a:pt x="284" y="204"/>
                    </a:lnTo>
                    <a:lnTo>
                      <a:pt x="280" y="200"/>
                    </a:lnTo>
                    <a:lnTo>
                      <a:pt x="276" y="188"/>
                    </a:lnTo>
                    <a:lnTo>
                      <a:pt x="268" y="180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6" y="170"/>
                    </a:lnTo>
                    <a:lnTo>
                      <a:pt x="266" y="166"/>
                    </a:lnTo>
                    <a:lnTo>
                      <a:pt x="260" y="162"/>
                    </a:lnTo>
                    <a:lnTo>
                      <a:pt x="258" y="158"/>
                    </a:lnTo>
                    <a:lnTo>
                      <a:pt x="260" y="140"/>
                    </a:lnTo>
                    <a:lnTo>
                      <a:pt x="258" y="122"/>
                    </a:lnTo>
                    <a:lnTo>
                      <a:pt x="260" y="116"/>
                    </a:lnTo>
                    <a:lnTo>
                      <a:pt x="260" y="112"/>
                    </a:lnTo>
                    <a:lnTo>
                      <a:pt x="266" y="112"/>
                    </a:lnTo>
                    <a:lnTo>
                      <a:pt x="266" y="110"/>
                    </a:lnTo>
                    <a:lnTo>
                      <a:pt x="268" y="106"/>
                    </a:lnTo>
                    <a:lnTo>
                      <a:pt x="266" y="108"/>
                    </a:lnTo>
                    <a:lnTo>
                      <a:pt x="266" y="104"/>
                    </a:lnTo>
                    <a:lnTo>
                      <a:pt x="268" y="102"/>
                    </a:lnTo>
                    <a:lnTo>
                      <a:pt x="262" y="104"/>
                    </a:lnTo>
                    <a:lnTo>
                      <a:pt x="258" y="100"/>
                    </a:lnTo>
                    <a:lnTo>
                      <a:pt x="252" y="100"/>
                    </a:lnTo>
                    <a:lnTo>
                      <a:pt x="244" y="98"/>
                    </a:lnTo>
                    <a:lnTo>
                      <a:pt x="240" y="96"/>
                    </a:lnTo>
                    <a:lnTo>
                      <a:pt x="236" y="90"/>
                    </a:lnTo>
                    <a:lnTo>
                      <a:pt x="232" y="78"/>
                    </a:lnTo>
                    <a:lnTo>
                      <a:pt x="228" y="74"/>
                    </a:lnTo>
                    <a:lnTo>
                      <a:pt x="226" y="70"/>
                    </a:lnTo>
                    <a:lnTo>
                      <a:pt x="222" y="66"/>
                    </a:lnTo>
                    <a:lnTo>
                      <a:pt x="218" y="54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194" y="44"/>
                    </a:lnTo>
                    <a:lnTo>
                      <a:pt x="190" y="44"/>
                    </a:lnTo>
                    <a:lnTo>
                      <a:pt x="184" y="56"/>
                    </a:lnTo>
                    <a:lnTo>
                      <a:pt x="178" y="56"/>
                    </a:lnTo>
                    <a:lnTo>
                      <a:pt x="168" y="48"/>
                    </a:lnTo>
                    <a:lnTo>
                      <a:pt x="164" y="44"/>
                    </a:lnTo>
                    <a:lnTo>
                      <a:pt x="162" y="32"/>
                    </a:lnTo>
                    <a:lnTo>
                      <a:pt x="154" y="26"/>
                    </a:lnTo>
                    <a:lnTo>
                      <a:pt x="148" y="18"/>
                    </a:lnTo>
                    <a:lnTo>
                      <a:pt x="144" y="18"/>
                    </a:lnTo>
                    <a:lnTo>
                      <a:pt x="142" y="14"/>
                    </a:lnTo>
                    <a:lnTo>
                      <a:pt x="138" y="12"/>
                    </a:lnTo>
                    <a:lnTo>
                      <a:pt x="128" y="12"/>
                    </a:lnTo>
                    <a:lnTo>
                      <a:pt x="116" y="12"/>
                    </a:lnTo>
                    <a:lnTo>
                      <a:pt x="116" y="20"/>
                    </a:lnTo>
                    <a:lnTo>
                      <a:pt x="94" y="20"/>
                    </a:lnTo>
                    <a:lnTo>
                      <a:pt x="80" y="20"/>
                    </a:lnTo>
                    <a:lnTo>
                      <a:pt x="62" y="12"/>
                    </a:lnTo>
                    <a:lnTo>
                      <a:pt x="42" y="6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6" y="14"/>
                    </a:lnTo>
                    <a:lnTo>
                      <a:pt x="6" y="18"/>
                    </a:lnTo>
                    <a:lnTo>
                      <a:pt x="14" y="2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8" y="50"/>
                    </a:lnTo>
                    <a:lnTo>
                      <a:pt x="40" y="64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6"/>
                    </a:lnTo>
                    <a:lnTo>
                      <a:pt x="38" y="74"/>
                    </a:lnTo>
                    <a:lnTo>
                      <a:pt x="34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6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40" y="86"/>
                    </a:lnTo>
                    <a:lnTo>
                      <a:pt x="48" y="90"/>
                    </a:lnTo>
                    <a:lnTo>
                      <a:pt x="50" y="92"/>
                    </a:lnTo>
                    <a:lnTo>
                      <a:pt x="54" y="88"/>
                    </a:lnTo>
                    <a:lnTo>
                      <a:pt x="54" y="92"/>
                    </a:lnTo>
                    <a:lnTo>
                      <a:pt x="58" y="96"/>
                    </a:lnTo>
                    <a:lnTo>
                      <a:pt x="64" y="100"/>
                    </a:lnTo>
                    <a:lnTo>
                      <a:pt x="66" y="106"/>
                    </a:lnTo>
                    <a:lnTo>
                      <a:pt x="68" y="114"/>
                    </a:lnTo>
                    <a:lnTo>
                      <a:pt x="66" y="120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70" y="122"/>
                    </a:lnTo>
                    <a:lnTo>
                      <a:pt x="72" y="124"/>
                    </a:lnTo>
                    <a:lnTo>
                      <a:pt x="74" y="124"/>
                    </a:lnTo>
                    <a:lnTo>
                      <a:pt x="76" y="128"/>
                    </a:lnTo>
                    <a:lnTo>
                      <a:pt x="88" y="136"/>
                    </a:lnTo>
                    <a:lnTo>
                      <a:pt x="92" y="140"/>
                    </a:lnTo>
                    <a:lnTo>
                      <a:pt x="96" y="148"/>
                    </a:lnTo>
                    <a:lnTo>
                      <a:pt x="102" y="144"/>
                    </a:lnTo>
                    <a:lnTo>
                      <a:pt x="102" y="140"/>
                    </a:lnTo>
                    <a:lnTo>
                      <a:pt x="102" y="138"/>
                    </a:lnTo>
                    <a:lnTo>
                      <a:pt x="98" y="132"/>
                    </a:lnTo>
                    <a:lnTo>
                      <a:pt x="92" y="128"/>
                    </a:lnTo>
                    <a:lnTo>
                      <a:pt x="90" y="130"/>
                    </a:lnTo>
                    <a:lnTo>
                      <a:pt x="88" y="128"/>
                    </a:lnTo>
                    <a:lnTo>
                      <a:pt x="86" y="124"/>
                    </a:lnTo>
                    <a:lnTo>
                      <a:pt x="86" y="118"/>
                    </a:lnTo>
                    <a:lnTo>
                      <a:pt x="82" y="114"/>
                    </a:lnTo>
                    <a:lnTo>
                      <a:pt x="82" y="110"/>
                    </a:lnTo>
                    <a:lnTo>
                      <a:pt x="78" y="106"/>
                    </a:lnTo>
                    <a:lnTo>
                      <a:pt x="78" y="98"/>
                    </a:lnTo>
                    <a:lnTo>
                      <a:pt x="74" y="92"/>
                    </a:lnTo>
                    <a:lnTo>
                      <a:pt x="72" y="90"/>
                    </a:lnTo>
                    <a:lnTo>
                      <a:pt x="72" y="94"/>
                    </a:lnTo>
                    <a:lnTo>
                      <a:pt x="70" y="92"/>
                    </a:lnTo>
                    <a:lnTo>
                      <a:pt x="68" y="86"/>
                    </a:lnTo>
                    <a:lnTo>
                      <a:pt x="66" y="84"/>
                    </a:lnTo>
                    <a:lnTo>
                      <a:pt x="64" y="80"/>
                    </a:lnTo>
                    <a:lnTo>
                      <a:pt x="60" y="74"/>
                    </a:lnTo>
                    <a:lnTo>
                      <a:pt x="58" y="66"/>
                    </a:lnTo>
                    <a:lnTo>
                      <a:pt x="56" y="66"/>
                    </a:lnTo>
                    <a:lnTo>
                      <a:pt x="52" y="60"/>
                    </a:lnTo>
                    <a:lnTo>
                      <a:pt x="50" y="58"/>
                    </a:lnTo>
                    <a:lnTo>
                      <a:pt x="46" y="52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4" y="40"/>
                    </a:lnTo>
                    <a:lnTo>
                      <a:pt x="32" y="28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6" name="Freeform 247">
                <a:extLst>
                  <a:ext uri="{FF2B5EF4-FFF2-40B4-BE49-F238E27FC236}">
                    <a16:creationId xmlns="" xmlns:a16="http://schemas.microsoft.com/office/drawing/2014/main" id="{B2D5B55A-0630-4713-952E-0D60B633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3" y="3306763"/>
                <a:ext cx="114300" cy="92075"/>
              </a:xfrm>
              <a:custGeom>
                <a:avLst/>
                <a:gdLst/>
                <a:ahLst/>
                <a:cxnLst>
                  <a:cxn ang="0">
                    <a:pos x="70" y="40"/>
                  </a:cxn>
                  <a:cxn ang="0">
                    <a:pos x="72" y="38"/>
                  </a:cxn>
                  <a:cxn ang="0">
                    <a:pos x="70" y="38"/>
                  </a:cxn>
                  <a:cxn ang="0">
                    <a:pos x="62" y="34"/>
                  </a:cxn>
                  <a:cxn ang="0">
                    <a:pos x="58" y="26"/>
                  </a:cxn>
                  <a:cxn ang="0">
                    <a:pos x="58" y="18"/>
                  </a:cxn>
                  <a:cxn ang="0">
                    <a:pos x="52" y="18"/>
                  </a:cxn>
                  <a:cxn ang="0">
                    <a:pos x="56" y="14"/>
                  </a:cxn>
                  <a:cxn ang="0">
                    <a:pos x="58" y="8"/>
                  </a:cxn>
                  <a:cxn ang="0">
                    <a:pos x="58" y="6"/>
                  </a:cxn>
                  <a:cxn ang="0">
                    <a:pos x="54" y="2"/>
                  </a:cxn>
                  <a:cxn ang="0">
                    <a:pos x="46" y="6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28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8" y="10"/>
                  </a:cxn>
                  <a:cxn ang="0">
                    <a:pos x="6" y="1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10" y="14"/>
                  </a:cxn>
                  <a:cxn ang="0">
                    <a:pos x="18" y="20"/>
                  </a:cxn>
                  <a:cxn ang="0">
                    <a:pos x="18" y="34"/>
                  </a:cxn>
                  <a:cxn ang="0">
                    <a:pos x="18" y="46"/>
                  </a:cxn>
                  <a:cxn ang="0">
                    <a:pos x="20" y="48"/>
                  </a:cxn>
                  <a:cxn ang="0">
                    <a:pos x="20" y="54"/>
                  </a:cxn>
                  <a:cxn ang="0">
                    <a:pos x="24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2" y="58"/>
                  </a:cxn>
                  <a:cxn ang="0">
                    <a:pos x="38" y="56"/>
                  </a:cxn>
                  <a:cxn ang="0">
                    <a:pos x="40" y="56"/>
                  </a:cxn>
                  <a:cxn ang="0">
                    <a:pos x="42" y="54"/>
                  </a:cxn>
                  <a:cxn ang="0">
                    <a:pos x="46" y="54"/>
                  </a:cxn>
                  <a:cxn ang="0">
                    <a:pos x="58" y="46"/>
                  </a:cxn>
                  <a:cxn ang="0">
                    <a:pos x="62" y="42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0"/>
                  </a:cxn>
                  <a:cxn ang="0">
                    <a:pos x="70" y="40"/>
                  </a:cxn>
                  <a:cxn ang="0">
                    <a:pos x="70" y="40"/>
                  </a:cxn>
                </a:cxnLst>
                <a:rect l="0" t="0" r="r" b="b"/>
                <a:pathLst>
                  <a:path w="72" h="58">
                    <a:moveTo>
                      <a:pt x="70" y="40"/>
                    </a:moveTo>
                    <a:lnTo>
                      <a:pt x="72" y="38"/>
                    </a:lnTo>
                    <a:lnTo>
                      <a:pt x="70" y="38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8" y="18"/>
                    </a:lnTo>
                    <a:lnTo>
                      <a:pt x="52" y="18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4" y="2"/>
                    </a:lnTo>
                    <a:lnTo>
                      <a:pt x="46" y="6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8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10" y="14"/>
                    </a:lnTo>
                    <a:lnTo>
                      <a:pt x="18" y="20"/>
                    </a:lnTo>
                    <a:lnTo>
                      <a:pt x="18" y="34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20" y="54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2" y="58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58" y="46"/>
                    </a:lnTo>
                    <a:lnTo>
                      <a:pt x="62" y="42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0"/>
                    </a:lnTo>
                    <a:lnTo>
                      <a:pt x="70" y="40"/>
                    </a:lnTo>
                    <a:lnTo>
                      <a:pt x="70" y="4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7" name="Freeform 248">
                <a:extLst>
                  <a:ext uri="{FF2B5EF4-FFF2-40B4-BE49-F238E27FC236}">
                    <a16:creationId xmlns="" xmlns:a16="http://schemas.microsoft.com/office/drawing/2014/main" id="{4EAB5BFC-EAA9-4804-9AFD-D261D742C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3" y="3370263"/>
                <a:ext cx="107950" cy="7620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62" y="6"/>
                  </a:cxn>
                  <a:cxn ang="0">
                    <a:pos x="56" y="6"/>
                  </a:cxn>
                  <a:cxn ang="0">
                    <a:pos x="58" y="4"/>
                  </a:cxn>
                  <a:cxn ang="0">
                    <a:pos x="56" y="2"/>
                  </a:cxn>
                  <a:cxn ang="0">
                    <a:pos x="52" y="6"/>
                  </a:cxn>
                  <a:cxn ang="0">
                    <a:pos x="46" y="6"/>
                  </a:cxn>
                  <a:cxn ang="0">
                    <a:pos x="44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4" y="4"/>
                  </a:cxn>
                  <a:cxn ang="0">
                    <a:pos x="18" y="10"/>
                  </a:cxn>
                  <a:cxn ang="0">
                    <a:pos x="18" y="12"/>
                  </a:cxn>
                  <a:cxn ang="0">
                    <a:pos x="24" y="10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32" y="14"/>
                  </a:cxn>
                  <a:cxn ang="0">
                    <a:pos x="26" y="18"/>
                  </a:cxn>
                  <a:cxn ang="0">
                    <a:pos x="22" y="14"/>
                  </a:cxn>
                  <a:cxn ang="0">
                    <a:pos x="8" y="22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6"/>
                  </a:cxn>
                  <a:cxn ang="0">
                    <a:pos x="10" y="48"/>
                  </a:cxn>
                  <a:cxn ang="0">
                    <a:pos x="12" y="44"/>
                  </a:cxn>
                  <a:cxn ang="0">
                    <a:pos x="14" y="44"/>
                  </a:cxn>
                  <a:cxn ang="0">
                    <a:pos x="26" y="32"/>
                  </a:cxn>
                  <a:cxn ang="0">
                    <a:pos x="26" y="26"/>
                  </a:cxn>
                  <a:cxn ang="0">
                    <a:pos x="28" y="28"/>
                  </a:cxn>
                  <a:cxn ang="0">
                    <a:pos x="30" y="26"/>
                  </a:cxn>
                  <a:cxn ang="0">
                    <a:pos x="32" y="28"/>
                  </a:cxn>
                  <a:cxn ang="0">
                    <a:pos x="34" y="28"/>
                  </a:cxn>
                  <a:cxn ang="0">
                    <a:pos x="34" y="24"/>
                  </a:cxn>
                  <a:cxn ang="0">
                    <a:pos x="38" y="26"/>
                  </a:cxn>
                  <a:cxn ang="0">
                    <a:pos x="44" y="24"/>
                  </a:cxn>
                  <a:cxn ang="0">
                    <a:pos x="60" y="14"/>
                  </a:cxn>
                  <a:cxn ang="0">
                    <a:pos x="66" y="14"/>
                  </a:cxn>
                  <a:cxn ang="0">
                    <a:pos x="68" y="12"/>
                  </a:cxn>
                  <a:cxn ang="0">
                    <a:pos x="68" y="12"/>
                  </a:cxn>
                  <a:cxn ang="0">
                    <a:pos x="64" y="12"/>
                  </a:cxn>
                  <a:cxn ang="0">
                    <a:pos x="66" y="10"/>
                  </a:cxn>
                  <a:cxn ang="0">
                    <a:pos x="64" y="8"/>
                  </a:cxn>
                  <a:cxn ang="0">
                    <a:pos x="64" y="8"/>
                  </a:cxn>
                </a:cxnLst>
                <a:rect l="0" t="0" r="r" b="b"/>
                <a:pathLst>
                  <a:path w="68" h="48">
                    <a:moveTo>
                      <a:pt x="64" y="8"/>
                    </a:moveTo>
                    <a:lnTo>
                      <a:pt x="62" y="6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4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4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24" y="10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2" y="14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6"/>
                    </a:lnTo>
                    <a:lnTo>
                      <a:pt x="10" y="48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4" y="24"/>
                    </a:lnTo>
                    <a:lnTo>
                      <a:pt x="38" y="26"/>
                    </a:lnTo>
                    <a:lnTo>
                      <a:pt x="44" y="24"/>
                    </a:lnTo>
                    <a:lnTo>
                      <a:pt x="60" y="14"/>
                    </a:lnTo>
                    <a:lnTo>
                      <a:pt x="66" y="14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4" y="12"/>
                    </a:lnTo>
                    <a:lnTo>
                      <a:pt x="66" y="10"/>
                    </a:lnTo>
                    <a:lnTo>
                      <a:pt x="64" y="8"/>
                    </a:lnTo>
                    <a:lnTo>
                      <a:pt x="64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8" name="Freeform 249">
                <a:extLst>
                  <a:ext uri="{FF2B5EF4-FFF2-40B4-BE49-F238E27FC236}">
                    <a16:creationId xmlns="" xmlns:a16="http://schemas.microsoft.com/office/drawing/2014/main" id="{89CADDAF-675A-4DB4-A075-F0E0D3F90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864" y="3573464"/>
                <a:ext cx="3176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9" name="Freeform 250">
                <a:extLst>
                  <a:ext uri="{FF2B5EF4-FFF2-40B4-BE49-F238E27FC236}">
                    <a16:creationId xmlns="" xmlns:a16="http://schemas.microsoft.com/office/drawing/2014/main" id="{B362147D-5E61-46EB-97A7-32FF32F96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598863"/>
                <a:ext cx="12699" cy="22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0" name="Freeform 251">
                <a:extLst>
                  <a:ext uri="{FF2B5EF4-FFF2-40B4-BE49-F238E27FC236}">
                    <a16:creationId xmlns="" xmlns:a16="http://schemas.microsoft.com/office/drawing/2014/main" id="{A7D36E3C-AB76-435C-B1C4-7825ACBA1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287" y="2274888"/>
                <a:ext cx="635000" cy="796925"/>
              </a:xfrm>
              <a:custGeom>
                <a:avLst/>
                <a:gdLst/>
                <a:ahLst/>
                <a:cxnLst>
                  <a:cxn ang="0">
                    <a:pos x="370" y="368"/>
                  </a:cxn>
                  <a:cxn ang="0">
                    <a:pos x="362" y="284"/>
                  </a:cxn>
                  <a:cxn ang="0">
                    <a:pos x="362" y="152"/>
                  </a:cxn>
                  <a:cxn ang="0">
                    <a:pos x="332" y="50"/>
                  </a:cxn>
                  <a:cxn ang="0">
                    <a:pos x="252" y="36"/>
                  </a:cxn>
                  <a:cxn ang="0">
                    <a:pos x="212" y="28"/>
                  </a:cxn>
                  <a:cxn ang="0">
                    <a:pos x="180" y="20"/>
                  </a:cxn>
                  <a:cxn ang="0">
                    <a:pos x="170" y="26"/>
                  </a:cxn>
                  <a:cxn ang="0">
                    <a:pos x="148" y="6"/>
                  </a:cxn>
                  <a:cxn ang="0">
                    <a:pos x="114" y="26"/>
                  </a:cxn>
                  <a:cxn ang="0">
                    <a:pos x="108" y="40"/>
                  </a:cxn>
                  <a:cxn ang="0">
                    <a:pos x="78" y="52"/>
                  </a:cxn>
                  <a:cxn ang="0">
                    <a:pos x="54" y="94"/>
                  </a:cxn>
                  <a:cxn ang="0">
                    <a:pos x="60" y="162"/>
                  </a:cxn>
                  <a:cxn ang="0">
                    <a:pos x="88" y="166"/>
                  </a:cxn>
                  <a:cxn ang="0">
                    <a:pos x="114" y="180"/>
                  </a:cxn>
                  <a:cxn ang="0">
                    <a:pos x="84" y="188"/>
                  </a:cxn>
                  <a:cxn ang="0">
                    <a:pos x="80" y="196"/>
                  </a:cxn>
                  <a:cxn ang="0">
                    <a:pos x="30" y="190"/>
                  </a:cxn>
                  <a:cxn ang="0">
                    <a:pos x="10" y="218"/>
                  </a:cxn>
                  <a:cxn ang="0">
                    <a:pos x="26" y="244"/>
                  </a:cxn>
                  <a:cxn ang="0">
                    <a:pos x="70" y="246"/>
                  </a:cxn>
                  <a:cxn ang="0">
                    <a:pos x="96" y="246"/>
                  </a:cxn>
                  <a:cxn ang="0">
                    <a:pos x="78" y="280"/>
                  </a:cxn>
                  <a:cxn ang="0">
                    <a:pos x="52" y="300"/>
                  </a:cxn>
                  <a:cxn ang="0">
                    <a:pos x="24" y="330"/>
                  </a:cxn>
                  <a:cxn ang="0">
                    <a:pos x="36" y="338"/>
                  </a:cxn>
                  <a:cxn ang="0">
                    <a:pos x="48" y="352"/>
                  </a:cxn>
                  <a:cxn ang="0">
                    <a:pos x="54" y="376"/>
                  </a:cxn>
                  <a:cxn ang="0">
                    <a:pos x="88" y="352"/>
                  </a:cxn>
                  <a:cxn ang="0">
                    <a:pos x="84" y="406"/>
                  </a:cxn>
                  <a:cxn ang="0">
                    <a:pos x="108" y="406"/>
                  </a:cxn>
                  <a:cxn ang="0">
                    <a:pos x="126" y="406"/>
                  </a:cxn>
                  <a:cxn ang="0">
                    <a:pos x="144" y="420"/>
                  </a:cxn>
                  <a:cxn ang="0">
                    <a:pos x="122" y="456"/>
                  </a:cxn>
                  <a:cxn ang="0">
                    <a:pos x="90" y="476"/>
                  </a:cxn>
                  <a:cxn ang="0">
                    <a:pos x="66" y="496"/>
                  </a:cxn>
                  <a:cxn ang="0">
                    <a:pos x="88" y="484"/>
                  </a:cxn>
                  <a:cxn ang="0">
                    <a:pos x="112" y="486"/>
                  </a:cxn>
                  <a:cxn ang="0">
                    <a:pos x="136" y="464"/>
                  </a:cxn>
                  <a:cxn ang="0">
                    <a:pos x="154" y="450"/>
                  </a:cxn>
                  <a:cxn ang="0">
                    <a:pos x="174" y="428"/>
                  </a:cxn>
                  <a:cxn ang="0">
                    <a:pos x="192" y="400"/>
                  </a:cxn>
                  <a:cxn ang="0">
                    <a:pos x="200" y="380"/>
                  </a:cxn>
                  <a:cxn ang="0">
                    <a:pos x="218" y="350"/>
                  </a:cxn>
                  <a:cxn ang="0">
                    <a:pos x="234" y="334"/>
                  </a:cxn>
                  <a:cxn ang="0">
                    <a:pos x="254" y="352"/>
                  </a:cxn>
                  <a:cxn ang="0">
                    <a:pos x="216" y="382"/>
                  </a:cxn>
                  <a:cxn ang="0">
                    <a:pos x="216" y="396"/>
                  </a:cxn>
                  <a:cxn ang="0">
                    <a:pos x="236" y="392"/>
                  </a:cxn>
                  <a:cxn ang="0">
                    <a:pos x="260" y="376"/>
                  </a:cxn>
                  <a:cxn ang="0">
                    <a:pos x="260" y="360"/>
                  </a:cxn>
                  <a:cxn ang="0">
                    <a:pos x="264" y="346"/>
                  </a:cxn>
                  <a:cxn ang="0">
                    <a:pos x="272" y="350"/>
                  </a:cxn>
                  <a:cxn ang="0">
                    <a:pos x="298" y="358"/>
                  </a:cxn>
                  <a:cxn ang="0">
                    <a:pos x="334" y="372"/>
                  </a:cxn>
                  <a:cxn ang="0">
                    <a:pos x="376" y="380"/>
                  </a:cxn>
                  <a:cxn ang="0">
                    <a:pos x="380" y="386"/>
                  </a:cxn>
                </a:cxnLst>
                <a:rect l="0" t="0" r="r" b="b"/>
                <a:pathLst>
                  <a:path w="400" h="502">
                    <a:moveTo>
                      <a:pt x="400" y="390"/>
                    </a:moveTo>
                    <a:lnTo>
                      <a:pt x="388" y="376"/>
                    </a:lnTo>
                    <a:lnTo>
                      <a:pt x="386" y="374"/>
                    </a:lnTo>
                    <a:lnTo>
                      <a:pt x="388" y="368"/>
                    </a:lnTo>
                    <a:lnTo>
                      <a:pt x="378" y="368"/>
                    </a:lnTo>
                    <a:lnTo>
                      <a:pt x="376" y="372"/>
                    </a:lnTo>
                    <a:lnTo>
                      <a:pt x="370" y="368"/>
                    </a:lnTo>
                    <a:lnTo>
                      <a:pt x="368" y="370"/>
                    </a:lnTo>
                    <a:lnTo>
                      <a:pt x="362" y="368"/>
                    </a:lnTo>
                    <a:lnTo>
                      <a:pt x="362" y="352"/>
                    </a:lnTo>
                    <a:lnTo>
                      <a:pt x="362" y="336"/>
                    </a:lnTo>
                    <a:lnTo>
                      <a:pt x="362" y="318"/>
                    </a:lnTo>
                    <a:lnTo>
                      <a:pt x="362" y="302"/>
                    </a:lnTo>
                    <a:lnTo>
                      <a:pt x="362" y="284"/>
                    </a:lnTo>
                    <a:lnTo>
                      <a:pt x="362" y="266"/>
                    </a:lnTo>
                    <a:lnTo>
                      <a:pt x="362" y="248"/>
                    </a:lnTo>
                    <a:lnTo>
                      <a:pt x="362" y="230"/>
                    </a:lnTo>
                    <a:lnTo>
                      <a:pt x="362" y="212"/>
                    </a:lnTo>
                    <a:lnTo>
                      <a:pt x="362" y="192"/>
                    </a:lnTo>
                    <a:lnTo>
                      <a:pt x="362" y="172"/>
                    </a:lnTo>
                    <a:lnTo>
                      <a:pt x="362" y="152"/>
                    </a:lnTo>
                    <a:lnTo>
                      <a:pt x="362" y="132"/>
                    </a:lnTo>
                    <a:lnTo>
                      <a:pt x="362" y="110"/>
                    </a:lnTo>
                    <a:lnTo>
                      <a:pt x="362" y="88"/>
                    </a:lnTo>
                    <a:lnTo>
                      <a:pt x="362" y="66"/>
                    </a:lnTo>
                    <a:lnTo>
                      <a:pt x="360" y="66"/>
                    </a:lnTo>
                    <a:lnTo>
                      <a:pt x="358" y="70"/>
                    </a:lnTo>
                    <a:lnTo>
                      <a:pt x="332" y="50"/>
                    </a:lnTo>
                    <a:lnTo>
                      <a:pt x="330" y="50"/>
                    </a:lnTo>
                    <a:lnTo>
                      <a:pt x="328" y="54"/>
                    </a:lnTo>
                    <a:lnTo>
                      <a:pt x="326" y="50"/>
                    </a:lnTo>
                    <a:lnTo>
                      <a:pt x="304" y="56"/>
                    </a:lnTo>
                    <a:lnTo>
                      <a:pt x="296" y="48"/>
                    </a:lnTo>
                    <a:lnTo>
                      <a:pt x="282" y="50"/>
                    </a:lnTo>
                    <a:lnTo>
                      <a:pt x="252" y="36"/>
                    </a:lnTo>
                    <a:lnTo>
                      <a:pt x="238" y="40"/>
                    </a:lnTo>
                    <a:lnTo>
                      <a:pt x="240" y="38"/>
                    </a:lnTo>
                    <a:lnTo>
                      <a:pt x="238" y="36"/>
                    </a:lnTo>
                    <a:lnTo>
                      <a:pt x="220" y="38"/>
                    </a:lnTo>
                    <a:lnTo>
                      <a:pt x="222" y="34"/>
                    </a:lnTo>
                    <a:lnTo>
                      <a:pt x="216" y="32"/>
                    </a:lnTo>
                    <a:lnTo>
                      <a:pt x="212" y="28"/>
                    </a:lnTo>
                    <a:lnTo>
                      <a:pt x="214" y="22"/>
                    </a:lnTo>
                    <a:lnTo>
                      <a:pt x="206" y="20"/>
                    </a:lnTo>
                    <a:lnTo>
                      <a:pt x="206" y="24"/>
                    </a:lnTo>
                    <a:lnTo>
                      <a:pt x="204" y="24"/>
                    </a:lnTo>
                    <a:lnTo>
                      <a:pt x="198" y="18"/>
                    </a:lnTo>
                    <a:lnTo>
                      <a:pt x="186" y="22"/>
                    </a:lnTo>
                    <a:lnTo>
                      <a:pt x="180" y="20"/>
                    </a:lnTo>
                    <a:lnTo>
                      <a:pt x="182" y="18"/>
                    </a:lnTo>
                    <a:lnTo>
                      <a:pt x="178" y="12"/>
                    </a:lnTo>
                    <a:lnTo>
                      <a:pt x="174" y="10"/>
                    </a:lnTo>
                    <a:lnTo>
                      <a:pt x="170" y="14"/>
                    </a:lnTo>
                    <a:lnTo>
                      <a:pt x="170" y="18"/>
                    </a:lnTo>
                    <a:lnTo>
                      <a:pt x="172" y="26"/>
                    </a:lnTo>
                    <a:lnTo>
                      <a:pt x="170" y="26"/>
                    </a:lnTo>
                    <a:lnTo>
                      <a:pt x="168" y="22"/>
                    </a:lnTo>
                    <a:lnTo>
                      <a:pt x="158" y="22"/>
                    </a:lnTo>
                    <a:lnTo>
                      <a:pt x="160" y="18"/>
                    </a:lnTo>
                    <a:lnTo>
                      <a:pt x="168" y="12"/>
                    </a:lnTo>
                    <a:lnTo>
                      <a:pt x="168" y="10"/>
                    </a:lnTo>
                    <a:lnTo>
                      <a:pt x="152" y="0"/>
                    </a:lnTo>
                    <a:lnTo>
                      <a:pt x="148" y="6"/>
                    </a:lnTo>
                    <a:lnTo>
                      <a:pt x="148" y="10"/>
                    </a:lnTo>
                    <a:lnTo>
                      <a:pt x="136" y="2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8" y="26"/>
                    </a:lnTo>
                    <a:lnTo>
                      <a:pt x="118" y="28"/>
                    </a:lnTo>
                    <a:lnTo>
                      <a:pt x="114" y="26"/>
                    </a:lnTo>
                    <a:lnTo>
                      <a:pt x="122" y="18"/>
                    </a:lnTo>
                    <a:lnTo>
                      <a:pt x="110" y="26"/>
                    </a:lnTo>
                    <a:lnTo>
                      <a:pt x="106" y="30"/>
                    </a:lnTo>
                    <a:lnTo>
                      <a:pt x="116" y="34"/>
                    </a:lnTo>
                    <a:lnTo>
                      <a:pt x="110" y="36"/>
                    </a:lnTo>
                    <a:lnTo>
                      <a:pt x="108" y="46"/>
                    </a:lnTo>
                    <a:lnTo>
                      <a:pt x="108" y="40"/>
                    </a:lnTo>
                    <a:lnTo>
                      <a:pt x="106" y="42"/>
                    </a:lnTo>
                    <a:lnTo>
                      <a:pt x="108" y="34"/>
                    </a:lnTo>
                    <a:lnTo>
                      <a:pt x="106" y="32"/>
                    </a:lnTo>
                    <a:lnTo>
                      <a:pt x="82" y="50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78" y="52"/>
                    </a:lnTo>
                    <a:lnTo>
                      <a:pt x="76" y="54"/>
                    </a:lnTo>
                    <a:lnTo>
                      <a:pt x="70" y="62"/>
                    </a:lnTo>
                    <a:lnTo>
                      <a:pt x="68" y="66"/>
                    </a:lnTo>
                    <a:lnTo>
                      <a:pt x="66" y="78"/>
                    </a:lnTo>
                    <a:lnTo>
                      <a:pt x="66" y="76"/>
                    </a:lnTo>
                    <a:lnTo>
                      <a:pt x="60" y="88"/>
                    </a:lnTo>
                    <a:lnTo>
                      <a:pt x="54" y="94"/>
                    </a:lnTo>
                    <a:lnTo>
                      <a:pt x="24" y="98"/>
                    </a:lnTo>
                    <a:lnTo>
                      <a:pt x="24" y="112"/>
                    </a:lnTo>
                    <a:lnTo>
                      <a:pt x="26" y="112"/>
                    </a:lnTo>
                    <a:lnTo>
                      <a:pt x="16" y="116"/>
                    </a:lnTo>
                    <a:lnTo>
                      <a:pt x="50" y="140"/>
                    </a:lnTo>
                    <a:lnTo>
                      <a:pt x="56" y="148"/>
                    </a:lnTo>
                    <a:lnTo>
                      <a:pt x="60" y="162"/>
                    </a:lnTo>
                    <a:lnTo>
                      <a:pt x="70" y="166"/>
                    </a:lnTo>
                    <a:lnTo>
                      <a:pt x="72" y="162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74" y="166"/>
                    </a:lnTo>
                    <a:lnTo>
                      <a:pt x="86" y="164"/>
                    </a:lnTo>
                    <a:lnTo>
                      <a:pt x="88" y="166"/>
                    </a:lnTo>
                    <a:lnTo>
                      <a:pt x="84" y="172"/>
                    </a:lnTo>
                    <a:lnTo>
                      <a:pt x="90" y="180"/>
                    </a:lnTo>
                    <a:lnTo>
                      <a:pt x="92" y="176"/>
                    </a:lnTo>
                    <a:lnTo>
                      <a:pt x="92" y="178"/>
                    </a:lnTo>
                    <a:lnTo>
                      <a:pt x="100" y="180"/>
                    </a:lnTo>
                    <a:lnTo>
                      <a:pt x="114" y="176"/>
                    </a:lnTo>
                    <a:lnTo>
                      <a:pt x="114" y="180"/>
                    </a:lnTo>
                    <a:lnTo>
                      <a:pt x="100" y="186"/>
                    </a:lnTo>
                    <a:lnTo>
                      <a:pt x="92" y="180"/>
                    </a:lnTo>
                    <a:lnTo>
                      <a:pt x="86" y="182"/>
                    </a:lnTo>
                    <a:lnTo>
                      <a:pt x="80" y="176"/>
                    </a:lnTo>
                    <a:lnTo>
                      <a:pt x="84" y="182"/>
                    </a:lnTo>
                    <a:lnTo>
                      <a:pt x="82" y="188"/>
                    </a:lnTo>
                    <a:lnTo>
                      <a:pt x="84" y="188"/>
                    </a:lnTo>
                    <a:lnTo>
                      <a:pt x="84" y="184"/>
                    </a:lnTo>
                    <a:lnTo>
                      <a:pt x="96" y="190"/>
                    </a:lnTo>
                    <a:lnTo>
                      <a:pt x="94" y="194"/>
                    </a:lnTo>
                    <a:lnTo>
                      <a:pt x="94" y="190"/>
                    </a:lnTo>
                    <a:lnTo>
                      <a:pt x="88" y="190"/>
                    </a:lnTo>
                    <a:lnTo>
                      <a:pt x="84" y="200"/>
                    </a:lnTo>
                    <a:lnTo>
                      <a:pt x="80" y="196"/>
                    </a:lnTo>
                    <a:lnTo>
                      <a:pt x="60" y="196"/>
                    </a:lnTo>
                    <a:lnTo>
                      <a:pt x="54" y="192"/>
                    </a:lnTo>
                    <a:lnTo>
                      <a:pt x="58" y="188"/>
                    </a:lnTo>
                    <a:lnTo>
                      <a:pt x="58" y="180"/>
                    </a:lnTo>
                    <a:lnTo>
                      <a:pt x="60" y="178"/>
                    </a:lnTo>
                    <a:lnTo>
                      <a:pt x="46" y="178"/>
                    </a:lnTo>
                    <a:lnTo>
                      <a:pt x="30" y="190"/>
                    </a:lnTo>
                    <a:lnTo>
                      <a:pt x="34" y="194"/>
                    </a:lnTo>
                    <a:lnTo>
                      <a:pt x="24" y="192"/>
                    </a:lnTo>
                    <a:lnTo>
                      <a:pt x="14" y="202"/>
                    </a:lnTo>
                    <a:lnTo>
                      <a:pt x="8" y="204"/>
                    </a:lnTo>
                    <a:lnTo>
                      <a:pt x="8" y="206"/>
                    </a:lnTo>
                    <a:lnTo>
                      <a:pt x="0" y="208"/>
                    </a:lnTo>
                    <a:lnTo>
                      <a:pt x="10" y="218"/>
                    </a:lnTo>
                    <a:lnTo>
                      <a:pt x="26" y="222"/>
                    </a:lnTo>
                    <a:lnTo>
                      <a:pt x="20" y="226"/>
                    </a:lnTo>
                    <a:lnTo>
                      <a:pt x="16" y="222"/>
                    </a:lnTo>
                    <a:lnTo>
                      <a:pt x="16" y="224"/>
                    </a:lnTo>
                    <a:lnTo>
                      <a:pt x="22" y="234"/>
                    </a:lnTo>
                    <a:lnTo>
                      <a:pt x="22" y="240"/>
                    </a:lnTo>
                    <a:lnTo>
                      <a:pt x="26" y="244"/>
                    </a:lnTo>
                    <a:lnTo>
                      <a:pt x="44" y="248"/>
                    </a:lnTo>
                    <a:lnTo>
                      <a:pt x="60" y="244"/>
                    </a:lnTo>
                    <a:lnTo>
                      <a:pt x="66" y="250"/>
                    </a:lnTo>
                    <a:lnTo>
                      <a:pt x="68" y="246"/>
                    </a:lnTo>
                    <a:lnTo>
                      <a:pt x="62" y="242"/>
                    </a:lnTo>
                    <a:lnTo>
                      <a:pt x="66" y="242"/>
                    </a:lnTo>
                    <a:lnTo>
                      <a:pt x="70" y="246"/>
                    </a:lnTo>
                    <a:lnTo>
                      <a:pt x="72" y="252"/>
                    </a:lnTo>
                    <a:lnTo>
                      <a:pt x="76" y="246"/>
                    </a:lnTo>
                    <a:lnTo>
                      <a:pt x="84" y="236"/>
                    </a:lnTo>
                    <a:lnTo>
                      <a:pt x="90" y="238"/>
                    </a:lnTo>
                    <a:lnTo>
                      <a:pt x="94" y="234"/>
                    </a:lnTo>
                    <a:lnTo>
                      <a:pt x="98" y="238"/>
                    </a:lnTo>
                    <a:lnTo>
                      <a:pt x="96" y="246"/>
                    </a:lnTo>
                    <a:lnTo>
                      <a:pt x="88" y="246"/>
                    </a:lnTo>
                    <a:lnTo>
                      <a:pt x="90" y="250"/>
                    </a:lnTo>
                    <a:lnTo>
                      <a:pt x="92" y="250"/>
                    </a:lnTo>
                    <a:lnTo>
                      <a:pt x="98" y="264"/>
                    </a:lnTo>
                    <a:lnTo>
                      <a:pt x="98" y="270"/>
                    </a:lnTo>
                    <a:lnTo>
                      <a:pt x="94" y="276"/>
                    </a:lnTo>
                    <a:lnTo>
                      <a:pt x="78" y="280"/>
                    </a:lnTo>
                    <a:lnTo>
                      <a:pt x="80" y="278"/>
                    </a:lnTo>
                    <a:lnTo>
                      <a:pt x="78" y="278"/>
                    </a:lnTo>
                    <a:lnTo>
                      <a:pt x="68" y="290"/>
                    </a:lnTo>
                    <a:lnTo>
                      <a:pt x="62" y="288"/>
                    </a:lnTo>
                    <a:lnTo>
                      <a:pt x="58" y="292"/>
                    </a:lnTo>
                    <a:lnTo>
                      <a:pt x="52" y="294"/>
                    </a:lnTo>
                    <a:lnTo>
                      <a:pt x="52" y="300"/>
                    </a:lnTo>
                    <a:lnTo>
                      <a:pt x="46" y="300"/>
                    </a:lnTo>
                    <a:lnTo>
                      <a:pt x="34" y="310"/>
                    </a:lnTo>
                    <a:lnTo>
                      <a:pt x="30" y="318"/>
                    </a:lnTo>
                    <a:lnTo>
                      <a:pt x="30" y="324"/>
                    </a:lnTo>
                    <a:lnTo>
                      <a:pt x="26" y="326"/>
                    </a:lnTo>
                    <a:lnTo>
                      <a:pt x="28" y="330"/>
                    </a:lnTo>
                    <a:lnTo>
                      <a:pt x="24" y="330"/>
                    </a:lnTo>
                    <a:lnTo>
                      <a:pt x="24" y="334"/>
                    </a:lnTo>
                    <a:lnTo>
                      <a:pt x="36" y="332"/>
                    </a:lnTo>
                    <a:lnTo>
                      <a:pt x="38" y="332"/>
                    </a:lnTo>
                    <a:lnTo>
                      <a:pt x="30" y="334"/>
                    </a:lnTo>
                    <a:lnTo>
                      <a:pt x="28" y="338"/>
                    </a:lnTo>
                    <a:lnTo>
                      <a:pt x="32" y="340"/>
                    </a:lnTo>
                    <a:lnTo>
                      <a:pt x="36" y="338"/>
                    </a:lnTo>
                    <a:lnTo>
                      <a:pt x="34" y="342"/>
                    </a:lnTo>
                    <a:lnTo>
                      <a:pt x="38" y="348"/>
                    </a:lnTo>
                    <a:lnTo>
                      <a:pt x="42" y="346"/>
                    </a:lnTo>
                    <a:lnTo>
                      <a:pt x="44" y="348"/>
                    </a:lnTo>
                    <a:lnTo>
                      <a:pt x="46" y="348"/>
                    </a:lnTo>
                    <a:lnTo>
                      <a:pt x="44" y="352"/>
                    </a:lnTo>
                    <a:lnTo>
                      <a:pt x="48" y="352"/>
                    </a:lnTo>
                    <a:lnTo>
                      <a:pt x="58" y="352"/>
                    </a:lnTo>
                    <a:lnTo>
                      <a:pt x="58" y="354"/>
                    </a:lnTo>
                    <a:lnTo>
                      <a:pt x="54" y="358"/>
                    </a:lnTo>
                    <a:lnTo>
                      <a:pt x="48" y="368"/>
                    </a:lnTo>
                    <a:lnTo>
                      <a:pt x="50" y="376"/>
                    </a:lnTo>
                    <a:lnTo>
                      <a:pt x="54" y="374"/>
                    </a:lnTo>
                    <a:lnTo>
                      <a:pt x="54" y="376"/>
                    </a:lnTo>
                    <a:lnTo>
                      <a:pt x="52" y="378"/>
                    </a:lnTo>
                    <a:lnTo>
                      <a:pt x="56" y="382"/>
                    </a:lnTo>
                    <a:lnTo>
                      <a:pt x="66" y="384"/>
                    </a:lnTo>
                    <a:lnTo>
                      <a:pt x="76" y="372"/>
                    </a:lnTo>
                    <a:lnTo>
                      <a:pt x="72" y="366"/>
                    </a:lnTo>
                    <a:lnTo>
                      <a:pt x="76" y="360"/>
                    </a:lnTo>
                    <a:lnTo>
                      <a:pt x="88" y="352"/>
                    </a:lnTo>
                    <a:lnTo>
                      <a:pt x="76" y="368"/>
                    </a:lnTo>
                    <a:lnTo>
                      <a:pt x="84" y="388"/>
                    </a:lnTo>
                    <a:lnTo>
                      <a:pt x="80" y="396"/>
                    </a:lnTo>
                    <a:lnTo>
                      <a:pt x="82" y="400"/>
                    </a:lnTo>
                    <a:lnTo>
                      <a:pt x="86" y="400"/>
                    </a:lnTo>
                    <a:lnTo>
                      <a:pt x="84" y="402"/>
                    </a:lnTo>
                    <a:lnTo>
                      <a:pt x="84" y="406"/>
                    </a:lnTo>
                    <a:lnTo>
                      <a:pt x="86" y="406"/>
                    </a:lnTo>
                    <a:lnTo>
                      <a:pt x="78" y="412"/>
                    </a:lnTo>
                    <a:lnTo>
                      <a:pt x="84" y="412"/>
                    </a:lnTo>
                    <a:lnTo>
                      <a:pt x="96" y="404"/>
                    </a:lnTo>
                    <a:lnTo>
                      <a:pt x="104" y="394"/>
                    </a:lnTo>
                    <a:lnTo>
                      <a:pt x="104" y="404"/>
                    </a:lnTo>
                    <a:lnTo>
                      <a:pt x="108" y="406"/>
                    </a:lnTo>
                    <a:lnTo>
                      <a:pt x="114" y="404"/>
                    </a:lnTo>
                    <a:lnTo>
                      <a:pt x="120" y="418"/>
                    </a:lnTo>
                    <a:lnTo>
                      <a:pt x="124" y="414"/>
                    </a:lnTo>
                    <a:lnTo>
                      <a:pt x="122" y="408"/>
                    </a:lnTo>
                    <a:lnTo>
                      <a:pt x="126" y="402"/>
                    </a:lnTo>
                    <a:lnTo>
                      <a:pt x="128" y="402"/>
                    </a:lnTo>
                    <a:lnTo>
                      <a:pt x="126" y="406"/>
                    </a:lnTo>
                    <a:lnTo>
                      <a:pt x="134" y="410"/>
                    </a:lnTo>
                    <a:lnTo>
                      <a:pt x="152" y="400"/>
                    </a:lnTo>
                    <a:lnTo>
                      <a:pt x="146" y="408"/>
                    </a:lnTo>
                    <a:lnTo>
                      <a:pt x="146" y="408"/>
                    </a:lnTo>
                    <a:lnTo>
                      <a:pt x="142" y="412"/>
                    </a:lnTo>
                    <a:lnTo>
                      <a:pt x="140" y="420"/>
                    </a:lnTo>
                    <a:lnTo>
                      <a:pt x="144" y="420"/>
                    </a:lnTo>
                    <a:lnTo>
                      <a:pt x="140" y="424"/>
                    </a:lnTo>
                    <a:lnTo>
                      <a:pt x="138" y="436"/>
                    </a:lnTo>
                    <a:lnTo>
                      <a:pt x="134" y="444"/>
                    </a:lnTo>
                    <a:lnTo>
                      <a:pt x="132" y="444"/>
                    </a:lnTo>
                    <a:lnTo>
                      <a:pt x="126" y="450"/>
                    </a:lnTo>
                    <a:lnTo>
                      <a:pt x="124" y="456"/>
                    </a:lnTo>
                    <a:lnTo>
                      <a:pt x="122" y="456"/>
                    </a:lnTo>
                    <a:lnTo>
                      <a:pt x="104" y="468"/>
                    </a:lnTo>
                    <a:lnTo>
                      <a:pt x="100" y="478"/>
                    </a:lnTo>
                    <a:lnTo>
                      <a:pt x="98" y="478"/>
                    </a:lnTo>
                    <a:lnTo>
                      <a:pt x="96" y="480"/>
                    </a:lnTo>
                    <a:lnTo>
                      <a:pt x="94" y="478"/>
                    </a:lnTo>
                    <a:lnTo>
                      <a:pt x="96" y="476"/>
                    </a:lnTo>
                    <a:lnTo>
                      <a:pt x="90" y="476"/>
                    </a:lnTo>
                    <a:lnTo>
                      <a:pt x="78" y="482"/>
                    </a:lnTo>
                    <a:lnTo>
                      <a:pt x="68" y="494"/>
                    </a:lnTo>
                    <a:lnTo>
                      <a:pt x="62" y="496"/>
                    </a:lnTo>
                    <a:lnTo>
                      <a:pt x="60" y="496"/>
                    </a:lnTo>
                    <a:lnTo>
                      <a:pt x="64" y="502"/>
                    </a:lnTo>
                    <a:lnTo>
                      <a:pt x="66" y="500"/>
                    </a:lnTo>
                    <a:lnTo>
                      <a:pt x="66" y="496"/>
                    </a:lnTo>
                    <a:lnTo>
                      <a:pt x="68" y="500"/>
                    </a:lnTo>
                    <a:lnTo>
                      <a:pt x="72" y="498"/>
                    </a:lnTo>
                    <a:lnTo>
                      <a:pt x="72" y="494"/>
                    </a:lnTo>
                    <a:lnTo>
                      <a:pt x="74" y="498"/>
                    </a:lnTo>
                    <a:lnTo>
                      <a:pt x="80" y="496"/>
                    </a:lnTo>
                    <a:lnTo>
                      <a:pt x="86" y="484"/>
                    </a:lnTo>
                    <a:lnTo>
                      <a:pt x="88" y="484"/>
                    </a:lnTo>
                    <a:lnTo>
                      <a:pt x="88" y="490"/>
                    </a:lnTo>
                    <a:lnTo>
                      <a:pt x="98" y="488"/>
                    </a:lnTo>
                    <a:lnTo>
                      <a:pt x="98" y="486"/>
                    </a:lnTo>
                    <a:lnTo>
                      <a:pt x="100" y="488"/>
                    </a:lnTo>
                    <a:lnTo>
                      <a:pt x="110" y="480"/>
                    </a:lnTo>
                    <a:lnTo>
                      <a:pt x="112" y="482"/>
                    </a:lnTo>
                    <a:lnTo>
                      <a:pt x="112" y="486"/>
                    </a:lnTo>
                    <a:lnTo>
                      <a:pt x="114" y="478"/>
                    </a:lnTo>
                    <a:lnTo>
                      <a:pt x="120" y="478"/>
                    </a:lnTo>
                    <a:lnTo>
                      <a:pt x="126" y="474"/>
                    </a:lnTo>
                    <a:lnTo>
                      <a:pt x="126" y="470"/>
                    </a:lnTo>
                    <a:lnTo>
                      <a:pt x="124" y="468"/>
                    </a:lnTo>
                    <a:lnTo>
                      <a:pt x="128" y="466"/>
                    </a:lnTo>
                    <a:lnTo>
                      <a:pt x="136" y="464"/>
                    </a:lnTo>
                    <a:lnTo>
                      <a:pt x="136" y="462"/>
                    </a:lnTo>
                    <a:lnTo>
                      <a:pt x="134" y="462"/>
                    </a:lnTo>
                    <a:lnTo>
                      <a:pt x="138" y="460"/>
                    </a:lnTo>
                    <a:lnTo>
                      <a:pt x="140" y="462"/>
                    </a:lnTo>
                    <a:lnTo>
                      <a:pt x="140" y="456"/>
                    </a:lnTo>
                    <a:lnTo>
                      <a:pt x="144" y="456"/>
                    </a:lnTo>
                    <a:lnTo>
                      <a:pt x="154" y="450"/>
                    </a:lnTo>
                    <a:lnTo>
                      <a:pt x="156" y="444"/>
                    </a:lnTo>
                    <a:lnTo>
                      <a:pt x="160" y="440"/>
                    </a:lnTo>
                    <a:lnTo>
                      <a:pt x="160" y="438"/>
                    </a:lnTo>
                    <a:lnTo>
                      <a:pt x="164" y="438"/>
                    </a:lnTo>
                    <a:lnTo>
                      <a:pt x="164" y="434"/>
                    </a:lnTo>
                    <a:lnTo>
                      <a:pt x="168" y="434"/>
                    </a:lnTo>
                    <a:lnTo>
                      <a:pt x="174" y="428"/>
                    </a:lnTo>
                    <a:lnTo>
                      <a:pt x="186" y="422"/>
                    </a:lnTo>
                    <a:lnTo>
                      <a:pt x="184" y="418"/>
                    </a:lnTo>
                    <a:lnTo>
                      <a:pt x="186" y="418"/>
                    </a:lnTo>
                    <a:lnTo>
                      <a:pt x="186" y="414"/>
                    </a:lnTo>
                    <a:lnTo>
                      <a:pt x="194" y="410"/>
                    </a:lnTo>
                    <a:lnTo>
                      <a:pt x="196" y="406"/>
                    </a:lnTo>
                    <a:lnTo>
                      <a:pt x="192" y="400"/>
                    </a:lnTo>
                    <a:lnTo>
                      <a:pt x="184" y="400"/>
                    </a:lnTo>
                    <a:lnTo>
                      <a:pt x="186" y="392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2" y="384"/>
                    </a:lnTo>
                    <a:lnTo>
                      <a:pt x="198" y="384"/>
                    </a:lnTo>
                    <a:lnTo>
                      <a:pt x="200" y="380"/>
                    </a:lnTo>
                    <a:lnTo>
                      <a:pt x="198" y="380"/>
                    </a:lnTo>
                    <a:lnTo>
                      <a:pt x="206" y="376"/>
                    </a:lnTo>
                    <a:lnTo>
                      <a:pt x="204" y="372"/>
                    </a:lnTo>
                    <a:lnTo>
                      <a:pt x="200" y="368"/>
                    </a:lnTo>
                    <a:lnTo>
                      <a:pt x="206" y="370"/>
                    </a:lnTo>
                    <a:lnTo>
                      <a:pt x="210" y="364"/>
                    </a:lnTo>
                    <a:lnTo>
                      <a:pt x="218" y="350"/>
                    </a:lnTo>
                    <a:lnTo>
                      <a:pt x="232" y="340"/>
                    </a:lnTo>
                    <a:lnTo>
                      <a:pt x="232" y="334"/>
                    </a:lnTo>
                    <a:lnTo>
                      <a:pt x="236" y="320"/>
                    </a:lnTo>
                    <a:lnTo>
                      <a:pt x="238" y="312"/>
                    </a:lnTo>
                    <a:lnTo>
                      <a:pt x="240" y="316"/>
                    </a:lnTo>
                    <a:lnTo>
                      <a:pt x="238" y="326"/>
                    </a:lnTo>
                    <a:lnTo>
                      <a:pt x="234" y="334"/>
                    </a:lnTo>
                    <a:lnTo>
                      <a:pt x="234" y="340"/>
                    </a:lnTo>
                    <a:lnTo>
                      <a:pt x="240" y="342"/>
                    </a:lnTo>
                    <a:lnTo>
                      <a:pt x="250" y="334"/>
                    </a:lnTo>
                    <a:lnTo>
                      <a:pt x="248" y="338"/>
                    </a:lnTo>
                    <a:lnTo>
                      <a:pt x="240" y="344"/>
                    </a:lnTo>
                    <a:lnTo>
                      <a:pt x="240" y="346"/>
                    </a:lnTo>
                    <a:lnTo>
                      <a:pt x="254" y="352"/>
                    </a:lnTo>
                    <a:lnTo>
                      <a:pt x="252" y="354"/>
                    </a:lnTo>
                    <a:lnTo>
                      <a:pt x="240" y="352"/>
                    </a:lnTo>
                    <a:lnTo>
                      <a:pt x="236" y="348"/>
                    </a:lnTo>
                    <a:lnTo>
                      <a:pt x="224" y="356"/>
                    </a:lnTo>
                    <a:lnTo>
                      <a:pt x="222" y="358"/>
                    </a:lnTo>
                    <a:lnTo>
                      <a:pt x="222" y="368"/>
                    </a:lnTo>
                    <a:lnTo>
                      <a:pt x="216" y="382"/>
                    </a:lnTo>
                    <a:lnTo>
                      <a:pt x="220" y="386"/>
                    </a:lnTo>
                    <a:lnTo>
                      <a:pt x="228" y="382"/>
                    </a:lnTo>
                    <a:lnTo>
                      <a:pt x="226" y="386"/>
                    </a:lnTo>
                    <a:lnTo>
                      <a:pt x="222" y="388"/>
                    </a:lnTo>
                    <a:lnTo>
                      <a:pt x="224" y="390"/>
                    </a:lnTo>
                    <a:lnTo>
                      <a:pt x="218" y="390"/>
                    </a:lnTo>
                    <a:lnTo>
                      <a:pt x="216" y="396"/>
                    </a:lnTo>
                    <a:lnTo>
                      <a:pt x="218" y="398"/>
                    </a:lnTo>
                    <a:lnTo>
                      <a:pt x="224" y="396"/>
                    </a:lnTo>
                    <a:lnTo>
                      <a:pt x="226" y="392"/>
                    </a:lnTo>
                    <a:lnTo>
                      <a:pt x="228" y="394"/>
                    </a:lnTo>
                    <a:lnTo>
                      <a:pt x="234" y="388"/>
                    </a:lnTo>
                    <a:lnTo>
                      <a:pt x="236" y="386"/>
                    </a:lnTo>
                    <a:lnTo>
                      <a:pt x="236" y="392"/>
                    </a:lnTo>
                    <a:lnTo>
                      <a:pt x="238" y="384"/>
                    </a:lnTo>
                    <a:lnTo>
                      <a:pt x="244" y="384"/>
                    </a:lnTo>
                    <a:lnTo>
                      <a:pt x="244" y="376"/>
                    </a:lnTo>
                    <a:lnTo>
                      <a:pt x="246" y="384"/>
                    </a:lnTo>
                    <a:lnTo>
                      <a:pt x="248" y="374"/>
                    </a:lnTo>
                    <a:lnTo>
                      <a:pt x="250" y="376"/>
                    </a:lnTo>
                    <a:lnTo>
                      <a:pt x="260" y="376"/>
                    </a:lnTo>
                    <a:lnTo>
                      <a:pt x="262" y="372"/>
                    </a:lnTo>
                    <a:lnTo>
                      <a:pt x="266" y="370"/>
                    </a:lnTo>
                    <a:lnTo>
                      <a:pt x="262" y="368"/>
                    </a:lnTo>
                    <a:lnTo>
                      <a:pt x="268" y="362"/>
                    </a:lnTo>
                    <a:lnTo>
                      <a:pt x="266" y="360"/>
                    </a:lnTo>
                    <a:lnTo>
                      <a:pt x="260" y="362"/>
                    </a:lnTo>
                    <a:lnTo>
                      <a:pt x="260" y="360"/>
                    </a:lnTo>
                    <a:lnTo>
                      <a:pt x="264" y="358"/>
                    </a:lnTo>
                    <a:lnTo>
                      <a:pt x="264" y="356"/>
                    </a:lnTo>
                    <a:lnTo>
                      <a:pt x="258" y="354"/>
                    </a:lnTo>
                    <a:lnTo>
                      <a:pt x="262" y="352"/>
                    </a:lnTo>
                    <a:lnTo>
                      <a:pt x="264" y="348"/>
                    </a:lnTo>
                    <a:lnTo>
                      <a:pt x="262" y="348"/>
                    </a:lnTo>
                    <a:lnTo>
                      <a:pt x="264" y="346"/>
                    </a:lnTo>
                    <a:lnTo>
                      <a:pt x="266" y="346"/>
                    </a:lnTo>
                    <a:lnTo>
                      <a:pt x="270" y="342"/>
                    </a:lnTo>
                    <a:lnTo>
                      <a:pt x="268" y="350"/>
                    </a:lnTo>
                    <a:lnTo>
                      <a:pt x="268" y="352"/>
                    </a:lnTo>
                    <a:lnTo>
                      <a:pt x="272" y="350"/>
                    </a:lnTo>
                    <a:lnTo>
                      <a:pt x="272" y="344"/>
                    </a:lnTo>
                    <a:lnTo>
                      <a:pt x="272" y="350"/>
                    </a:lnTo>
                    <a:lnTo>
                      <a:pt x="274" y="350"/>
                    </a:lnTo>
                    <a:lnTo>
                      <a:pt x="286" y="346"/>
                    </a:lnTo>
                    <a:lnTo>
                      <a:pt x="286" y="352"/>
                    </a:lnTo>
                    <a:lnTo>
                      <a:pt x="284" y="356"/>
                    </a:lnTo>
                    <a:lnTo>
                      <a:pt x="294" y="354"/>
                    </a:lnTo>
                    <a:lnTo>
                      <a:pt x="290" y="358"/>
                    </a:lnTo>
                    <a:lnTo>
                      <a:pt x="298" y="358"/>
                    </a:lnTo>
                    <a:lnTo>
                      <a:pt x="296" y="362"/>
                    </a:lnTo>
                    <a:lnTo>
                      <a:pt x="304" y="366"/>
                    </a:lnTo>
                    <a:lnTo>
                      <a:pt x="308" y="362"/>
                    </a:lnTo>
                    <a:lnTo>
                      <a:pt x="310" y="368"/>
                    </a:lnTo>
                    <a:lnTo>
                      <a:pt x="318" y="372"/>
                    </a:lnTo>
                    <a:lnTo>
                      <a:pt x="320" y="376"/>
                    </a:lnTo>
                    <a:lnTo>
                      <a:pt x="334" y="372"/>
                    </a:lnTo>
                    <a:lnTo>
                      <a:pt x="350" y="376"/>
                    </a:lnTo>
                    <a:lnTo>
                      <a:pt x="356" y="374"/>
                    </a:lnTo>
                    <a:lnTo>
                      <a:pt x="358" y="376"/>
                    </a:lnTo>
                    <a:lnTo>
                      <a:pt x="356" y="378"/>
                    </a:lnTo>
                    <a:lnTo>
                      <a:pt x="356" y="378"/>
                    </a:lnTo>
                    <a:lnTo>
                      <a:pt x="366" y="382"/>
                    </a:lnTo>
                    <a:lnTo>
                      <a:pt x="376" y="380"/>
                    </a:lnTo>
                    <a:lnTo>
                      <a:pt x="382" y="374"/>
                    </a:lnTo>
                    <a:lnTo>
                      <a:pt x="388" y="380"/>
                    </a:lnTo>
                    <a:lnTo>
                      <a:pt x="384" y="382"/>
                    </a:lnTo>
                    <a:lnTo>
                      <a:pt x="384" y="388"/>
                    </a:lnTo>
                    <a:lnTo>
                      <a:pt x="382" y="376"/>
                    </a:lnTo>
                    <a:lnTo>
                      <a:pt x="380" y="378"/>
                    </a:lnTo>
                    <a:lnTo>
                      <a:pt x="380" y="386"/>
                    </a:lnTo>
                    <a:lnTo>
                      <a:pt x="378" y="388"/>
                    </a:lnTo>
                    <a:lnTo>
                      <a:pt x="394" y="398"/>
                    </a:lnTo>
                    <a:lnTo>
                      <a:pt x="398" y="396"/>
                    </a:lnTo>
                    <a:lnTo>
                      <a:pt x="398" y="392"/>
                    </a:lnTo>
                    <a:lnTo>
                      <a:pt x="400" y="390"/>
                    </a:lnTo>
                    <a:lnTo>
                      <a:pt x="400" y="39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1" name="Freeform 252">
                <a:extLst>
                  <a:ext uri="{FF2B5EF4-FFF2-40B4-BE49-F238E27FC236}">
                    <a16:creationId xmlns="" xmlns:a16="http://schemas.microsoft.com/office/drawing/2014/main" id="{8FE987B9-2E0D-4BA0-AEFE-4A518DF4F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287" y="2881313"/>
                <a:ext cx="174625" cy="19685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28"/>
                  </a:cxn>
                  <a:cxn ang="0">
                    <a:pos x="6" y="30"/>
                  </a:cxn>
                  <a:cxn ang="0">
                    <a:pos x="22" y="38"/>
                  </a:cxn>
                  <a:cxn ang="0">
                    <a:pos x="26" y="36"/>
                  </a:cxn>
                  <a:cxn ang="0">
                    <a:pos x="20" y="24"/>
                  </a:cxn>
                  <a:cxn ang="0">
                    <a:pos x="16" y="20"/>
                  </a:cxn>
                  <a:cxn ang="0">
                    <a:pos x="20" y="22"/>
                  </a:cxn>
                  <a:cxn ang="0">
                    <a:pos x="24" y="26"/>
                  </a:cxn>
                  <a:cxn ang="0">
                    <a:pos x="32" y="30"/>
                  </a:cxn>
                  <a:cxn ang="0">
                    <a:pos x="34" y="36"/>
                  </a:cxn>
                  <a:cxn ang="0">
                    <a:pos x="38" y="40"/>
                  </a:cxn>
                  <a:cxn ang="0">
                    <a:pos x="40" y="34"/>
                  </a:cxn>
                  <a:cxn ang="0">
                    <a:pos x="36" y="16"/>
                  </a:cxn>
                  <a:cxn ang="0">
                    <a:pos x="36" y="10"/>
                  </a:cxn>
                  <a:cxn ang="0">
                    <a:pos x="54" y="38"/>
                  </a:cxn>
                  <a:cxn ang="0">
                    <a:pos x="62" y="40"/>
                  </a:cxn>
                  <a:cxn ang="0">
                    <a:pos x="58" y="46"/>
                  </a:cxn>
                  <a:cxn ang="0">
                    <a:pos x="60" y="48"/>
                  </a:cxn>
                  <a:cxn ang="0">
                    <a:pos x="70" y="58"/>
                  </a:cxn>
                  <a:cxn ang="0">
                    <a:pos x="62" y="56"/>
                  </a:cxn>
                  <a:cxn ang="0">
                    <a:pos x="64" y="62"/>
                  </a:cxn>
                  <a:cxn ang="0">
                    <a:pos x="64" y="64"/>
                  </a:cxn>
                  <a:cxn ang="0">
                    <a:pos x="68" y="68"/>
                  </a:cxn>
                  <a:cxn ang="0">
                    <a:pos x="74" y="72"/>
                  </a:cxn>
                  <a:cxn ang="0">
                    <a:pos x="72" y="74"/>
                  </a:cxn>
                  <a:cxn ang="0">
                    <a:pos x="80" y="84"/>
                  </a:cxn>
                  <a:cxn ang="0">
                    <a:pos x="84" y="92"/>
                  </a:cxn>
                  <a:cxn ang="0">
                    <a:pos x="80" y="102"/>
                  </a:cxn>
                  <a:cxn ang="0">
                    <a:pos x="82" y="106"/>
                  </a:cxn>
                  <a:cxn ang="0">
                    <a:pos x="86" y="98"/>
                  </a:cxn>
                  <a:cxn ang="0">
                    <a:pos x="94" y="92"/>
                  </a:cxn>
                  <a:cxn ang="0">
                    <a:pos x="98" y="102"/>
                  </a:cxn>
                  <a:cxn ang="0">
                    <a:pos x="102" y="110"/>
                  </a:cxn>
                  <a:cxn ang="0">
                    <a:pos x="98" y="118"/>
                  </a:cxn>
                  <a:cxn ang="0">
                    <a:pos x="100" y="120"/>
                  </a:cxn>
                  <a:cxn ang="0">
                    <a:pos x="104" y="120"/>
                  </a:cxn>
                  <a:cxn ang="0">
                    <a:pos x="108" y="118"/>
                  </a:cxn>
                  <a:cxn ang="0">
                    <a:pos x="110" y="114"/>
                  </a:cxn>
                  <a:cxn ang="0">
                    <a:pos x="110" y="96"/>
                  </a:cxn>
                  <a:cxn ang="0">
                    <a:pos x="96" y="86"/>
                  </a:cxn>
                  <a:cxn ang="0">
                    <a:pos x="84" y="80"/>
                  </a:cxn>
                  <a:cxn ang="0">
                    <a:pos x="78" y="68"/>
                  </a:cxn>
                  <a:cxn ang="0">
                    <a:pos x="58" y="30"/>
                  </a:cxn>
                  <a:cxn ang="0">
                    <a:pos x="50" y="18"/>
                  </a:cxn>
                  <a:cxn ang="0">
                    <a:pos x="26" y="6"/>
                  </a:cxn>
                  <a:cxn ang="0">
                    <a:pos x="8" y="22"/>
                  </a:cxn>
                  <a:cxn ang="0">
                    <a:pos x="2" y="10"/>
                  </a:cxn>
                </a:cxnLst>
                <a:rect l="0" t="0" r="r" b="b"/>
                <a:pathLst>
                  <a:path w="110" h="124">
                    <a:moveTo>
                      <a:pt x="2" y="10"/>
                    </a:move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20" y="40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28" y="32"/>
                    </a:lnTo>
                    <a:lnTo>
                      <a:pt x="20" y="24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4" y="26"/>
                    </a:lnTo>
                    <a:lnTo>
                      <a:pt x="28" y="22"/>
                    </a:lnTo>
                    <a:lnTo>
                      <a:pt x="32" y="30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4" y="32"/>
                    </a:lnTo>
                    <a:lnTo>
                      <a:pt x="38" y="40"/>
                    </a:lnTo>
                    <a:lnTo>
                      <a:pt x="40" y="38"/>
                    </a:lnTo>
                    <a:lnTo>
                      <a:pt x="40" y="3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8" y="46"/>
                    </a:lnTo>
                    <a:lnTo>
                      <a:pt x="62" y="40"/>
                    </a:lnTo>
                    <a:lnTo>
                      <a:pt x="60" y="44"/>
                    </a:lnTo>
                    <a:lnTo>
                      <a:pt x="58" y="46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50"/>
                    </a:lnTo>
                    <a:lnTo>
                      <a:pt x="70" y="58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2" y="58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2" y="68"/>
                    </a:lnTo>
                    <a:lnTo>
                      <a:pt x="74" y="72"/>
                    </a:lnTo>
                    <a:lnTo>
                      <a:pt x="70" y="68"/>
                    </a:lnTo>
                    <a:lnTo>
                      <a:pt x="72" y="74"/>
                    </a:lnTo>
                    <a:lnTo>
                      <a:pt x="78" y="78"/>
                    </a:lnTo>
                    <a:lnTo>
                      <a:pt x="80" y="84"/>
                    </a:lnTo>
                    <a:lnTo>
                      <a:pt x="88" y="90"/>
                    </a:lnTo>
                    <a:lnTo>
                      <a:pt x="84" y="92"/>
                    </a:lnTo>
                    <a:lnTo>
                      <a:pt x="82" y="98"/>
                    </a:lnTo>
                    <a:lnTo>
                      <a:pt x="80" y="102"/>
                    </a:lnTo>
                    <a:lnTo>
                      <a:pt x="82" y="104"/>
                    </a:lnTo>
                    <a:lnTo>
                      <a:pt x="82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90" y="96"/>
                    </a:lnTo>
                    <a:lnTo>
                      <a:pt x="94" y="92"/>
                    </a:lnTo>
                    <a:lnTo>
                      <a:pt x="94" y="96"/>
                    </a:lnTo>
                    <a:lnTo>
                      <a:pt x="98" y="102"/>
                    </a:lnTo>
                    <a:lnTo>
                      <a:pt x="98" y="110"/>
                    </a:lnTo>
                    <a:lnTo>
                      <a:pt x="102" y="110"/>
                    </a:lnTo>
                    <a:lnTo>
                      <a:pt x="102" y="116"/>
                    </a:lnTo>
                    <a:lnTo>
                      <a:pt x="98" y="11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0" y="122"/>
                    </a:lnTo>
                    <a:lnTo>
                      <a:pt x="104" y="120"/>
                    </a:lnTo>
                    <a:lnTo>
                      <a:pt x="106" y="116"/>
                    </a:lnTo>
                    <a:lnTo>
                      <a:pt x="108" y="118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08" y="102"/>
                    </a:lnTo>
                    <a:lnTo>
                      <a:pt x="110" y="96"/>
                    </a:lnTo>
                    <a:lnTo>
                      <a:pt x="110" y="94"/>
                    </a:lnTo>
                    <a:lnTo>
                      <a:pt x="96" y="86"/>
                    </a:lnTo>
                    <a:lnTo>
                      <a:pt x="88" y="84"/>
                    </a:lnTo>
                    <a:lnTo>
                      <a:pt x="84" y="80"/>
                    </a:lnTo>
                    <a:lnTo>
                      <a:pt x="80" y="72"/>
                    </a:lnTo>
                    <a:lnTo>
                      <a:pt x="78" y="68"/>
                    </a:lnTo>
                    <a:lnTo>
                      <a:pt x="78" y="66"/>
                    </a:lnTo>
                    <a:lnTo>
                      <a:pt x="58" y="30"/>
                    </a:lnTo>
                    <a:lnTo>
                      <a:pt x="50" y="24"/>
                    </a:lnTo>
                    <a:lnTo>
                      <a:pt x="50" y="18"/>
                    </a:lnTo>
                    <a:lnTo>
                      <a:pt x="36" y="0"/>
                    </a:lnTo>
                    <a:lnTo>
                      <a:pt x="26" y="6"/>
                    </a:lnTo>
                    <a:lnTo>
                      <a:pt x="20" y="16"/>
                    </a:lnTo>
                    <a:lnTo>
                      <a:pt x="8" y="22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2" name="Freeform 253">
                <a:extLst>
                  <a:ext uri="{FF2B5EF4-FFF2-40B4-BE49-F238E27FC236}">
                    <a16:creationId xmlns="" xmlns:a16="http://schemas.microsoft.com/office/drawing/2014/main" id="{875C1886-2437-49B3-BB40-711241422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2066" y="3767138"/>
                <a:ext cx="9525" cy="9525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3" name="Freeform 254">
                <a:extLst>
                  <a:ext uri="{FF2B5EF4-FFF2-40B4-BE49-F238E27FC236}">
                    <a16:creationId xmlns="" xmlns:a16="http://schemas.microsoft.com/office/drawing/2014/main" id="{68CBD2F2-37D1-4146-8415-471DCF1CA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40" y="3722688"/>
                <a:ext cx="31750" cy="95251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" y="32"/>
                  </a:cxn>
                  <a:cxn ang="0">
                    <a:pos x="2" y="30"/>
                  </a:cxn>
                  <a:cxn ang="0">
                    <a:pos x="4" y="28"/>
                  </a:cxn>
                  <a:cxn ang="0">
                    <a:pos x="2" y="28"/>
                  </a:cxn>
                  <a:cxn ang="0">
                    <a:pos x="4" y="24"/>
                  </a:cxn>
                  <a:cxn ang="0">
                    <a:pos x="6" y="20"/>
                  </a:cxn>
                  <a:cxn ang="0">
                    <a:pos x="12" y="2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18" y="8"/>
                  </a:cxn>
                  <a:cxn ang="0">
                    <a:pos x="18" y="14"/>
                  </a:cxn>
                  <a:cxn ang="0">
                    <a:pos x="16" y="12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10" y="22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8" y="30"/>
                  </a:cxn>
                  <a:cxn ang="0">
                    <a:pos x="10" y="30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6" y="34"/>
                  </a:cxn>
                  <a:cxn ang="0">
                    <a:pos x="12" y="42"/>
                  </a:cxn>
                  <a:cxn ang="0">
                    <a:pos x="10" y="60"/>
                  </a:cxn>
                  <a:cxn ang="0">
                    <a:pos x="8" y="60"/>
                  </a:cxn>
                  <a:cxn ang="0">
                    <a:pos x="6" y="54"/>
                  </a:cxn>
                  <a:cxn ang="0">
                    <a:pos x="4" y="46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20" h="60">
                    <a:moveTo>
                      <a:pt x="0" y="34"/>
                    </a:moveTo>
                    <a:lnTo>
                      <a:pt x="2" y="32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6" y="20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22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4"/>
                    </a:lnTo>
                    <a:lnTo>
                      <a:pt x="12" y="42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6" y="54"/>
                    </a:lnTo>
                    <a:lnTo>
                      <a:pt x="4" y="46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4" name="Freeform 255">
                <a:extLst>
                  <a:ext uri="{FF2B5EF4-FFF2-40B4-BE49-F238E27FC236}">
                    <a16:creationId xmlns="" xmlns:a16="http://schemas.microsoft.com/office/drawing/2014/main" id="{C1FBF268-AEEE-4626-9CD6-43999244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290" y="3024188"/>
                <a:ext cx="206375" cy="174625"/>
              </a:xfrm>
              <a:custGeom>
                <a:avLst/>
                <a:gdLst/>
                <a:ahLst/>
                <a:cxnLst>
                  <a:cxn ang="0">
                    <a:pos x="4" y="104"/>
                  </a:cxn>
                  <a:cxn ang="0">
                    <a:pos x="6" y="94"/>
                  </a:cxn>
                  <a:cxn ang="0">
                    <a:pos x="0" y="88"/>
                  </a:cxn>
                  <a:cxn ang="0">
                    <a:pos x="10" y="80"/>
                  </a:cxn>
                  <a:cxn ang="0">
                    <a:pos x="10" y="72"/>
                  </a:cxn>
                  <a:cxn ang="0">
                    <a:pos x="4" y="50"/>
                  </a:cxn>
                  <a:cxn ang="0">
                    <a:pos x="22" y="50"/>
                  </a:cxn>
                  <a:cxn ang="0">
                    <a:pos x="22" y="46"/>
                  </a:cxn>
                  <a:cxn ang="0">
                    <a:pos x="28" y="44"/>
                  </a:cxn>
                  <a:cxn ang="0">
                    <a:pos x="36" y="46"/>
                  </a:cxn>
                  <a:cxn ang="0">
                    <a:pos x="32" y="40"/>
                  </a:cxn>
                  <a:cxn ang="0">
                    <a:pos x="36" y="36"/>
                  </a:cxn>
                  <a:cxn ang="0">
                    <a:pos x="36" y="28"/>
                  </a:cxn>
                  <a:cxn ang="0">
                    <a:pos x="46" y="24"/>
                  </a:cxn>
                  <a:cxn ang="0">
                    <a:pos x="48" y="20"/>
                  </a:cxn>
                  <a:cxn ang="0">
                    <a:pos x="44" y="18"/>
                  </a:cxn>
                  <a:cxn ang="0">
                    <a:pos x="44" y="14"/>
                  </a:cxn>
                  <a:cxn ang="0">
                    <a:pos x="48" y="12"/>
                  </a:cxn>
                  <a:cxn ang="0">
                    <a:pos x="48" y="12"/>
                  </a:cxn>
                  <a:cxn ang="0">
                    <a:pos x="54" y="8"/>
                  </a:cxn>
                  <a:cxn ang="0">
                    <a:pos x="60" y="8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4" y="10"/>
                  </a:cxn>
                  <a:cxn ang="0">
                    <a:pos x="98" y="6"/>
                  </a:cxn>
                  <a:cxn ang="0">
                    <a:pos x="104" y="12"/>
                  </a:cxn>
                  <a:cxn ang="0">
                    <a:pos x="106" y="22"/>
                  </a:cxn>
                  <a:cxn ang="0">
                    <a:pos x="104" y="32"/>
                  </a:cxn>
                  <a:cxn ang="0">
                    <a:pos x="116" y="48"/>
                  </a:cxn>
                  <a:cxn ang="0">
                    <a:pos x="118" y="54"/>
                  </a:cxn>
                  <a:cxn ang="0">
                    <a:pos x="124" y="54"/>
                  </a:cxn>
                  <a:cxn ang="0">
                    <a:pos x="130" y="58"/>
                  </a:cxn>
                  <a:cxn ang="0">
                    <a:pos x="130" y="62"/>
                  </a:cxn>
                  <a:cxn ang="0">
                    <a:pos x="122" y="68"/>
                  </a:cxn>
                  <a:cxn ang="0">
                    <a:pos x="114" y="66"/>
                  </a:cxn>
                  <a:cxn ang="0">
                    <a:pos x="110" y="70"/>
                  </a:cxn>
                  <a:cxn ang="0">
                    <a:pos x="116" y="92"/>
                  </a:cxn>
                  <a:cxn ang="0">
                    <a:pos x="106" y="92"/>
                  </a:cxn>
                  <a:cxn ang="0">
                    <a:pos x="102" y="98"/>
                  </a:cxn>
                  <a:cxn ang="0">
                    <a:pos x="100" y="108"/>
                  </a:cxn>
                  <a:cxn ang="0">
                    <a:pos x="98" y="110"/>
                  </a:cxn>
                  <a:cxn ang="0">
                    <a:pos x="94" y="108"/>
                  </a:cxn>
                  <a:cxn ang="0">
                    <a:pos x="86" y="110"/>
                  </a:cxn>
                  <a:cxn ang="0">
                    <a:pos x="80" y="104"/>
                  </a:cxn>
                  <a:cxn ang="0">
                    <a:pos x="76" y="108"/>
                  </a:cxn>
                  <a:cxn ang="0">
                    <a:pos x="68" y="104"/>
                  </a:cxn>
                  <a:cxn ang="0">
                    <a:pos x="60" y="108"/>
                  </a:cxn>
                  <a:cxn ang="0">
                    <a:pos x="58" y="104"/>
                  </a:cxn>
                  <a:cxn ang="0">
                    <a:pos x="54" y="104"/>
                  </a:cxn>
                  <a:cxn ang="0">
                    <a:pos x="50" y="100"/>
                  </a:cxn>
                  <a:cxn ang="0">
                    <a:pos x="36" y="96"/>
                  </a:cxn>
                  <a:cxn ang="0">
                    <a:pos x="28" y="96"/>
                  </a:cxn>
                  <a:cxn ang="0">
                    <a:pos x="18" y="96"/>
                  </a:cxn>
                  <a:cxn ang="0">
                    <a:pos x="14" y="100"/>
                  </a:cxn>
                  <a:cxn ang="0">
                    <a:pos x="4" y="104"/>
                  </a:cxn>
                  <a:cxn ang="0">
                    <a:pos x="4" y="104"/>
                  </a:cxn>
                </a:cxnLst>
                <a:rect l="0" t="0" r="r" b="b"/>
                <a:pathLst>
                  <a:path w="130" h="110">
                    <a:moveTo>
                      <a:pt x="4" y="104"/>
                    </a:moveTo>
                    <a:lnTo>
                      <a:pt x="6" y="94"/>
                    </a:lnTo>
                    <a:lnTo>
                      <a:pt x="0" y="88"/>
                    </a:lnTo>
                    <a:lnTo>
                      <a:pt x="10" y="80"/>
                    </a:lnTo>
                    <a:lnTo>
                      <a:pt x="10" y="72"/>
                    </a:lnTo>
                    <a:lnTo>
                      <a:pt x="4" y="50"/>
                    </a:lnTo>
                    <a:lnTo>
                      <a:pt x="22" y="50"/>
                    </a:lnTo>
                    <a:lnTo>
                      <a:pt x="22" y="46"/>
                    </a:lnTo>
                    <a:lnTo>
                      <a:pt x="28" y="44"/>
                    </a:lnTo>
                    <a:lnTo>
                      <a:pt x="36" y="46"/>
                    </a:lnTo>
                    <a:lnTo>
                      <a:pt x="32" y="40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4" y="8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4" y="10"/>
                    </a:lnTo>
                    <a:lnTo>
                      <a:pt x="98" y="6"/>
                    </a:lnTo>
                    <a:lnTo>
                      <a:pt x="104" y="12"/>
                    </a:lnTo>
                    <a:lnTo>
                      <a:pt x="106" y="22"/>
                    </a:lnTo>
                    <a:lnTo>
                      <a:pt x="104" y="32"/>
                    </a:lnTo>
                    <a:lnTo>
                      <a:pt x="116" y="48"/>
                    </a:lnTo>
                    <a:lnTo>
                      <a:pt x="118" y="54"/>
                    </a:lnTo>
                    <a:lnTo>
                      <a:pt x="124" y="54"/>
                    </a:lnTo>
                    <a:lnTo>
                      <a:pt x="130" y="58"/>
                    </a:lnTo>
                    <a:lnTo>
                      <a:pt x="130" y="62"/>
                    </a:lnTo>
                    <a:lnTo>
                      <a:pt x="122" y="68"/>
                    </a:lnTo>
                    <a:lnTo>
                      <a:pt x="114" y="66"/>
                    </a:lnTo>
                    <a:lnTo>
                      <a:pt x="110" y="70"/>
                    </a:lnTo>
                    <a:lnTo>
                      <a:pt x="116" y="92"/>
                    </a:lnTo>
                    <a:lnTo>
                      <a:pt x="106" y="92"/>
                    </a:lnTo>
                    <a:lnTo>
                      <a:pt x="102" y="98"/>
                    </a:lnTo>
                    <a:lnTo>
                      <a:pt x="100" y="108"/>
                    </a:lnTo>
                    <a:lnTo>
                      <a:pt x="98" y="110"/>
                    </a:lnTo>
                    <a:lnTo>
                      <a:pt x="94" y="108"/>
                    </a:lnTo>
                    <a:lnTo>
                      <a:pt x="86" y="110"/>
                    </a:lnTo>
                    <a:lnTo>
                      <a:pt x="80" y="104"/>
                    </a:lnTo>
                    <a:lnTo>
                      <a:pt x="76" y="108"/>
                    </a:lnTo>
                    <a:lnTo>
                      <a:pt x="68" y="104"/>
                    </a:lnTo>
                    <a:lnTo>
                      <a:pt x="60" y="108"/>
                    </a:lnTo>
                    <a:lnTo>
                      <a:pt x="58" y="104"/>
                    </a:lnTo>
                    <a:lnTo>
                      <a:pt x="54" y="104"/>
                    </a:lnTo>
                    <a:lnTo>
                      <a:pt x="50" y="100"/>
                    </a:lnTo>
                    <a:lnTo>
                      <a:pt x="36" y="96"/>
                    </a:lnTo>
                    <a:lnTo>
                      <a:pt x="28" y="96"/>
                    </a:lnTo>
                    <a:lnTo>
                      <a:pt x="18" y="96"/>
                    </a:lnTo>
                    <a:lnTo>
                      <a:pt x="14" y="100"/>
                    </a:lnTo>
                    <a:lnTo>
                      <a:pt x="4" y="104"/>
                    </a:lnTo>
                    <a:lnTo>
                      <a:pt x="4" y="10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5" name="Freeform 256">
                <a:extLst>
                  <a:ext uri="{FF2B5EF4-FFF2-40B4-BE49-F238E27FC236}">
                    <a16:creationId xmlns="" xmlns:a16="http://schemas.microsoft.com/office/drawing/2014/main" id="{D2A8A634-AD35-4D0D-B21A-A636E6FF3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040" y="3763964"/>
                <a:ext cx="238125" cy="234950"/>
              </a:xfrm>
              <a:custGeom>
                <a:avLst/>
                <a:gdLst/>
                <a:ahLst/>
                <a:cxnLst>
                  <a:cxn ang="0">
                    <a:pos x="126" y="4"/>
                  </a:cxn>
                  <a:cxn ang="0">
                    <a:pos x="114" y="10"/>
                  </a:cxn>
                  <a:cxn ang="0">
                    <a:pos x="106" y="10"/>
                  </a:cxn>
                  <a:cxn ang="0">
                    <a:pos x="102" y="6"/>
                  </a:cxn>
                  <a:cxn ang="0">
                    <a:pos x="98" y="2"/>
                  </a:cxn>
                  <a:cxn ang="0">
                    <a:pos x="88" y="2"/>
                  </a:cxn>
                  <a:cxn ang="0">
                    <a:pos x="80" y="4"/>
                  </a:cxn>
                  <a:cxn ang="0">
                    <a:pos x="76" y="2"/>
                  </a:cxn>
                  <a:cxn ang="0">
                    <a:pos x="30" y="2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0" y="28"/>
                  </a:cxn>
                  <a:cxn ang="0">
                    <a:pos x="2" y="36"/>
                  </a:cxn>
                  <a:cxn ang="0">
                    <a:pos x="6" y="52"/>
                  </a:cxn>
                  <a:cxn ang="0">
                    <a:pos x="6" y="80"/>
                  </a:cxn>
                  <a:cxn ang="0">
                    <a:pos x="6" y="106"/>
                  </a:cxn>
                  <a:cxn ang="0">
                    <a:pos x="6" y="132"/>
                  </a:cxn>
                  <a:cxn ang="0">
                    <a:pos x="16" y="144"/>
                  </a:cxn>
                  <a:cxn ang="0">
                    <a:pos x="38" y="144"/>
                  </a:cxn>
                  <a:cxn ang="0">
                    <a:pos x="58" y="144"/>
                  </a:cxn>
                  <a:cxn ang="0">
                    <a:pos x="78" y="144"/>
                  </a:cxn>
                  <a:cxn ang="0">
                    <a:pos x="90" y="140"/>
                  </a:cxn>
                  <a:cxn ang="0">
                    <a:pos x="92" y="144"/>
                  </a:cxn>
                  <a:cxn ang="0">
                    <a:pos x="116" y="144"/>
                  </a:cxn>
                  <a:cxn ang="0">
                    <a:pos x="126" y="146"/>
                  </a:cxn>
                  <a:cxn ang="0">
                    <a:pos x="136" y="138"/>
                  </a:cxn>
                  <a:cxn ang="0">
                    <a:pos x="142" y="132"/>
                  </a:cxn>
                  <a:cxn ang="0">
                    <a:pos x="146" y="116"/>
                  </a:cxn>
                  <a:cxn ang="0">
                    <a:pos x="142" y="108"/>
                  </a:cxn>
                  <a:cxn ang="0">
                    <a:pos x="124" y="68"/>
                  </a:cxn>
                  <a:cxn ang="0">
                    <a:pos x="118" y="56"/>
                  </a:cxn>
                  <a:cxn ang="0">
                    <a:pos x="108" y="42"/>
                  </a:cxn>
                  <a:cxn ang="0">
                    <a:pos x="104" y="32"/>
                  </a:cxn>
                  <a:cxn ang="0">
                    <a:pos x="106" y="24"/>
                  </a:cxn>
                  <a:cxn ang="0">
                    <a:pos x="116" y="42"/>
                  </a:cxn>
                  <a:cxn ang="0">
                    <a:pos x="126" y="58"/>
                  </a:cxn>
                  <a:cxn ang="0">
                    <a:pos x="132" y="52"/>
                  </a:cxn>
                  <a:cxn ang="0">
                    <a:pos x="134" y="28"/>
                  </a:cxn>
                  <a:cxn ang="0">
                    <a:pos x="130" y="12"/>
                  </a:cxn>
                  <a:cxn ang="0">
                    <a:pos x="128" y="8"/>
                  </a:cxn>
                </a:cxnLst>
                <a:rect l="0" t="0" r="r" b="b"/>
                <a:pathLst>
                  <a:path w="150" h="148">
                    <a:moveTo>
                      <a:pt x="128" y="8"/>
                    </a:moveTo>
                    <a:lnTo>
                      <a:pt x="126" y="4"/>
                    </a:lnTo>
                    <a:lnTo>
                      <a:pt x="120" y="8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06" y="10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8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6" y="2"/>
                    </a:lnTo>
                    <a:lnTo>
                      <a:pt x="80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58" y="12"/>
                    </a:lnTo>
                    <a:lnTo>
                      <a:pt x="30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4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6" y="40"/>
                    </a:lnTo>
                    <a:lnTo>
                      <a:pt x="6" y="52"/>
                    </a:lnTo>
                    <a:lnTo>
                      <a:pt x="6" y="66"/>
                    </a:lnTo>
                    <a:lnTo>
                      <a:pt x="6" y="80"/>
                    </a:lnTo>
                    <a:lnTo>
                      <a:pt x="6" y="92"/>
                    </a:lnTo>
                    <a:lnTo>
                      <a:pt x="6" y="106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4"/>
                    </a:lnTo>
                    <a:lnTo>
                      <a:pt x="16" y="144"/>
                    </a:lnTo>
                    <a:lnTo>
                      <a:pt x="26" y="144"/>
                    </a:lnTo>
                    <a:lnTo>
                      <a:pt x="38" y="144"/>
                    </a:lnTo>
                    <a:lnTo>
                      <a:pt x="48" y="144"/>
                    </a:lnTo>
                    <a:lnTo>
                      <a:pt x="58" y="144"/>
                    </a:lnTo>
                    <a:lnTo>
                      <a:pt x="68" y="144"/>
                    </a:lnTo>
                    <a:lnTo>
                      <a:pt x="78" y="144"/>
                    </a:lnTo>
                    <a:lnTo>
                      <a:pt x="90" y="144"/>
                    </a:lnTo>
                    <a:lnTo>
                      <a:pt x="90" y="140"/>
                    </a:lnTo>
                    <a:lnTo>
                      <a:pt x="92" y="142"/>
                    </a:lnTo>
                    <a:lnTo>
                      <a:pt x="92" y="144"/>
                    </a:lnTo>
                    <a:lnTo>
                      <a:pt x="104" y="144"/>
                    </a:lnTo>
                    <a:lnTo>
                      <a:pt x="116" y="144"/>
                    </a:lnTo>
                    <a:lnTo>
                      <a:pt x="120" y="148"/>
                    </a:lnTo>
                    <a:lnTo>
                      <a:pt x="126" y="146"/>
                    </a:lnTo>
                    <a:lnTo>
                      <a:pt x="128" y="140"/>
                    </a:lnTo>
                    <a:lnTo>
                      <a:pt x="136" y="138"/>
                    </a:lnTo>
                    <a:lnTo>
                      <a:pt x="138" y="132"/>
                    </a:lnTo>
                    <a:lnTo>
                      <a:pt x="142" y="132"/>
                    </a:lnTo>
                    <a:lnTo>
                      <a:pt x="148" y="128"/>
                    </a:lnTo>
                    <a:lnTo>
                      <a:pt x="146" y="116"/>
                    </a:lnTo>
                    <a:lnTo>
                      <a:pt x="150" y="116"/>
                    </a:lnTo>
                    <a:lnTo>
                      <a:pt x="142" y="108"/>
                    </a:lnTo>
                    <a:lnTo>
                      <a:pt x="126" y="78"/>
                    </a:lnTo>
                    <a:lnTo>
                      <a:pt x="124" y="68"/>
                    </a:lnTo>
                    <a:lnTo>
                      <a:pt x="120" y="62"/>
                    </a:lnTo>
                    <a:lnTo>
                      <a:pt x="118" y="56"/>
                    </a:lnTo>
                    <a:lnTo>
                      <a:pt x="112" y="50"/>
                    </a:lnTo>
                    <a:lnTo>
                      <a:pt x="108" y="42"/>
                    </a:lnTo>
                    <a:lnTo>
                      <a:pt x="108" y="36"/>
                    </a:lnTo>
                    <a:lnTo>
                      <a:pt x="104" y="32"/>
                    </a:lnTo>
                    <a:lnTo>
                      <a:pt x="106" y="24"/>
                    </a:lnTo>
                    <a:lnTo>
                      <a:pt x="106" y="24"/>
                    </a:lnTo>
                    <a:lnTo>
                      <a:pt x="108" y="32"/>
                    </a:lnTo>
                    <a:lnTo>
                      <a:pt x="116" y="42"/>
                    </a:lnTo>
                    <a:lnTo>
                      <a:pt x="116" y="46"/>
                    </a:lnTo>
                    <a:lnTo>
                      <a:pt x="126" y="58"/>
                    </a:lnTo>
                    <a:lnTo>
                      <a:pt x="132" y="56"/>
                    </a:lnTo>
                    <a:lnTo>
                      <a:pt x="132" y="52"/>
                    </a:lnTo>
                    <a:lnTo>
                      <a:pt x="136" y="34"/>
                    </a:lnTo>
                    <a:lnTo>
                      <a:pt x="134" y="28"/>
                    </a:lnTo>
                    <a:lnTo>
                      <a:pt x="132" y="20"/>
                    </a:lnTo>
                    <a:lnTo>
                      <a:pt x="130" y="12"/>
                    </a:lnTo>
                    <a:lnTo>
                      <a:pt x="128" y="8"/>
                    </a:lnTo>
                    <a:lnTo>
                      <a:pt x="128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6" name="Freeform 257">
                <a:extLst>
                  <a:ext uri="{FF2B5EF4-FFF2-40B4-BE49-F238E27FC236}">
                    <a16:creationId xmlns="" xmlns:a16="http://schemas.microsoft.com/office/drawing/2014/main" id="{FB556739-FF78-4C68-A997-A85676EC2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5" y="3052764"/>
                <a:ext cx="863600" cy="460375"/>
              </a:xfrm>
              <a:custGeom>
                <a:avLst/>
                <a:gdLst/>
                <a:ahLst/>
                <a:cxnLst>
                  <a:cxn ang="0">
                    <a:pos x="326" y="4"/>
                  </a:cxn>
                  <a:cxn ang="0">
                    <a:pos x="330" y="30"/>
                  </a:cxn>
                  <a:cxn ang="0">
                    <a:pos x="346" y="32"/>
                  </a:cxn>
                  <a:cxn ang="0">
                    <a:pos x="358" y="34"/>
                  </a:cxn>
                  <a:cxn ang="0">
                    <a:pos x="360" y="44"/>
                  </a:cxn>
                  <a:cxn ang="0">
                    <a:pos x="406" y="26"/>
                  </a:cxn>
                  <a:cxn ang="0">
                    <a:pos x="450" y="102"/>
                  </a:cxn>
                  <a:cxn ang="0">
                    <a:pos x="482" y="104"/>
                  </a:cxn>
                  <a:cxn ang="0">
                    <a:pos x="536" y="126"/>
                  </a:cxn>
                  <a:cxn ang="0">
                    <a:pos x="526" y="154"/>
                  </a:cxn>
                  <a:cxn ang="0">
                    <a:pos x="508" y="180"/>
                  </a:cxn>
                  <a:cxn ang="0">
                    <a:pos x="484" y="188"/>
                  </a:cxn>
                  <a:cxn ang="0">
                    <a:pos x="464" y="216"/>
                  </a:cxn>
                  <a:cxn ang="0">
                    <a:pos x="452" y="236"/>
                  </a:cxn>
                  <a:cxn ang="0">
                    <a:pos x="452" y="268"/>
                  </a:cxn>
                  <a:cxn ang="0">
                    <a:pos x="386" y="256"/>
                  </a:cxn>
                  <a:cxn ang="0">
                    <a:pos x="358" y="264"/>
                  </a:cxn>
                  <a:cxn ang="0">
                    <a:pos x="326" y="266"/>
                  </a:cxn>
                  <a:cxn ang="0">
                    <a:pos x="306" y="280"/>
                  </a:cxn>
                  <a:cxn ang="0">
                    <a:pos x="270" y="276"/>
                  </a:cxn>
                  <a:cxn ang="0">
                    <a:pos x="262" y="256"/>
                  </a:cxn>
                  <a:cxn ang="0">
                    <a:pos x="236" y="242"/>
                  </a:cxn>
                  <a:cxn ang="0">
                    <a:pos x="200" y="238"/>
                  </a:cxn>
                  <a:cxn ang="0">
                    <a:pos x="168" y="210"/>
                  </a:cxn>
                  <a:cxn ang="0">
                    <a:pos x="134" y="216"/>
                  </a:cxn>
                  <a:cxn ang="0">
                    <a:pos x="126" y="268"/>
                  </a:cxn>
                  <a:cxn ang="0">
                    <a:pos x="108" y="270"/>
                  </a:cxn>
                  <a:cxn ang="0">
                    <a:pos x="80" y="276"/>
                  </a:cxn>
                  <a:cxn ang="0">
                    <a:pos x="72" y="256"/>
                  </a:cxn>
                  <a:cxn ang="0">
                    <a:pos x="60" y="238"/>
                  </a:cxn>
                  <a:cxn ang="0">
                    <a:pos x="54" y="226"/>
                  </a:cxn>
                  <a:cxn ang="0">
                    <a:pos x="72" y="216"/>
                  </a:cxn>
                  <a:cxn ang="0">
                    <a:pos x="94" y="212"/>
                  </a:cxn>
                  <a:cxn ang="0">
                    <a:pos x="108" y="212"/>
                  </a:cxn>
                  <a:cxn ang="0">
                    <a:pos x="100" y="200"/>
                  </a:cxn>
                  <a:cxn ang="0">
                    <a:pos x="90" y="182"/>
                  </a:cxn>
                  <a:cxn ang="0">
                    <a:pos x="60" y="176"/>
                  </a:cxn>
                  <a:cxn ang="0">
                    <a:pos x="30" y="194"/>
                  </a:cxn>
                  <a:cxn ang="0">
                    <a:pos x="26" y="170"/>
                  </a:cxn>
                  <a:cxn ang="0">
                    <a:pos x="0" y="152"/>
                  </a:cxn>
                  <a:cxn ang="0">
                    <a:pos x="6" y="122"/>
                  </a:cxn>
                  <a:cxn ang="0">
                    <a:pos x="30" y="118"/>
                  </a:cxn>
                  <a:cxn ang="0">
                    <a:pos x="48" y="92"/>
                  </a:cxn>
                  <a:cxn ang="0">
                    <a:pos x="72" y="82"/>
                  </a:cxn>
                  <a:cxn ang="0">
                    <a:pos x="102" y="96"/>
                  </a:cxn>
                  <a:cxn ang="0">
                    <a:pos x="110" y="98"/>
                  </a:cxn>
                  <a:cxn ang="0">
                    <a:pos x="150" y="98"/>
                  </a:cxn>
                  <a:cxn ang="0">
                    <a:pos x="180" y="102"/>
                  </a:cxn>
                  <a:cxn ang="0">
                    <a:pos x="202" y="90"/>
                  </a:cxn>
                  <a:cxn ang="0">
                    <a:pos x="192" y="70"/>
                  </a:cxn>
                  <a:cxn ang="0">
                    <a:pos x="210" y="52"/>
                  </a:cxn>
                  <a:cxn ang="0">
                    <a:pos x="194" y="42"/>
                  </a:cxn>
                  <a:cxn ang="0">
                    <a:pos x="228" y="26"/>
                  </a:cxn>
                  <a:cxn ang="0">
                    <a:pos x="290" y="10"/>
                  </a:cxn>
                </a:cxnLst>
                <a:rect l="0" t="0" r="r" b="b"/>
                <a:pathLst>
                  <a:path w="544" h="290">
                    <a:moveTo>
                      <a:pt x="290" y="10"/>
                    </a:moveTo>
                    <a:lnTo>
                      <a:pt x="290" y="4"/>
                    </a:lnTo>
                    <a:lnTo>
                      <a:pt x="300" y="0"/>
                    </a:lnTo>
                    <a:lnTo>
                      <a:pt x="326" y="4"/>
                    </a:lnTo>
                    <a:lnTo>
                      <a:pt x="328" y="14"/>
                    </a:lnTo>
                    <a:lnTo>
                      <a:pt x="330" y="16"/>
                    </a:lnTo>
                    <a:lnTo>
                      <a:pt x="328" y="26"/>
                    </a:lnTo>
                    <a:lnTo>
                      <a:pt x="330" y="30"/>
                    </a:lnTo>
                    <a:lnTo>
                      <a:pt x="342" y="28"/>
                    </a:lnTo>
                    <a:lnTo>
                      <a:pt x="342" y="24"/>
                    </a:lnTo>
                    <a:lnTo>
                      <a:pt x="346" y="28"/>
                    </a:lnTo>
                    <a:lnTo>
                      <a:pt x="346" y="32"/>
                    </a:lnTo>
                    <a:lnTo>
                      <a:pt x="350" y="34"/>
                    </a:lnTo>
                    <a:lnTo>
                      <a:pt x="348" y="30"/>
                    </a:lnTo>
                    <a:lnTo>
                      <a:pt x="350" y="30"/>
                    </a:lnTo>
                    <a:lnTo>
                      <a:pt x="358" y="34"/>
                    </a:lnTo>
                    <a:lnTo>
                      <a:pt x="362" y="30"/>
                    </a:lnTo>
                    <a:lnTo>
                      <a:pt x="364" y="34"/>
                    </a:lnTo>
                    <a:lnTo>
                      <a:pt x="358" y="40"/>
                    </a:lnTo>
                    <a:lnTo>
                      <a:pt x="360" y="44"/>
                    </a:lnTo>
                    <a:lnTo>
                      <a:pt x="374" y="42"/>
                    </a:lnTo>
                    <a:lnTo>
                      <a:pt x="388" y="28"/>
                    </a:lnTo>
                    <a:lnTo>
                      <a:pt x="404" y="22"/>
                    </a:lnTo>
                    <a:lnTo>
                      <a:pt x="406" y="26"/>
                    </a:lnTo>
                    <a:lnTo>
                      <a:pt x="400" y="28"/>
                    </a:lnTo>
                    <a:lnTo>
                      <a:pt x="402" y="32"/>
                    </a:lnTo>
                    <a:lnTo>
                      <a:pt x="420" y="48"/>
                    </a:lnTo>
                    <a:lnTo>
                      <a:pt x="450" y="102"/>
                    </a:lnTo>
                    <a:lnTo>
                      <a:pt x="458" y="92"/>
                    </a:lnTo>
                    <a:lnTo>
                      <a:pt x="464" y="96"/>
                    </a:lnTo>
                    <a:lnTo>
                      <a:pt x="466" y="104"/>
                    </a:lnTo>
                    <a:lnTo>
                      <a:pt x="482" y="104"/>
                    </a:lnTo>
                    <a:lnTo>
                      <a:pt x="494" y="98"/>
                    </a:lnTo>
                    <a:lnTo>
                      <a:pt x="518" y="126"/>
                    </a:lnTo>
                    <a:lnTo>
                      <a:pt x="532" y="130"/>
                    </a:lnTo>
                    <a:lnTo>
                      <a:pt x="536" y="126"/>
                    </a:lnTo>
                    <a:lnTo>
                      <a:pt x="544" y="136"/>
                    </a:lnTo>
                    <a:lnTo>
                      <a:pt x="542" y="144"/>
                    </a:lnTo>
                    <a:lnTo>
                      <a:pt x="536" y="152"/>
                    </a:lnTo>
                    <a:lnTo>
                      <a:pt x="526" y="154"/>
                    </a:lnTo>
                    <a:lnTo>
                      <a:pt x="522" y="164"/>
                    </a:lnTo>
                    <a:lnTo>
                      <a:pt x="522" y="178"/>
                    </a:lnTo>
                    <a:lnTo>
                      <a:pt x="514" y="184"/>
                    </a:lnTo>
                    <a:lnTo>
                      <a:pt x="508" y="180"/>
                    </a:lnTo>
                    <a:lnTo>
                      <a:pt x="500" y="180"/>
                    </a:lnTo>
                    <a:lnTo>
                      <a:pt x="494" y="178"/>
                    </a:lnTo>
                    <a:lnTo>
                      <a:pt x="488" y="178"/>
                    </a:lnTo>
                    <a:lnTo>
                      <a:pt x="484" y="188"/>
                    </a:lnTo>
                    <a:lnTo>
                      <a:pt x="478" y="202"/>
                    </a:lnTo>
                    <a:lnTo>
                      <a:pt x="478" y="206"/>
                    </a:lnTo>
                    <a:lnTo>
                      <a:pt x="480" y="214"/>
                    </a:lnTo>
                    <a:lnTo>
                      <a:pt x="464" y="216"/>
                    </a:lnTo>
                    <a:lnTo>
                      <a:pt x="458" y="218"/>
                    </a:lnTo>
                    <a:lnTo>
                      <a:pt x="448" y="222"/>
                    </a:lnTo>
                    <a:lnTo>
                      <a:pt x="452" y="228"/>
                    </a:lnTo>
                    <a:lnTo>
                      <a:pt x="452" y="236"/>
                    </a:lnTo>
                    <a:lnTo>
                      <a:pt x="458" y="250"/>
                    </a:lnTo>
                    <a:lnTo>
                      <a:pt x="458" y="254"/>
                    </a:lnTo>
                    <a:lnTo>
                      <a:pt x="454" y="256"/>
                    </a:lnTo>
                    <a:lnTo>
                      <a:pt x="452" y="268"/>
                    </a:lnTo>
                    <a:lnTo>
                      <a:pt x="440" y="264"/>
                    </a:lnTo>
                    <a:lnTo>
                      <a:pt x="438" y="260"/>
                    </a:lnTo>
                    <a:lnTo>
                      <a:pt x="408" y="256"/>
                    </a:lnTo>
                    <a:lnTo>
                      <a:pt x="386" y="256"/>
                    </a:lnTo>
                    <a:lnTo>
                      <a:pt x="376" y="256"/>
                    </a:lnTo>
                    <a:lnTo>
                      <a:pt x="370" y="250"/>
                    </a:lnTo>
                    <a:lnTo>
                      <a:pt x="360" y="256"/>
                    </a:lnTo>
                    <a:lnTo>
                      <a:pt x="358" y="264"/>
                    </a:lnTo>
                    <a:lnTo>
                      <a:pt x="344" y="260"/>
                    </a:lnTo>
                    <a:lnTo>
                      <a:pt x="334" y="258"/>
                    </a:lnTo>
                    <a:lnTo>
                      <a:pt x="328" y="260"/>
                    </a:lnTo>
                    <a:lnTo>
                      <a:pt x="326" y="266"/>
                    </a:lnTo>
                    <a:lnTo>
                      <a:pt x="322" y="272"/>
                    </a:lnTo>
                    <a:lnTo>
                      <a:pt x="318" y="272"/>
                    </a:lnTo>
                    <a:lnTo>
                      <a:pt x="316" y="276"/>
                    </a:lnTo>
                    <a:lnTo>
                      <a:pt x="306" y="280"/>
                    </a:lnTo>
                    <a:lnTo>
                      <a:pt x="296" y="290"/>
                    </a:lnTo>
                    <a:lnTo>
                      <a:pt x="286" y="286"/>
                    </a:lnTo>
                    <a:lnTo>
                      <a:pt x="272" y="288"/>
                    </a:lnTo>
                    <a:lnTo>
                      <a:pt x="270" y="276"/>
                    </a:lnTo>
                    <a:lnTo>
                      <a:pt x="262" y="274"/>
                    </a:lnTo>
                    <a:lnTo>
                      <a:pt x="262" y="268"/>
                    </a:lnTo>
                    <a:lnTo>
                      <a:pt x="264" y="266"/>
                    </a:lnTo>
                    <a:lnTo>
                      <a:pt x="262" y="256"/>
                    </a:lnTo>
                    <a:lnTo>
                      <a:pt x="260" y="256"/>
                    </a:lnTo>
                    <a:lnTo>
                      <a:pt x="256" y="248"/>
                    </a:lnTo>
                    <a:lnTo>
                      <a:pt x="246" y="242"/>
                    </a:lnTo>
                    <a:lnTo>
                      <a:pt x="236" y="242"/>
                    </a:lnTo>
                    <a:lnTo>
                      <a:pt x="226" y="244"/>
                    </a:lnTo>
                    <a:lnTo>
                      <a:pt x="216" y="244"/>
                    </a:lnTo>
                    <a:lnTo>
                      <a:pt x="206" y="246"/>
                    </a:lnTo>
                    <a:lnTo>
                      <a:pt x="200" y="238"/>
                    </a:lnTo>
                    <a:lnTo>
                      <a:pt x="194" y="232"/>
                    </a:lnTo>
                    <a:lnTo>
                      <a:pt x="188" y="226"/>
                    </a:lnTo>
                    <a:lnTo>
                      <a:pt x="180" y="218"/>
                    </a:lnTo>
                    <a:lnTo>
                      <a:pt x="168" y="210"/>
                    </a:lnTo>
                    <a:lnTo>
                      <a:pt x="160" y="206"/>
                    </a:lnTo>
                    <a:lnTo>
                      <a:pt x="152" y="210"/>
                    </a:lnTo>
                    <a:lnTo>
                      <a:pt x="144" y="212"/>
                    </a:lnTo>
                    <a:lnTo>
                      <a:pt x="134" y="216"/>
                    </a:lnTo>
                    <a:lnTo>
                      <a:pt x="126" y="218"/>
                    </a:lnTo>
                    <a:lnTo>
                      <a:pt x="126" y="236"/>
                    </a:lnTo>
                    <a:lnTo>
                      <a:pt x="126" y="252"/>
                    </a:lnTo>
                    <a:lnTo>
                      <a:pt x="126" y="268"/>
                    </a:lnTo>
                    <a:lnTo>
                      <a:pt x="126" y="284"/>
                    </a:lnTo>
                    <a:lnTo>
                      <a:pt x="124" y="286"/>
                    </a:lnTo>
                    <a:lnTo>
                      <a:pt x="116" y="284"/>
                    </a:lnTo>
                    <a:lnTo>
                      <a:pt x="108" y="270"/>
                    </a:lnTo>
                    <a:lnTo>
                      <a:pt x="102" y="266"/>
                    </a:lnTo>
                    <a:lnTo>
                      <a:pt x="86" y="270"/>
                    </a:lnTo>
                    <a:lnTo>
                      <a:pt x="80" y="276"/>
                    </a:lnTo>
                    <a:lnTo>
                      <a:pt x="80" y="276"/>
                    </a:lnTo>
                    <a:lnTo>
                      <a:pt x="80" y="268"/>
                    </a:lnTo>
                    <a:lnTo>
                      <a:pt x="82" y="264"/>
                    </a:lnTo>
                    <a:lnTo>
                      <a:pt x="82" y="260"/>
                    </a:lnTo>
                    <a:lnTo>
                      <a:pt x="72" y="256"/>
                    </a:lnTo>
                    <a:lnTo>
                      <a:pt x="68" y="254"/>
                    </a:lnTo>
                    <a:lnTo>
                      <a:pt x="64" y="252"/>
                    </a:lnTo>
                    <a:lnTo>
                      <a:pt x="64" y="244"/>
                    </a:lnTo>
                    <a:lnTo>
                      <a:pt x="60" y="238"/>
                    </a:lnTo>
                    <a:lnTo>
                      <a:pt x="56" y="234"/>
                    </a:lnTo>
                    <a:lnTo>
                      <a:pt x="52" y="232"/>
                    </a:lnTo>
                    <a:lnTo>
                      <a:pt x="48" y="228"/>
                    </a:lnTo>
                    <a:lnTo>
                      <a:pt x="54" y="226"/>
                    </a:lnTo>
                    <a:lnTo>
                      <a:pt x="66" y="228"/>
                    </a:lnTo>
                    <a:lnTo>
                      <a:pt x="64" y="218"/>
                    </a:lnTo>
                    <a:lnTo>
                      <a:pt x="66" y="216"/>
                    </a:lnTo>
                    <a:lnTo>
                      <a:pt x="72" y="216"/>
                    </a:lnTo>
                    <a:lnTo>
                      <a:pt x="76" y="212"/>
                    </a:lnTo>
                    <a:lnTo>
                      <a:pt x="80" y="210"/>
                    </a:lnTo>
                    <a:lnTo>
                      <a:pt x="88" y="214"/>
                    </a:lnTo>
                    <a:lnTo>
                      <a:pt x="94" y="212"/>
                    </a:lnTo>
                    <a:lnTo>
                      <a:pt x="104" y="216"/>
                    </a:lnTo>
                    <a:lnTo>
                      <a:pt x="110" y="216"/>
                    </a:lnTo>
                    <a:lnTo>
                      <a:pt x="110" y="214"/>
                    </a:lnTo>
                    <a:lnTo>
                      <a:pt x="108" y="212"/>
                    </a:lnTo>
                    <a:lnTo>
                      <a:pt x="110" y="212"/>
                    </a:lnTo>
                    <a:lnTo>
                      <a:pt x="110" y="208"/>
                    </a:lnTo>
                    <a:lnTo>
                      <a:pt x="102" y="202"/>
                    </a:lnTo>
                    <a:lnTo>
                      <a:pt x="100" y="200"/>
                    </a:lnTo>
                    <a:lnTo>
                      <a:pt x="98" y="196"/>
                    </a:lnTo>
                    <a:lnTo>
                      <a:pt x="96" y="192"/>
                    </a:lnTo>
                    <a:lnTo>
                      <a:pt x="90" y="186"/>
                    </a:lnTo>
                    <a:lnTo>
                      <a:pt x="90" y="182"/>
                    </a:lnTo>
                    <a:lnTo>
                      <a:pt x="82" y="178"/>
                    </a:lnTo>
                    <a:lnTo>
                      <a:pt x="72" y="180"/>
                    </a:lnTo>
                    <a:lnTo>
                      <a:pt x="70" y="178"/>
                    </a:lnTo>
                    <a:lnTo>
                      <a:pt x="60" y="176"/>
                    </a:lnTo>
                    <a:lnTo>
                      <a:pt x="50" y="184"/>
                    </a:lnTo>
                    <a:lnTo>
                      <a:pt x="28" y="188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20" y="188"/>
                    </a:lnTo>
                    <a:lnTo>
                      <a:pt x="22" y="184"/>
                    </a:lnTo>
                    <a:lnTo>
                      <a:pt x="28" y="184"/>
                    </a:lnTo>
                    <a:lnTo>
                      <a:pt x="26" y="170"/>
                    </a:lnTo>
                    <a:lnTo>
                      <a:pt x="20" y="164"/>
                    </a:lnTo>
                    <a:lnTo>
                      <a:pt x="10" y="166"/>
                    </a:lnTo>
                    <a:lnTo>
                      <a:pt x="6" y="154"/>
                    </a:lnTo>
                    <a:lnTo>
                      <a:pt x="0" y="152"/>
                    </a:lnTo>
                    <a:lnTo>
                      <a:pt x="2" y="140"/>
                    </a:lnTo>
                    <a:lnTo>
                      <a:pt x="6" y="136"/>
                    </a:lnTo>
                    <a:lnTo>
                      <a:pt x="4" y="132"/>
                    </a:lnTo>
                    <a:lnTo>
                      <a:pt x="6" y="122"/>
                    </a:lnTo>
                    <a:lnTo>
                      <a:pt x="10" y="118"/>
                    </a:lnTo>
                    <a:lnTo>
                      <a:pt x="12" y="108"/>
                    </a:lnTo>
                    <a:lnTo>
                      <a:pt x="24" y="124"/>
                    </a:lnTo>
                    <a:lnTo>
                      <a:pt x="30" y="118"/>
                    </a:lnTo>
                    <a:lnTo>
                      <a:pt x="26" y="106"/>
                    </a:lnTo>
                    <a:lnTo>
                      <a:pt x="38" y="100"/>
                    </a:lnTo>
                    <a:lnTo>
                      <a:pt x="38" y="96"/>
                    </a:lnTo>
                    <a:lnTo>
                      <a:pt x="48" y="92"/>
                    </a:lnTo>
                    <a:lnTo>
                      <a:pt x="54" y="84"/>
                    </a:lnTo>
                    <a:lnTo>
                      <a:pt x="62" y="82"/>
                    </a:lnTo>
                    <a:lnTo>
                      <a:pt x="68" y="88"/>
                    </a:lnTo>
                    <a:lnTo>
                      <a:pt x="72" y="82"/>
                    </a:lnTo>
                    <a:lnTo>
                      <a:pt x="78" y="82"/>
                    </a:lnTo>
                    <a:lnTo>
                      <a:pt x="80" y="86"/>
                    </a:lnTo>
                    <a:lnTo>
                      <a:pt x="94" y="86"/>
                    </a:lnTo>
                    <a:lnTo>
                      <a:pt x="102" y="96"/>
                    </a:lnTo>
                    <a:lnTo>
                      <a:pt x="106" y="106"/>
                    </a:lnTo>
                    <a:lnTo>
                      <a:pt x="108" y="106"/>
                    </a:lnTo>
                    <a:lnTo>
                      <a:pt x="108" y="98"/>
                    </a:lnTo>
                    <a:lnTo>
                      <a:pt x="110" y="98"/>
                    </a:lnTo>
                    <a:lnTo>
                      <a:pt x="122" y="106"/>
                    </a:lnTo>
                    <a:lnTo>
                      <a:pt x="136" y="96"/>
                    </a:lnTo>
                    <a:lnTo>
                      <a:pt x="146" y="100"/>
                    </a:lnTo>
                    <a:lnTo>
                      <a:pt x="150" y="98"/>
                    </a:lnTo>
                    <a:lnTo>
                      <a:pt x="156" y="96"/>
                    </a:lnTo>
                    <a:lnTo>
                      <a:pt x="164" y="106"/>
                    </a:lnTo>
                    <a:lnTo>
                      <a:pt x="172" y="108"/>
                    </a:lnTo>
                    <a:lnTo>
                      <a:pt x="180" y="102"/>
                    </a:lnTo>
                    <a:lnTo>
                      <a:pt x="194" y="104"/>
                    </a:lnTo>
                    <a:lnTo>
                      <a:pt x="198" y="102"/>
                    </a:lnTo>
                    <a:lnTo>
                      <a:pt x="202" y="92"/>
                    </a:lnTo>
                    <a:lnTo>
                      <a:pt x="202" y="90"/>
                    </a:lnTo>
                    <a:lnTo>
                      <a:pt x="194" y="88"/>
                    </a:lnTo>
                    <a:lnTo>
                      <a:pt x="184" y="84"/>
                    </a:lnTo>
                    <a:lnTo>
                      <a:pt x="180" y="76"/>
                    </a:lnTo>
                    <a:lnTo>
                      <a:pt x="192" y="70"/>
                    </a:lnTo>
                    <a:lnTo>
                      <a:pt x="194" y="66"/>
                    </a:lnTo>
                    <a:lnTo>
                      <a:pt x="190" y="60"/>
                    </a:lnTo>
                    <a:lnTo>
                      <a:pt x="194" y="54"/>
                    </a:lnTo>
                    <a:lnTo>
                      <a:pt x="210" y="52"/>
                    </a:lnTo>
                    <a:lnTo>
                      <a:pt x="196" y="48"/>
                    </a:lnTo>
                    <a:lnTo>
                      <a:pt x="196" y="44"/>
                    </a:lnTo>
                    <a:lnTo>
                      <a:pt x="200" y="42"/>
                    </a:lnTo>
                    <a:lnTo>
                      <a:pt x="194" y="42"/>
                    </a:lnTo>
                    <a:lnTo>
                      <a:pt x="196" y="36"/>
                    </a:lnTo>
                    <a:lnTo>
                      <a:pt x="192" y="32"/>
                    </a:lnTo>
                    <a:lnTo>
                      <a:pt x="214" y="34"/>
                    </a:lnTo>
                    <a:lnTo>
                      <a:pt x="228" y="26"/>
                    </a:lnTo>
                    <a:lnTo>
                      <a:pt x="234" y="28"/>
                    </a:lnTo>
                    <a:lnTo>
                      <a:pt x="244" y="22"/>
                    </a:lnTo>
                    <a:lnTo>
                      <a:pt x="252" y="18"/>
                    </a:lnTo>
                    <a:lnTo>
                      <a:pt x="290" y="10"/>
                    </a:lnTo>
                    <a:lnTo>
                      <a:pt x="290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7" name="Freeform 258">
                <a:extLst>
                  <a:ext uri="{FF2B5EF4-FFF2-40B4-BE49-F238E27FC236}">
                    <a16:creationId xmlns="" xmlns:a16="http://schemas.microsoft.com/office/drawing/2014/main" id="{CFA820A6-35F0-41C3-B639-8A700C380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616" y="3125788"/>
                <a:ext cx="1298576" cy="904876"/>
              </a:xfrm>
              <a:custGeom>
                <a:avLst/>
                <a:gdLst/>
                <a:ahLst/>
                <a:cxnLst>
                  <a:cxn ang="0">
                    <a:pos x="720" y="82"/>
                  </a:cxn>
                  <a:cxn ang="0">
                    <a:pos x="640" y="6"/>
                  </a:cxn>
                  <a:cxn ang="0">
                    <a:pos x="610" y="72"/>
                  </a:cxn>
                  <a:cxn ang="0">
                    <a:pos x="562" y="122"/>
                  </a:cxn>
                  <a:cxn ang="0">
                    <a:pos x="608" y="136"/>
                  </a:cxn>
                  <a:cxn ang="0">
                    <a:pos x="550" y="164"/>
                  </a:cxn>
                  <a:cxn ang="0">
                    <a:pos x="510" y="194"/>
                  </a:cxn>
                  <a:cxn ang="0">
                    <a:pos x="436" y="228"/>
                  </a:cxn>
                  <a:cxn ang="0">
                    <a:pos x="312" y="216"/>
                  </a:cxn>
                  <a:cxn ang="0">
                    <a:pos x="230" y="160"/>
                  </a:cxn>
                  <a:cxn ang="0">
                    <a:pos x="206" y="118"/>
                  </a:cxn>
                  <a:cxn ang="0">
                    <a:pos x="172" y="106"/>
                  </a:cxn>
                  <a:cxn ang="0">
                    <a:pos x="130" y="132"/>
                  </a:cxn>
                  <a:cxn ang="0">
                    <a:pos x="94" y="172"/>
                  </a:cxn>
                  <a:cxn ang="0">
                    <a:pos x="88" y="222"/>
                  </a:cxn>
                  <a:cxn ang="0">
                    <a:pos x="26" y="258"/>
                  </a:cxn>
                  <a:cxn ang="0">
                    <a:pos x="2" y="270"/>
                  </a:cxn>
                  <a:cxn ang="0">
                    <a:pos x="16" y="302"/>
                  </a:cxn>
                  <a:cxn ang="0">
                    <a:pos x="26" y="318"/>
                  </a:cxn>
                  <a:cxn ang="0">
                    <a:pos x="38" y="336"/>
                  </a:cxn>
                  <a:cxn ang="0">
                    <a:pos x="80" y="336"/>
                  </a:cxn>
                  <a:cxn ang="0">
                    <a:pos x="82" y="356"/>
                  </a:cxn>
                  <a:cxn ang="0">
                    <a:pos x="70" y="374"/>
                  </a:cxn>
                  <a:cxn ang="0">
                    <a:pos x="72" y="390"/>
                  </a:cxn>
                  <a:cxn ang="0">
                    <a:pos x="70" y="410"/>
                  </a:cxn>
                  <a:cxn ang="0">
                    <a:pos x="102" y="426"/>
                  </a:cxn>
                  <a:cxn ang="0">
                    <a:pos x="140" y="438"/>
                  </a:cxn>
                  <a:cxn ang="0">
                    <a:pos x="156" y="456"/>
                  </a:cxn>
                  <a:cxn ang="0">
                    <a:pos x="188" y="462"/>
                  </a:cxn>
                  <a:cxn ang="0">
                    <a:pos x="212" y="458"/>
                  </a:cxn>
                  <a:cxn ang="0">
                    <a:pos x="242" y="462"/>
                  </a:cxn>
                  <a:cxn ang="0">
                    <a:pos x="304" y="444"/>
                  </a:cxn>
                  <a:cxn ang="0">
                    <a:pos x="326" y="458"/>
                  </a:cxn>
                  <a:cxn ang="0">
                    <a:pos x="322" y="510"/>
                  </a:cxn>
                  <a:cxn ang="0">
                    <a:pos x="346" y="532"/>
                  </a:cxn>
                  <a:cxn ang="0">
                    <a:pos x="368" y="548"/>
                  </a:cxn>
                  <a:cxn ang="0">
                    <a:pos x="376" y="538"/>
                  </a:cxn>
                  <a:cxn ang="0">
                    <a:pos x="404" y="538"/>
                  </a:cxn>
                  <a:cxn ang="0">
                    <a:pos x="440" y="540"/>
                  </a:cxn>
                  <a:cxn ang="0">
                    <a:pos x="466" y="550"/>
                  </a:cxn>
                  <a:cxn ang="0">
                    <a:pos x="486" y="570"/>
                  </a:cxn>
                  <a:cxn ang="0">
                    <a:pos x="508" y="552"/>
                  </a:cxn>
                  <a:cxn ang="0">
                    <a:pos x="534" y="534"/>
                  </a:cxn>
                  <a:cxn ang="0">
                    <a:pos x="546" y="538"/>
                  </a:cxn>
                  <a:cxn ang="0">
                    <a:pos x="564" y="534"/>
                  </a:cxn>
                  <a:cxn ang="0">
                    <a:pos x="592" y="514"/>
                  </a:cxn>
                  <a:cxn ang="0">
                    <a:pos x="610" y="496"/>
                  </a:cxn>
                  <a:cxn ang="0">
                    <a:pos x="622" y="474"/>
                  </a:cxn>
                  <a:cxn ang="0">
                    <a:pos x="640" y="440"/>
                  </a:cxn>
                  <a:cxn ang="0">
                    <a:pos x="636" y="424"/>
                  </a:cxn>
                  <a:cxn ang="0">
                    <a:pos x="640" y="406"/>
                  </a:cxn>
                  <a:cxn ang="0">
                    <a:pos x="646" y="402"/>
                  </a:cxn>
                  <a:cxn ang="0">
                    <a:pos x="610" y="352"/>
                  </a:cxn>
                  <a:cxn ang="0">
                    <a:pos x="626" y="332"/>
                  </a:cxn>
                  <a:cxn ang="0">
                    <a:pos x="650" y="320"/>
                  </a:cxn>
                  <a:cxn ang="0">
                    <a:pos x="618" y="314"/>
                  </a:cxn>
                  <a:cxn ang="0">
                    <a:pos x="590" y="282"/>
                  </a:cxn>
                  <a:cxn ang="0">
                    <a:pos x="644" y="248"/>
                  </a:cxn>
                  <a:cxn ang="0">
                    <a:pos x="642" y="282"/>
                  </a:cxn>
                  <a:cxn ang="0">
                    <a:pos x="666" y="270"/>
                  </a:cxn>
                  <a:cxn ang="0">
                    <a:pos x="728" y="232"/>
                  </a:cxn>
                  <a:cxn ang="0">
                    <a:pos x="762" y="218"/>
                  </a:cxn>
                  <a:cxn ang="0">
                    <a:pos x="792" y="174"/>
                  </a:cxn>
                </a:cxnLst>
                <a:rect l="0" t="0" r="r" b="b"/>
                <a:pathLst>
                  <a:path w="818" h="570">
                    <a:moveTo>
                      <a:pt x="786" y="120"/>
                    </a:moveTo>
                    <a:lnTo>
                      <a:pt x="782" y="122"/>
                    </a:lnTo>
                    <a:lnTo>
                      <a:pt x="768" y="122"/>
                    </a:lnTo>
                    <a:lnTo>
                      <a:pt x="760" y="96"/>
                    </a:lnTo>
                    <a:lnTo>
                      <a:pt x="746" y="88"/>
                    </a:lnTo>
                    <a:lnTo>
                      <a:pt x="742" y="86"/>
                    </a:lnTo>
                    <a:lnTo>
                      <a:pt x="720" y="82"/>
                    </a:lnTo>
                    <a:lnTo>
                      <a:pt x="720" y="76"/>
                    </a:lnTo>
                    <a:lnTo>
                      <a:pt x="716" y="56"/>
                    </a:lnTo>
                    <a:lnTo>
                      <a:pt x="704" y="26"/>
                    </a:lnTo>
                    <a:lnTo>
                      <a:pt x="694" y="12"/>
                    </a:lnTo>
                    <a:lnTo>
                      <a:pt x="678" y="8"/>
                    </a:lnTo>
                    <a:lnTo>
                      <a:pt x="668" y="0"/>
                    </a:lnTo>
                    <a:lnTo>
                      <a:pt x="640" y="6"/>
                    </a:lnTo>
                    <a:lnTo>
                      <a:pt x="632" y="6"/>
                    </a:lnTo>
                    <a:lnTo>
                      <a:pt x="620" y="18"/>
                    </a:lnTo>
                    <a:lnTo>
                      <a:pt x="620" y="22"/>
                    </a:lnTo>
                    <a:lnTo>
                      <a:pt x="628" y="22"/>
                    </a:lnTo>
                    <a:lnTo>
                      <a:pt x="630" y="32"/>
                    </a:lnTo>
                    <a:lnTo>
                      <a:pt x="618" y="42"/>
                    </a:lnTo>
                    <a:lnTo>
                      <a:pt x="610" y="72"/>
                    </a:lnTo>
                    <a:lnTo>
                      <a:pt x="590" y="84"/>
                    </a:lnTo>
                    <a:lnTo>
                      <a:pt x="570" y="74"/>
                    </a:lnTo>
                    <a:lnTo>
                      <a:pt x="560" y="90"/>
                    </a:lnTo>
                    <a:lnTo>
                      <a:pt x="562" y="100"/>
                    </a:lnTo>
                    <a:lnTo>
                      <a:pt x="558" y="108"/>
                    </a:lnTo>
                    <a:lnTo>
                      <a:pt x="560" y="114"/>
                    </a:lnTo>
                    <a:lnTo>
                      <a:pt x="562" y="122"/>
                    </a:lnTo>
                    <a:lnTo>
                      <a:pt x="578" y="124"/>
                    </a:lnTo>
                    <a:lnTo>
                      <a:pt x="584" y="122"/>
                    </a:lnTo>
                    <a:lnTo>
                      <a:pt x="596" y="114"/>
                    </a:lnTo>
                    <a:lnTo>
                      <a:pt x="600" y="120"/>
                    </a:lnTo>
                    <a:lnTo>
                      <a:pt x="608" y="126"/>
                    </a:lnTo>
                    <a:lnTo>
                      <a:pt x="608" y="130"/>
                    </a:lnTo>
                    <a:lnTo>
                      <a:pt x="608" y="136"/>
                    </a:lnTo>
                    <a:lnTo>
                      <a:pt x="612" y="138"/>
                    </a:lnTo>
                    <a:lnTo>
                      <a:pt x="612" y="140"/>
                    </a:lnTo>
                    <a:lnTo>
                      <a:pt x="596" y="142"/>
                    </a:lnTo>
                    <a:lnTo>
                      <a:pt x="578" y="142"/>
                    </a:lnTo>
                    <a:lnTo>
                      <a:pt x="562" y="160"/>
                    </a:lnTo>
                    <a:lnTo>
                      <a:pt x="554" y="164"/>
                    </a:lnTo>
                    <a:lnTo>
                      <a:pt x="550" y="164"/>
                    </a:lnTo>
                    <a:lnTo>
                      <a:pt x="540" y="174"/>
                    </a:lnTo>
                    <a:lnTo>
                      <a:pt x="534" y="178"/>
                    </a:lnTo>
                    <a:lnTo>
                      <a:pt x="524" y="176"/>
                    </a:lnTo>
                    <a:lnTo>
                      <a:pt x="516" y="172"/>
                    </a:lnTo>
                    <a:lnTo>
                      <a:pt x="512" y="174"/>
                    </a:lnTo>
                    <a:lnTo>
                      <a:pt x="506" y="186"/>
                    </a:lnTo>
                    <a:lnTo>
                      <a:pt x="510" y="194"/>
                    </a:lnTo>
                    <a:lnTo>
                      <a:pt x="512" y="196"/>
                    </a:lnTo>
                    <a:lnTo>
                      <a:pt x="486" y="218"/>
                    </a:lnTo>
                    <a:lnTo>
                      <a:pt x="472" y="222"/>
                    </a:lnTo>
                    <a:lnTo>
                      <a:pt x="464" y="220"/>
                    </a:lnTo>
                    <a:lnTo>
                      <a:pt x="454" y="220"/>
                    </a:lnTo>
                    <a:lnTo>
                      <a:pt x="438" y="226"/>
                    </a:lnTo>
                    <a:lnTo>
                      <a:pt x="436" y="228"/>
                    </a:lnTo>
                    <a:lnTo>
                      <a:pt x="416" y="236"/>
                    </a:lnTo>
                    <a:lnTo>
                      <a:pt x="410" y="232"/>
                    </a:lnTo>
                    <a:lnTo>
                      <a:pt x="402" y="232"/>
                    </a:lnTo>
                    <a:lnTo>
                      <a:pt x="384" y="226"/>
                    </a:lnTo>
                    <a:lnTo>
                      <a:pt x="372" y="216"/>
                    </a:lnTo>
                    <a:lnTo>
                      <a:pt x="362" y="214"/>
                    </a:lnTo>
                    <a:lnTo>
                      <a:pt x="312" y="216"/>
                    </a:lnTo>
                    <a:lnTo>
                      <a:pt x="308" y="214"/>
                    </a:lnTo>
                    <a:lnTo>
                      <a:pt x="298" y="204"/>
                    </a:lnTo>
                    <a:lnTo>
                      <a:pt x="288" y="186"/>
                    </a:lnTo>
                    <a:lnTo>
                      <a:pt x="256" y="172"/>
                    </a:lnTo>
                    <a:lnTo>
                      <a:pt x="248" y="174"/>
                    </a:lnTo>
                    <a:lnTo>
                      <a:pt x="226" y="168"/>
                    </a:lnTo>
                    <a:lnTo>
                      <a:pt x="230" y="160"/>
                    </a:lnTo>
                    <a:lnTo>
                      <a:pt x="228" y="144"/>
                    </a:lnTo>
                    <a:lnTo>
                      <a:pt x="222" y="124"/>
                    </a:lnTo>
                    <a:lnTo>
                      <a:pt x="218" y="120"/>
                    </a:lnTo>
                    <a:lnTo>
                      <a:pt x="218" y="120"/>
                    </a:lnTo>
                    <a:lnTo>
                      <a:pt x="218" y="120"/>
                    </a:lnTo>
                    <a:lnTo>
                      <a:pt x="208" y="116"/>
                    </a:lnTo>
                    <a:lnTo>
                      <a:pt x="206" y="118"/>
                    </a:lnTo>
                    <a:lnTo>
                      <a:pt x="202" y="116"/>
                    </a:lnTo>
                    <a:lnTo>
                      <a:pt x="200" y="112"/>
                    </a:lnTo>
                    <a:lnTo>
                      <a:pt x="192" y="106"/>
                    </a:lnTo>
                    <a:lnTo>
                      <a:pt x="188" y="96"/>
                    </a:lnTo>
                    <a:lnTo>
                      <a:pt x="184" y="100"/>
                    </a:lnTo>
                    <a:lnTo>
                      <a:pt x="178" y="98"/>
                    </a:lnTo>
                    <a:lnTo>
                      <a:pt x="172" y="106"/>
                    </a:lnTo>
                    <a:lnTo>
                      <a:pt x="162" y="108"/>
                    </a:lnTo>
                    <a:lnTo>
                      <a:pt x="158" y="118"/>
                    </a:lnTo>
                    <a:lnTo>
                      <a:pt x="158" y="132"/>
                    </a:lnTo>
                    <a:lnTo>
                      <a:pt x="150" y="138"/>
                    </a:lnTo>
                    <a:lnTo>
                      <a:pt x="144" y="134"/>
                    </a:lnTo>
                    <a:lnTo>
                      <a:pt x="136" y="134"/>
                    </a:lnTo>
                    <a:lnTo>
                      <a:pt x="130" y="132"/>
                    </a:lnTo>
                    <a:lnTo>
                      <a:pt x="124" y="132"/>
                    </a:lnTo>
                    <a:lnTo>
                      <a:pt x="120" y="142"/>
                    </a:lnTo>
                    <a:lnTo>
                      <a:pt x="114" y="156"/>
                    </a:lnTo>
                    <a:lnTo>
                      <a:pt x="114" y="160"/>
                    </a:lnTo>
                    <a:lnTo>
                      <a:pt x="116" y="168"/>
                    </a:lnTo>
                    <a:lnTo>
                      <a:pt x="100" y="170"/>
                    </a:lnTo>
                    <a:lnTo>
                      <a:pt x="94" y="172"/>
                    </a:lnTo>
                    <a:lnTo>
                      <a:pt x="84" y="176"/>
                    </a:lnTo>
                    <a:lnTo>
                      <a:pt x="88" y="182"/>
                    </a:lnTo>
                    <a:lnTo>
                      <a:pt x="88" y="190"/>
                    </a:lnTo>
                    <a:lnTo>
                      <a:pt x="94" y="204"/>
                    </a:lnTo>
                    <a:lnTo>
                      <a:pt x="94" y="208"/>
                    </a:lnTo>
                    <a:lnTo>
                      <a:pt x="90" y="210"/>
                    </a:lnTo>
                    <a:lnTo>
                      <a:pt x="88" y="222"/>
                    </a:lnTo>
                    <a:lnTo>
                      <a:pt x="86" y="228"/>
                    </a:lnTo>
                    <a:lnTo>
                      <a:pt x="66" y="238"/>
                    </a:lnTo>
                    <a:lnTo>
                      <a:pt x="60" y="244"/>
                    </a:lnTo>
                    <a:lnTo>
                      <a:pt x="42" y="248"/>
                    </a:lnTo>
                    <a:lnTo>
                      <a:pt x="38" y="256"/>
                    </a:lnTo>
                    <a:lnTo>
                      <a:pt x="34" y="258"/>
                    </a:lnTo>
                    <a:lnTo>
                      <a:pt x="26" y="258"/>
                    </a:lnTo>
                    <a:lnTo>
                      <a:pt x="24" y="254"/>
                    </a:lnTo>
                    <a:lnTo>
                      <a:pt x="22" y="254"/>
                    </a:lnTo>
                    <a:lnTo>
                      <a:pt x="16" y="256"/>
                    </a:lnTo>
                    <a:lnTo>
                      <a:pt x="14" y="258"/>
                    </a:lnTo>
                    <a:lnTo>
                      <a:pt x="4" y="264"/>
                    </a:lnTo>
                    <a:lnTo>
                      <a:pt x="2" y="268"/>
                    </a:lnTo>
                    <a:lnTo>
                      <a:pt x="2" y="270"/>
                    </a:lnTo>
                    <a:lnTo>
                      <a:pt x="0" y="284"/>
                    </a:lnTo>
                    <a:lnTo>
                      <a:pt x="0" y="288"/>
                    </a:lnTo>
                    <a:lnTo>
                      <a:pt x="4" y="290"/>
                    </a:lnTo>
                    <a:lnTo>
                      <a:pt x="12" y="288"/>
                    </a:lnTo>
                    <a:lnTo>
                      <a:pt x="14" y="292"/>
                    </a:lnTo>
                    <a:lnTo>
                      <a:pt x="14" y="296"/>
                    </a:lnTo>
                    <a:lnTo>
                      <a:pt x="16" y="302"/>
                    </a:lnTo>
                    <a:lnTo>
                      <a:pt x="16" y="310"/>
                    </a:lnTo>
                    <a:lnTo>
                      <a:pt x="14" y="310"/>
                    </a:lnTo>
                    <a:lnTo>
                      <a:pt x="10" y="312"/>
                    </a:lnTo>
                    <a:lnTo>
                      <a:pt x="12" y="314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6" y="318"/>
                    </a:lnTo>
                    <a:lnTo>
                      <a:pt x="28" y="320"/>
                    </a:lnTo>
                    <a:lnTo>
                      <a:pt x="30" y="324"/>
                    </a:lnTo>
                    <a:lnTo>
                      <a:pt x="30" y="328"/>
                    </a:lnTo>
                    <a:lnTo>
                      <a:pt x="30" y="330"/>
                    </a:lnTo>
                    <a:lnTo>
                      <a:pt x="34" y="334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40" y="336"/>
                    </a:lnTo>
                    <a:lnTo>
                      <a:pt x="52" y="340"/>
                    </a:lnTo>
                    <a:lnTo>
                      <a:pt x="56" y="340"/>
                    </a:lnTo>
                    <a:lnTo>
                      <a:pt x="68" y="334"/>
                    </a:lnTo>
                    <a:lnTo>
                      <a:pt x="74" y="332"/>
                    </a:lnTo>
                    <a:lnTo>
                      <a:pt x="80" y="334"/>
                    </a:lnTo>
                    <a:lnTo>
                      <a:pt x="80" y="336"/>
                    </a:lnTo>
                    <a:lnTo>
                      <a:pt x="82" y="338"/>
                    </a:lnTo>
                    <a:lnTo>
                      <a:pt x="84" y="338"/>
                    </a:lnTo>
                    <a:lnTo>
                      <a:pt x="84" y="342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84" y="352"/>
                    </a:lnTo>
                    <a:lnTo>
                      <a:pt x="82" y="356"/>
                    </a:lnTo>
                    <a:lnTo>
                      <a:pt x="82" y="358"/>
                    </a:lnTo>
                    <a:lnTo>
                      <a:pt x="78" y="358"/>
                    </a:lnTo>
                    <a:lnTo>
                      <a:pt x="78" y="362"/>
                    </a:lnTo>
                    <a:lnTo>
                      <a:pt x="76" y="364"/>
                    </a:lnTo>
                    <a:lnTo>
                      <a:pt x="70" y="364"/>
                    </a:lnTo>
                    <a:lnTo>
                      <a:pt x="72" y="368"/>
                    </a:lnTo>
                    <a:lnTo>
                      <a:pt x="70" y="374"/>
                    </a:lnTo>
                    <a:lnTo>
                      <a:pt x="72" y="378"/>
                    </a:lnTo>
                    <a:lnTo>
                      <a:pt x="76" y="378"/>
                    </a:lnTo>
                    <a:lnTo>
                      <a:pt x="76" y="380"/>
                    </a:lnTo>
                    <a:lnTo>
                      <a:pt x="78" y="386"/>
                    </a:lnTo>
                    <a:lnTo>
                      <a:pt x="76" y="388"/>
                    </a:lnTo>
                    <a:lnTo>
                      <a:pt x="74" y="386"/>
                    </a:lnTo>
                    <a:lnTo>
                      <a:pt x="72" y="390"/>
                    </a:lnTo>
                    <a:lnTo>
                      <a:pt x="70" y="390"/>
                    </a:lnTo>
                    <a:lnTo>
                      <a:pt x="66" y="386"/>
                    </a:lnTo>
                    <a:lnTo>
                      <a:pt x="64" y="388"/>
                    </a:lnTo>
                    <a:lnTo>
                      <a:pt x="64" y="392"/>
                    </a:lnTo>
                    <a:lnTo>
                      <a:pt x="68" y="396"/>
                    </a:lnTo>
                    <a:lnTo>
                      <a:pt x="66" y="406"/>
                    </a:lnTo>
                    <a:lnTo>
                      <a:pt x="70" y="410"/>
                    </a:lnTo>
                    <a:lnTo>
                      <a:pt x="70" y="412"/>
                    </a:lnTo>
                    <a:lnTo>
                      <a:pt x="78" y="412"/>
                    </a:lnTo>
                    <a:lnTo>
                      <a:pt x="78" y="414"/>
                    </a:lnTo>
                    <a:lnTo>
                      <a:pt x="84" y="414"/>
                    </a:lnTo>
                    <a:lnTo>
                      <a:pt x="84" y="416"/>
                    </a:lnTo>
                    <a:lnTo>
                      <a:pt x="98" y="424"/>
                    </a:lnTo>
                    <a:lnTo>
                      <a:pt x="102" y="426"/>
                    </a:lnTo>
                    <a:lnTo>
                      <a:pt x="102" y="422"/>
                    </a:lnTo>
                    <a:lnTo>
                      <a:pt x="116" y="426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2" y="442"/>
                    </a:lnTo>
                    <a:lnTo>
                      <a:pt x="136" y="438"/>
                    </a:lnTo>
                    <a:lnTo>
                      <a:pt x="140" y="438"/>
                    </a:lnTo>
                    <a:lnTo>
                      <a:pt x="140" y="446"/>
                    </a:lnTo>
                    <a:lnTo>
                      <a:pt x="142" y="446"/>
                    </a:lnTo>
                    <a:lnTo>
                      <a:pt x="142" y="448"/>
                    </a:lnTo>
                    <a:lnTo>
                      <a:pt x="148" y="448"/>
                    </a:lnTo>
                    <a:lnTo>
                      <a:pt x="154" y="448"/>
                    </a:lnTo>
                    <a:lnTo>
                      <a:pt x="154" y="452"/>
                    </a:lnTo>
                    <a:lnTo>
                      <a:pt x="156" y="456"/>
                    </a:lnTo>
                    <a:lnTo>
                      <a:pt x="160" y="454"/>
                    </a:lnTo>
                    <a:lnTo>
                      <a:pt x="164" y="460"/>
                    </a:lnTo>
                    <a:lnTo>
                      <a:pt x="166" y="458"/>
                    </a:lnTo>
                    <a:lnTo>
                      <a:pt x="172" y="460"/>
                    </a:lnTo>
                    <a:lnTo>
                      <a:pt x="172" y="458"/>
                    </a:lnTo>
                    <a:lnTo>
                      <a:pt x="182" y="462"/>
                    </a:lnTo>
                    <a:lnTo>
                      <a:pt x="188" y="462"/>
                    </a:lnTo>
                    <a:lnTo>
                      <a:pt x="190" y="460"/>
                    </a:lnTo>
                    <a:lnTo>
                      <a:pt x="192" y="460"/>
                    </a:lnTo>
                    <a:lnTo>
                      <a:pt x="200" y="458"/>
                    </a:lnTo>
                    <a:lnTo>
                      <a:pt x="202" y="460"/>
                    </a:lnTo>
                    <a:lnTo>
                      <a:pt x="202" y="466"/>
                    </a:lnTo>
                    <a:lnTo>
                      <a:pt x="204" y="468"/>
                    </a:lnTo>
                    <a:lnTo>
                      <a:pt x="212" y="458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2" y="454"/>
                    </a:lnTo>
                    <a:lnTo>
                      <a:pt x="224" y="456"/>
                    </a:lnTo>
                    <a:lnTo>
                      <a:pt x="232" y="458"/>
                    </a:lnTo>
                    <a:lnTo>
                      <a:pt x="236" y="458"/>
                    </a:lnTo>
                    <a:lnTo>
                      <a:pt x="242" y="462"/>
                    </a:lnTo>
                    <a:lnTo>
                      <a:pt x="258" y="454"/>
                    </a:lnTo>
                    <a:lnTo>
                      <a:pt x="278" y="438"/>
                    </a:lnTo>
                    <a:lnTo>
                      <a:pt x="288" y="440"/>
                    </a:lnTo>
                    <a:lnTo>
                      <a:pt x="298" y="436"/>
                    </a:lnTo>
                    <a:lnTo>
                      <a:pt x="300" y="438"/>
                    </a:lnTo>
                    <a:lnTo>
                      <a:pt x="300" y="442"/>
                    </a:lnTo>
                    <a:lnTo>
                      <a:pt x="304" y="444"/>
                    </a:lnTo>
                    <a:lnTo>
                      <a:pt x="304" y="450"/>
                    </a:lnTo>
                    <a:lnTo>
                      <a:pt x="314" y="452"/>
                    </a:lnTo>
                    <a:lnTo>
                      <a:pt x="316" y="452"/>
                    </a:lnTo>
                    <a:lnTo>
                      <a:pt x="316" y="456"/>
                    </a:lnTo>
                    <a:lnTo>
                      <a:pt x="320" y="454"/>
                    </a:lnTo>
                    <a:lnTo>
                      <a:pt x="324" y="454"/>
                    </a:lnTo>
                    <a:lnTo>
                      <a:pt x="326" y="458"/>
                    </a:lnTo>
                    <a:lnTo>
                      <a:pt x="328" y="464"/>
                    </a:lnTo>
                    <a:lnTo>
                      <a:pt x="332" y="464"/>
                    </a:lnTo>
                    <a:lnTo>
                      <a:pt x="334" y="478"/>
                    </a:lnTo>
                    <a:lnTo>
                      <a:pt x="334" y="486"/>
                    </a:lnTo>
                    <a:lnTo>
                      <a:pt x="332" y="494"/>
                    </a:lnTo>
                    <a:lnTo>
                      <a:pt x="324" y="502"/>
                    </a:lnTo>
                    <a:lnTo>
                      <a:pt x="322" y="510"/>
                    </a:lnTo>
                    <a:lnTo>
                      <a:pt x="322" y="516"/>
                    </a:lnTo>
                    <a:lnTo>
                      <a:pt x="320" y="520"/>
                    </a:lnTo>
                    <a:lnTo>
                      <a:pt x="322" y="522"/>
                    </a:lnTo>
                    <a:lnTo>
                      <a:pt x="330" y="516"/>
                    </a:lnTo>
                    <a:lnTo>
                      <a:pt x="336" y="516"/>
                    </a:lnTo>
                    <a:lnTo>
                      <a:pt x="338" y="526"/>
                    </a:lnTo>
                    <a:lnTo>
                      <a:pt x="346" y="532"/>
                    </a:lnTo>
                    <a:lnTo>
                      <a:pt x="342" y="542"/>
                    </a:lnTo>
                    <a:lnTo>
                      <a:pt x="350" y="544"/>
                    </a:lnTo>
                    <a:lnTo>
                      <a:pt x="352" y="548"/>
                    </a:lnTo>
                    <a:lnTo>
                      <a:pt x="356" y="552"/>
                    </a:lnTo>
                    <a:lnTo>
                      <a:pt x="360" y="552"/>
                    </a:lnTo>
                    <a:lnTo>
                      <a:pt x="364" y="548"/>
                    </a:lnTo>
                    <a:lnTo>
                      <a:pt x="368" y="548"/>
                    </a:lnTo>
                    <a:lnTo>
                      <a:pt x="368" y="550"/>
                    </a:lnTo>
                    <a:lnTo>
                      <a:pt x="368" y="556"/>
                    </a:lnTo>
                    <a:lnTo>
                      <a:pt x="374" y="556"/>
                    </a:lnTo>
                    <a:lnTo>
                      <a:pt x="376" y="552"/>
                    </a:lnTo>
                    <a:lnTo>
                      <a:pt x="374" y="548"/>
                    </a:lnTo>
                    <a:lnTo>
                      <a:pt x="374" y="540"/>
                    </a:lnTo>
                    <a:lnTo>
                      <a:pt x="376" y="538"/>
                    </a:lnTo>
                    <a:lnTo>
                      <a:pt x="382" y="540"/>
                    </a:lnTo>
                    <a:lnTo>
                      <a:pt x="386" y="536"/>
                    </a:lnTo>
                    <a:lnTo>
                      <a:pt x="392" y="538"/>
                    </a:lnTo>
                    <a:lnTo>
                      <a:pt x="398" y="536"/>
                    </a:lnTo>
                    <a:lnTo>
                      <a:pt x="400" y="536"/>
                    </a:lnTo>
                    <a:lnTo>
                      <a:pt x="402" y="536"/>
                    </a:lnTo>
                    <a:lnTo>
                      <a:pt x="404" y="538"/>
                    </a:lnTo>
                    <a:lnTo>
                      <a:pt x="408" y="534"/>
                    </a:lnTo>
                    <a:lnTo>
                      <a:pt x="412" y="534"/>
                    </a:lnTo>
                    <a:lnTo>
                      <a:pt x="422" y="528"/>
                    </a:lnTo>
                    <a:lnTo>
                      <a:pt x="432" y="534"/>
                    </a:lnTo>
                    <a:lnTo>
                      <a:pt x="440" y="534"/>
                    </a:lnTo>
                    <a:lnTo>
                      <a:pt x="440" y="536"/>
                    </a:lnTo>
                    <a:lnTo>
                      <a:pt x="440" y="540"/>
                    </a:lnTo>
                    <a:lnTo>
                      <a:pt x="442" y="548"/>
                    </a:lnTo>
                    <a:lnTo>
                      <a:pt x="450" y="552"/>
                    </a:lnTo>
                    <a:lnTo>
                      <a:pt x="458" y="554"/>
                    </a:lnTo>
                    <a:lnTo>
                      <a:pt x="462" y="552"/>
                    </a:lnTo>
                    <a:lnTo>
                      <a:pt x="462" y="554"/>
                    </a:lnTo>
                    <a:lnTo>
                      <a:pt x="462" y="552"/>
                    </a:lnTo>
                    <a:lnTo>
                      <a:pt x="466" y="550"/>
                    </a:lnTo>
                    <a:lnTo>
                      <a:pt x="472" y="552"/>
                    </a:lnTo>
                    <a:lnTo>
                      <a:pt x="474" y="554"/>
                    </a:lnTo>
                    <a:lnTo>
                      <a:pt x="482" y="552"/>
                    </a:lnTo>
                    <a:lnTo>
                      <a:pt x="482" y="554"/>
                    </a:lnTo>
                    <a:lnTo>
                      <a:pt x="480" y="562"/>
                    </a:lnTo>
                    <a:lnTo>
                      <a:pt x="484" y="568"/>
                    </a:lnTo>
                    <a:lnTo>
                      <a:pt x="486" y="570"/>
                    </a:lnTo>
                    <a:lnTo>
                      <a:pt x="490" y="568"/>
                    </a:lnTo>
                    <a:lnTo>
                      <a:pt x="490" y="566"/>
                    </a:lnTo>
                    <a:lnTo>
                      <a:pt x="488" y="562"/>
                    </a:lnTo>
                    <a:lnTo>
                      <a:pt x="490" y="554"/>
                    </a:lnTo>
                    <a:lnTo>
                      <a:pt x="494" y="556"/>
                    </a:lnTo>
                    <a:lnTo>
                      <a:pt x="500" y="552"/>
                    </a:lnTo>
                    <a:lnTo>
                      <a:pt x="508" y="552"/>
                    </a:lnTo>
                    <a:lnTo>
                      <a:pt x="510" y="550"/>
                    </a:lnTo>
                    <a:lnTo>
                      <a:pt x="516" y="550"/>
                    </a:lnTo>
                    <a:lnTo>
                      <a:pt x="524" y="546"/>
                    </a:lnTo>
                    <a:lnTo>
                      <a:pt x="526" y="536"/>
                    </a:lnTo>
                    <a:lnTo>
                      <a:pt x="532" y="542"/>
                    </a:lnTo>
                    <a:lnTo>
                      <a:pt x="532" y="542"/>
                    </a:lnTo>
                    <a:lnTo>
                      <a:pt x="534" y="534"/>
                    </a:lnTo>
                    <a:lnTo>
                      <a:pt x="538" y="538"/>
                    </a:lnTo>
                    <a:lnTo>
                      <a:pt x="538" y="540"/>
                    </a:lnTo>
                    <a:lnTo>
                      <a:pt x="544" y="540"/>
                    </a:lnTo>
                    <a:lnTo>
                      <a:pt x="542" y="538"/>
                    </a:lnTo>
                    <a:lnTo>
                      <a:pt x="544" y="538"/>
                    </a:lnTo>
                    <a:lnTo>
                      <a:pt x="546" y="540"/>
                    </a:lnTo>
                    <a:lnTo>
                      <a:pt x="546" y="538"/>
                    </a:lnTo>
                    <a:lnTo>
                      <a:pt x="546" y="536"/>
                    </a:lnTo>
                    <a:lnTo>
                      <a:pt x="550" y="534"/>
                    </a:lnTo>
                    <a:lnTo>
                      <a:pt x="550" y="538"/>
                    </a:lnTo>
                    <a:lnTo>
                      <a:pt x="554" y="534"/>
                    </a:lnTo>
                    <a:lnTo>
                      <a:pt x="558" y="536"/>
                    </a:lnTo>
                    <a:lnTo>
                      <a:pt x="562" y="534"/>
                    </a:lnTo>
                    <a:lnTo>
                      <a:pt x="564" y="534"/>
                    </a:lnTo>
                    <a:lnTo>
                      <a:pt x="572" y="532"/>
                    </a:lnTo>
                    <a:lnTo>
                      <a:pt x="578" y="524"/>
                    </a:lnTo>
                    <a:lnTo>
                      <a:pt x="586" y="522"/>
                    </a:lnTo>
                    <a:lnTo>
                      <a:pt x="586" y="518"/>
                    </a:lnTo>
                    <a:lnTo>
                      <a:pt x="588" y="520"/>
                    </a:lnTo>
                    <a:lnTo>
                      <a:pt x="588" y="518"/>
                    </a:lnTo>
                    <a:lnTo>
                      <a:pt x="592" y="514"/>
                    </a:lnTo>
                    <a:lnTo>
                      <a:pt x="594" y="512"/>
                    </a:lnTo>
                    <a:lnTo>
                      <a:pt x="592" y="510"/>
                    </a:lnTo>
                    <a:lnTo>
                      <a:pt x="594" y="508"/>
                    </a:lnTo>
                    <a:lnTo>
                      <a:pt x="600" y="508"/>
                    </a:lnTo>
                    <a:lnTo>
                      <a:pt x="606" y="500"/>
                    </a:lnTo>
                    <a:lnTo>
                      <a:pt x="608" y="498"/>
                    </a:lnTo>
                    <a:lnTo>
                      <a:pt x="610" y="496"/>
                    </a:lnTo>
                    <a:lnTo>
                      <a:pt x="612" y="496"/>
                    </a:lnTo>
                    <a:lnTo>
                      <a:pt x="612" y="492"/>
                    </a:lnTo>
                    <a:lnTo>
                      <a:pt x="616" y="482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8" y="480"/>
                    </a:lnTo>
                    <a:lnTo>
                      <a:pt x="622" y="474"/>
                    </a:lnTo>
                    <a:lnTo>
                      <a:pt x="626" y="466"/>
                    </a:lnTo>
                    <a:lnTo>
                      <a:pt x="630" y="460"/>
                    </a:lnTo>
                    <a:lnTo>
                      <a:pt x="634" y="454"/>
                    </a:lnTo>
                    <a:lnTo>
                      <a:pt x="636" y="454"/>
                    </a:lnTo>
                    <a:lnTo>
                      <a:pt x="638" y="456"/>
                    </a:lnTo>
                    <a:lnTo>
                      <a:pt x="640" y="444"/>
                    </a:lnTo>
                    <a:lnTo>
                      <a:pt x="640" y="440"/>
                    </a:lnTo>
                    <a:lnTo>
                      <a:pt x="644" y="440"/>
                    </a:lnTo>
                    <a:lnTo>
                      <a:pt x="644" y="436"/>
                    </a:lnTo>
                    <a:lnTo>
                      <a:pt x="644" y="434"/>
                    </a:lnTo>
                    <a:lnTo>
                      <a:pt x="640" y="436"/>
                    </a:lnTo>
                    <a:lnTo>
                      <a:pt x="646" y="430"/>
                    </a:lnTo>
                    <a:lnTo>
                      <a:pt x="642" y="428"/>
                    </a:lnTo>
                    <a:lnTo>
                      <a:pt x="636" y="424"/>
                    </a:lnTo>
                    <a:lnTo>
                      <a:pt x="630" y="426"/>
                    </a:lnTo>
                    <a:lnTo>
                      <a:pt x="624" y="424"/>
                    </a:lnTo>
                    <a:lnTo>
                      <a:pt x="624" y="422"/>
                    </a:lnTo>
                    <a:lnTo>
                      <a:pt x="630" y="422"/>
                    </a:lnTo>
                    <a:lnTo>
                      <a:pt x="646" y="412"/>
                    </a:lnTo>
                    <a:lnTo>
                      <a:pt x="642" y="408"/>
                    </a:lnTo>
                    <a:lnTo>
                      <a:pt x="640" y="406"/>
                    </a:lnTo>
                    <a:lnTo>
                      <a:pt x="636" y="402"/>
                    </a:lnTo>
                    <a:lnTo>
                      <a:pt x="630" y="400"/>
                    </a:lnTo>
                    <a:lnTo>
                      <a:pt x="628" y="398"/>
                    </a:lnTo>
                    <a:lnTo>
                      <a:pt x="622" y="398"/>
                    </a:lnTo>
                    <a:lnTo>
                      <a:pt x="622" y="398"/>
                    </a:lnTo>
                    <a:lnTo>
                      <a:pt x="628" y="396"/>
                    </a:lnTo>
                    <a:lnTo>
                      <a:pt x="646" y="402"/>
                    </a:lnTo>
                    <a:lnTo>
                      <a:pt x="638" y="392"/>
                    </a:lnTo>
                    <a:lnTo>
                      <a:pt x="638" y="390"/>
                    </a:lnTo>
                    <a:lnTo>
                      <a:pt x="632" y="386"/>
                    </a:lnTo>
                    <a:lnTo>
                      <a:pt x="628" y="368"/>
                    </a:lnTo>
                    <a:lnTo>
                      <a:pt x="622" y="360"/>
                    </a:lnTo>
                    <a:lnTo>
                      <a:pt x="610" y="354"/>
                    </a:lnTo>
                    <a:lnTo>
                      <a:pt x="610" y="352"/>
                    </a:lnTo>
                    <a:lnTo>
                      <a:pt x="616" y="340"/>
                    </a:lnTo>
                    <a:lnTo>
                      <a:pt x="622" y="334"/>
                    </a:lnTo>
                    <a:lnTo>
                      <a:pt x="622" y="332"/>
                    </a:lnTo>
                    <a:lnTo>
                      <a:pt x="622" y="330"/>
                    </a:lnTo>
                    <a:lnTo>
                      <a:pt x="622" y="328"/>
                    </a:lnTo>
                    <a:lnTo>
                      <a:pt x="626" y="328"/>
                    </a:lnTo>
                    <a:lnTo>
                      <a:pt x="626" y="332"/>
                    </a:lnTo>
                    <a:lnTo>
                      <a:pt x="628" y="330"/>
                    </a:lnTo>
                    <a:lnTo>
                      <a:pt x="632" y="326"/>
                    </a:lnTo>
                    <a:lnTo>
                      <a:pt x="632" y="322"/>
                    </a:lnTo>
                    <a:lnTo>
                      <a:pt x="642" y="320"/>
                    </a:lnTo>
                    <a:lnTo>
                      <a:pt x="646" y="316"/>
                    </a:lnTo>
                    <a:lnTo>
                      <a:pt x="648" y="316"/>
                    </a:lnTo>
                    <a:lnTo>
                      <a:pt x="650" y="320"/>
                    </a:lnTo>
                    <a:lnTo>
                      <a:pt x="654" y="316"/>
                    </a:lnTo>
                    <a:lnTo>
                      <a:pt x="656" y="310"/>
                    </a:lnTo>
                    <a:lnTo>
                      <a:pt x="648" y="308"/>
                    </a:lnTo>
                    <a:lnTo>
                      <a:pt x="640" y="308"/>
                    </a:lnTo>
                    <a:lnTo>
                      <a:pt x="632" y="302"/>
                    </a:lnTo>
                    <a:lnTo>
                      <a:pt x="624" y="306"/>
                    </a:lnTo>
                    <a:lnTo>
                      <a:pt x="618" y="314"/>
                    </a:lnTo>
                    <a:lnTo>
                      <a:pt x="614" y="314"/>
                    </a:lnTo>
                    <a:lnTo>
                      <a:pt x="606" y="312"/>
                    </a:lnTo>
                    <a:lnTo>
                      <a:pt x="602" y="302"/>
                    </a:lnTo>
                    <a:lnTo>
                      <a:pt x="594" y="298"/>
                    </a:lnTo>
                    <a:lnTo>
                      <a:pt x="588" y="290"/>
                    </a:lnTo>
                    <a:lnTo>
                      <a:pt x="590" y="286"/>
                    </a:lnTo>
                    <a:lnTo>
                      <a:pt x="590" y="282"/>
                    </a:lnTo>
                    <a:lnTo>
                      <a:pt x="592" y="280"/>
                    </a:lnTo>
                    <a:lnTo>
                      <a:pt x="600" y="280"/>
                    </a:lnTo>
                    <a:lnTo>
                      <a:pt x="608" y="278"/>
                    </a:lnTo>
                    <a:lnTo>
                      <a:pt x="614" y="268"/>
                    </a:lnTo>
                    <a:lnTo>
                      <a:pt x="626" y="262"/>
                    </a:lnTo>
                    <a:lnTo>
                      <a:pt x="636" y="250"/>
                    </a:lnTo>
                    <a:lnTo>
                      <a:pt x="644" y="248"/>
                    </a:lnTo>
                    <a:lnTo>
                      <a:pt x="644" y="246"/>
                    </a:lnTo>
                    <a:lnTo>
                      <a:pt x="650" y="256"/>
                    </a:lnTo>
                    <a:lnTo>
                      <a:pt x="640" y="268"/>
                    </a:lnTo>
                    <a:lnTo>
                      <a:pt x="640" y="272"/>
                    </a:lnTo>
                    <a:lnTo>
                      <a:pt x="638" y="274"/>
                    </a:lnTo>
                    <a:lnTo>
                      <a:pt x="644" y="276"/>
                    </a:lnTo>
                    <a:lnTo>
                      <a:pt x="642" y="282"/>
                    </a:lnTo>
                    <a:lnTo>
                      <a:pt x="638" y="282"/>
                    </a:lnTo>
                    <a:lnTo>
                      <a:pt x="636" y="286"/>
                    </a:lnTo>
                    <a:lnTo>
                      <a:pt x="636" y="286"/>
                    </a:lnTo>
                    <a:lnTo>
                      <a:pt x="646" y="282"/>
                    </a:lnTo>
                    <a:lnTo>
                      <a:pt x="652" y="276"/>
                    </a:lnTo>
                    <a:lnTo>
                      <a:pt x="666" y="268"/>
                    </a:lnTo>
                    <a:lnTo>
                      <a:pt x="666" y="270"/>
                    </a:lnTo>
                    <a:lnTo>
                      <a:pt x="678" y="266"/>
                    </a:lnTo>
                    <a:lnTo>
                      <a:pt x="686" y="256"/>
                    </a:lnTo>
                    <a:lnTo>
                      <a:pt x="698" y="250"/>
                    </a:lnTo>
                    <a:lnTo>
                      <a:pt x="712" y="238"/>
                    </a:lnTo>
                    <a:lnTo>
                      <a:pt x="720" y="240"/>
                    </a:lnTo>
                    <a:lnTo>
                      <a:pt x="730" y="240"/>
                    </a:lnTo>
                    <a:lnTo>
                      <a:pt x="728" y="232"/>
                    </a:lnTo>
                    <a:lnTo>
                      <a:pt x="730" y="230"/>
                    </a:lnTo>
                    <a:lnTo>
                      <a:pt x="740" y="228"/>
                    </a:lnTo>
                    <a:lnTo>
                      <a:pt x="748" y="222"/>
                    </a:lnTo>
                    <a:lnTo>
                      <a:pt x="752" y="214"/>
                    </a:lnTo>
                    <a:lnTo>
                      <a:pt x="756" y="212"/>
                    </a:lnTo>
                    <a:lnTo>
                      <a:pt x="760" y="218"/>
                    </a:lnTo>
                    <a:lnTo>
                      <a:pt x="762" y="218"/>
                    </a:lnTo>
                    <a:lnTo>
                      <a:pt x="762" y="214"/>
                    </a:lnTo>
                    <a:lnTo>
                      <a:pt x="770" y="204"/>
                    </a:lnTo>
                    <a:lnTo>
                      <a:pt x="770" y="190"/>
                    </a:lnTo>
                    <a:lnTo>
                      <a:pt x="768" y="180"/>
                    </a:lnTo>
                    <a:lnTo>
                      <a:pt x="780" y="170"/>
                    </a:lnTo>
                    <a:lnTo>
                      <a:pt x="792" y="172"/>
                    </a:lnTo>
                    <a:lnTo>
                      <a:pt x="792" y="174"/>
                    </a:lnTo>
                    <a:lnTo>
                      <a:pt x="796" y="172"/>
                    </a:lnTo>
                    <a:lnTo>
                      <a:pt x="804" y="152"/>
                    </a:lnTo>
                    <a:lnTo>
                      <a:pt x="810" y="128"/>
                    </a:lnTo>
                    <a:lnTo>
                      <a:pt x="818" y="124"/>
                    </a:lnTo>
                    <a:lnTo>
                      <a:pt x="818" y="106"/>
                    </a:lnTo>
                    <a:lnTo>
                      <a:pt x="786" y="1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8" name="Freeform 259">
                <a:extLst>
                  <a:ext uri="{FF2B5EF4-FFF2-40B4-BE49-F238E27FC236}">
                    <a16:creationId xmlns="" xmlns:a16="http://schemas.microsoft.com/office/drawing/2014/main" id="{A9D602E2-0A74-4E10-A6E9-065E0C7E9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5" y="3160713"/>
                <a:ext cx="384175" cy="257174"/>
              </a:xfrm>
              <a:custGeom>
                <a:avLst/>
                <a:gdLst/>
                <a:ahLst/>
                <a:cxnLst>
                  <a:cxn ang="0">
                    <a:pos x="6" y="88"/>
                  </a:cxn>
                  <a:cxn ang="0">
                    <a:pos x="38" y="96"/>
                  </a:cxn>
                  <a:cxn ang="0">
                    <a:pos x="64" y="84"/>
                  </a:cxn>
                  <a:cxn ang="0">
                    <a:pos x="94" y="90"/>
                  </a:cxn>
                  <a:cxn ang="0">
                    <a:pos x="98" y="104"/>
                  </a:cxn>
                  <a:cxn ang="0">
                    <a:pos x="104" y="122"/>
                  </a:cxn>
                  <a:cxn ang="0">
                    <a:pos x="86" y="136"/>
                  </a:cxn>
                  <a:cxn ang="0">
                    <a:pos x="82" y="142"/>
                  </a:cxn>
                  <a:cxn ang="0">
                    <a:pos x="98" y="142"/>
                  </a:cxn>
                  <a:cxn ang="0">
                    <a:pos x="102" y="134"/>
                  </a:cxn>
                  <a:cxn ang="0">
                    <a:pos x="110" y="134"/>
                  </a:cxn>
                  <a:cxn ang="0">
                    <a:pos x="114" y="128"/>
                  </a:cxn>
                  <a:cxn ang="0">
                    <a:pos x="128" y="120"/>
                  </a:cxn>
                  <a:cxn ang="0">
                    <a:pos x="136" y="122"/>
                  </a:cxn>
                  <a:cxn ang="0">
                    <a:pos x="132" y="128"/>
                  </a:cxn>
                  <a:cxn ang="0">
                    <a:pos x="156" y="130"/>
                  </a:cxn>
                  <a:cxn ang="0">
                    <a:pos x="142" y="144"/>
                  </a:cxn>
                  <a:cxn ang="0">
                    <a:pos x="154" y="160"/>
                  </a:cxn>
                  <a:cxn ang="0">
                    <a:pos x="170" y="156"/>
                  </a:cxn>
                  <a:cxn ang="0">
                    <a:pos x="188" y="150"/>
                  </a:cxn>
                  <a:cxn ang="0">
                    <a:pos x="186" y="142"/>
                  </a:cxn>
                  <a:cxn ang="0">
                    <a:pos x="180" y="146"/>
                  </a:cxn>
                  <a:cxn ang="0">
                    <a:pos x="170" y="138"/>
                  </a:cxn>
                  <a:cxn ang="0">
                    <a:pos x="168" y="132"/>
                  </a:cxn>
                  <a:cxn ang="0">
                    <a:pos x="162" y="130"/>
                  </a:cxn>
                  <a:cxn ang="0">
                    <a:pos x="162" y="126"/>
                  </a:cxn>
                  <a:cxn ang="0">
                    <a:pos x="168" y="132"/>
                  </a:cxn>
                  <a:cxn ang="0">
                    <a:pos x="174" y="134"/>
                  </a:cxn>
                  <a:cxn ang="0">
                    <a:pos x="178" y="126"/>
                  </a:cxn>
                  <a:cxn ang="0">
                    <a:pos x="196" y="116"/>
                  </a:cxn>
                  <a:cxn ang="0">
                    <a:pos x="208" y="110"/>
                  </a:cxn>
                  <a:cxn ang="0">
                    <a:pos x="226" y="94"/>
                  </a:cxn>
                  <a:cxn ang="0">
                    <a:pos x="238" y="82"/>
                  </a:cxn>
                  <a:cxn ang="0">
                    <a:pos x="236" y="70"/>
                  </a:cxn>
                  <a:cxn ang="0">
                    <a:pos x="242" y="60"/>
                  </a:cxn>
                  <a:cxn ang="0">
                    <a:pos x="206" y="40"/>
                  </a:cxn>
                  <a:cxn ang="0">
                    <a:pos x="174" y="24"/>
                  </a:cxn>
                  <a:cxn ang="0">
                    <a:pos x="166" y="12"/>
                  </a:cxn>
                  <a:cxn ang="0">
                    <a:pos x="120" y="6"/>
                  </a:cxn>
                  <a:cxn ang="0">
                    <a:pos x="112" y="24"/>
                  </a:cxn>
                  <a:cxn ang="0">
                    <a:pos x="94" y="18"/>
                  </a:cxn>
                  <a:cxn ang="0">
                    <a:pos x="74" y="22"/>
                  </a:cxn>
                  <a:cxn ang="0">
                    <a:pos x="64" y="14"/>
                  </a:cxn>
                  <a:cxn ang="0">
                    <a:pos x="32" y="10"/>
                  </a:cxn>
                  <a:cxn ang="0">
                    <a:pos x="22" y="30"/>
                  </a:cxn>
                  <a:cxn ang="0">
                    <a:pos x="26" y="42"/>
                  </a:cxn>
                  <a:cxn ang="0">
                    <a:pos x="8" y="70"/>
                  </a:cxn>
                </a:cxnLst>
                <a:rect l="0" t="0" r="r" b="b"/>
                <a:pathLst>
                  <a:path w="242" h="162">
                    <a:moveTo>
                      <a:pt x="4" y="70"/>
                    </a:moveTo>
                    <a:lnTo>
                      <a:pt x="0" y="84"/>
                    </a:lnTo>
                    <a:lnTo>
                      <a:pt x="6" y="88"/>
                    </a:lnTo>
                    <a:lnTo>
                      <a:pt x="10" y="94"/>
                    </a:lnTo>
                    <a:lnTo>
                      <a:pt x="34" y="92"/>
                    </a:lnTo>
                    <a:lnTo>
                      <a:pt x="38" y="9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4" y="84"/>
                    </a:lnTo>
                    <a:lnTo>
                      <a:pt x="72" y="82"/>
                    </a:lnTo>
                    <a:lnTo>
                      <a:pt x="82" y="88"/>
                    </a:lnTo>
                    <a:lnTo>
                      <a:pt x="94" y="90"/>
                    </a:lnTo>
                    <a:lnTo>
                      <a:pt x="94" y="92"/>
                    </a:lnTo>
                    <a:lnTo>
                      <a:pt x="94" y="100"/>
                    </a:lnTo>
                    <a:lnTo>
                      <a:pt x="98" y="104"/>
                    </a:lnTo>
                    <a:lnTo>
                      <a:pt x="100" y="112"/>
                    </a:lnTo>
                    <a:lnTo>
                      <a:pt x="106" y="114"/>
                    </a:lnTo>
                    <a:lnTo>
                      <a:pt x="104" y="122"/>
                    </a:lnTo>
                    <a:lnTo>
                      <a:pt x="92" y="122"/>
                    </a:lnTo>
                    <a:lnTo>
                      <a:pt x="92" y="130"/>
                    </a:lnTo>
                    <a:lnTo>
                      <a:pt x="86" y="136"/>
                    </a:lnTo>
                    <a:lnTo>
                      <a:pt x="86" y="140"/>
                    </a:lnTo>
                    <a:lnTo>
                      <a:pt x="82" y="140"/>
                    </a:lnTo>
                    <a:lnTo>
                      <a:pt x="82" y="142"/>
                    </a:lnTo>
                    <a:lnTo>
                      <a:pt x="84" y="142"/>
                    </a:lnTo>
                    <a:lnTo>
                      <a:pt x="88" y="146"/>
                    </a:lnTo>
                    <a:lnTo>
                      <a:pt x="98" y="142"/>
                    </a:lnTo>
                    <a:lnTo>
                      <a:pt x="102" y="144"/>
                    </a:lnTo>
                    <a:lnTo>
                      <a:pt x="102" y="144"/>
                    </a:lnTo>
                    <a:lnTo>
                      <a:pt x="102" y="134"/>
                    </a:lnTo>
                    <a:lnTo>
                      <a:pt x="104" y="138"/>
                    </a:lnTo>
                    <a:lnTo>
                      <a:pt x="104" y="136"/>
                    </a:lnTo>
                    <a:lnTo>
                      <a:pt x="110" y="134"/>
                    </a:lnTo>
                    <a:lnTo>
                      <a:pt x="112" y="130"/>
                    </a:lnTo>
                    <a:lnTo>
                      <a:pt x="110" y="124"/>
                    </a:lnTo>
                    <a:lnTo>
                      <a:pt x="114" y="128"/>
                    </a:lnTo>
                    <a:lnTo>
                      <a:pt x="116" y="122"/>
                    </a:lnTo>
                    <a:lnTo>
                      <a:pt x="128" y="118"/>
                    </a:lnTo>
                    <a:lnTo>
                      <a:pt x="128" y="120"/>
                    </a:lnTo>
                    <a:lnTo>
                      <a:pt x="130" y="120"/>
                    </a:lnTo>
                    <a:lnTo>
                      <a:pt x="132" y="116"/>
                    </a:lnTo>
                    <a:lnTo>
                      <a:pt x="136" y="122"/>
                    </a:lnTo>
                    <a:lnTo>
                      <a:pt x="130" y="122"/>
                    </a:lnTo>
                    <a:lnTo>
                      <a:pt x="134" y="124"/>
                    </a:lnTo>
                    <a:lnTo>
                      <a:pt x="132" y="128"/>
                    </a:lnTo>
                    <a:lnTo>
                      <a:pt x="142" y="130"/>
                    </a:lnTo>
                    <a:lnTo>
                      <a:pt x="152" y="128"/>
                    </a:lnTo>
                    <a:lnTo>
                      <a:pt x="156" y="130"/>
                    </a:lnTo>
                    <a:lnTo>
                      <a:pt x="158" y="132"/>
                    </a:lnTo>
                    <a:lnTo>
                      <a:pt x="150" y="136"/>
                    </a:lnTo>
                    <a:lnTo>
                      <a:pt x="142" y="144"/>
                    </a:lnTo>
                    <a:lnTo>
                      <a:pt x="154" y="148"/>
                    </a:lnTo>
                    <a:lnTo>
                      <a:pt x="154" y="152"/>
                    </a:lnTo>
                    <a:lnTo>
                      <a:pt x="154" y="160"/>
                    </a:lnTo>
                    <a:lnTo>
                      <a:pt x="160" y="162"/>
                    </a:lnTo>
                    <a:lnTo>
                      <a:pt x="166" y="160"/>
                    </a:lnTo>
                    <a:lnTo>
                      <a:pt x="170" y="156"/>
                    </a:lnTo>
                    <a:lnTo>
                      <a:pt x="174" y="154"/>
                    </a:lnTo>
                    <a:lnTo>
                      <a:pt x="180" y="148"/>
                    </a:lnTo>
                    <a:lnTo>
                      <a:pt x="188" y="150"/>
                    </a:lnTo>
                    <a:lnTo>
                      <a:pt x="194" y="150"/>
                    </a:lnTo>
                    <a:lnTo>
                      <a:pt x="196" y="142"/>
                    </a:lnTo>
                    <a:lnTo>
                      <a:pt x="186" y="142"/>
                    </a:lnTo>
                    <a:lnTo>
                      <a:pt x="184" y="146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76" y="144"/>
                    </a:lnTo>
                    <a:lnTo>
                      <a:pt x="172" y="138"/>
                    </a:lnTo>
                    <a:lnTo>
                      <a:pt x="170" y="138"/>
                    </a:lnTo>
                    <a:lnTo>
                      <a:pt x="170" y="136"/>
                    </a:lnTo>
                    <a:lnTo>
                      <a:pt x="168" y="136"/>
                    </a:lnTo>
                    <a:lnTo>
                      <a:pt x="168" y="132"/>
                    </a:lnTo>
                    <a:lnTo>
                      <a:pt x="164" y="132"/>
                    </a:lnTo>
                    <a:lnTo>
                      <a:pt x="164" y="134"/>
                    </a:lnTo>
                    <a:lnTo>
                      <a:pt x="162" y="130"/>
                    </a:lnTo>
                    <a:lnTo>
                      <a:pt x="158" y="128"/>
                    </a:lnTo>
                    <a:lnTo>
                      <a:pt x="162" y="128"/>
                    </a:lnTo>
                    <a:lnTo>
                      <a:pt x="162" y="126"/>
                    </a:lnTo>
                    <a:lnTo>
                      <a:pt x="164" y="128"/>
                    </a:lnTo>
                    <a:lnTo>
                      <a:pt x="168" y="128"/>
                    </a:lnTo>
                    <a:lnTo>
                      <a:pt x="168" y="132"/>
                    </a:lnTo>
                    <a:lnTo>
                      <a:pt x="170" y="128"/>
                    </a:lnTo>
                    <a:lnTo>
                      <a:pt x="172" y="134"/>
                    </a:lnTo>
                    <a:lnTo>
                      <a:pt x="174" y="134"/>
                    </a:lnTo>
                    <a:lnTo>
                      <a:pt x="172" y="128"/>
                    </a:lnTo>
                    <a:lnTo>
                      <a:pt x="176" y="122"/>
                    </a:lnTo>
                    <a:lnTo>
                      <a:pt x="178" y="126"/>
                    </a:lnTo>
                    <a:lnTo>
                      <a:pt x="184" y="120"/>
                    </a:lnTo>
                    <a:lnTo>
                      <a:pt x="190" y="120"/>
                    </a:lnTo>
                    <a:lnTo>
                      <a:pt x="196" y="116"/>
                    </a:lnTo>
                    <a:lnTo>
                      <a:pt x="198" y="118"/>
                    </a:lnTo>
                    <a:lnTo>
                      <a:pt x="200" y="116"/>
                    </a:lnTo>
                    <a:lnTo>
                      <a:pt x="208" y="110"/>
                    </a:lnTo>
                    <a:lnTo>
                      <a:pt x="216" y="108"/>
                    </a:lnTo>
                    <a:lnTo>
                      <a:pt x="216" y="102"/>
                    </a:lnTo>
                    <a:lnTo>
                      <a:pt x="226" y="94"/>
                    </a:lnTo>
                    <a:lnTo>
                      <a:pt x="236" y="94"/>
                    </a:lnTo>
                    <a:lnTo>
                      <a:pt x="240" y="86"/>
                    </a:lnTo>
                    <a:lnTo>
                      <a:pt x="238" y="82"/>
                    </a:lnTo>
                    <a:lnTo>
                      <a:pt x="236" y="76"/>
                    </a:lnTo>
                    <a:lnTo>
                      <a:pt x="240" y="74"/>
                    </a:lnTo>
                    <a:lnTo>
                      <a:pt x="236" y="70"/>
                    </a:lnTo>
                    <a:lnTo>
                      <a:pt x="242" y="66"/>
                    </a:lnTo>
                    <a:lnTo>
                      <a:pt x="240" y="60"/>
                    </a:lnTo>
                    <a:lnTo>
                      <a:pt x="242" y="60"/>
                    </a:lnTo>
                    <a:lnTo>
                      <a:pt x="218" y="50"/>
                    </a:lnTo>
                    <a:lnTo>
                      <a:pt x="214" y="52"/>
                    </a:lnTo>
                    <a:lnTo>
                      <a:pt x="206" y="40"/>
                    </a:lnTo>
                    <a:lnTo>
                      <a:pt x="196" y="44"/>
                    </a:lnTo>
                    <a:lnTo>
                      <a:pt x="182" y="40"/>
                    </a:lnTo>
                    <a:lnTo>
                      <a:pt x="174" y="24"/>
                    </a:lnTo>
                    <a:lnTo>
                      <a:pt x="164" y="22"/>
                    </a:lnTo>
                    <a:lnTo>
                      <a:pt x="162" y="14"/>
                    </a:lnTo>
                    <a:lnTo>
                      <a:pt x="166" y="12"/>
                    </a:lnTo>
                    <a:lnTo>
                      <a:pt x="158" y="0"/>
                    </a:lnTo>
                    <a:lnTo>
                      <a:pt x="130" y="6"/>
                    </a:lnTo>
                    <a:lnTo>
                      <a:pt x="120" y="6"/>
                    </a:lnTo>
                    <a:lnTo>
                      <a:pt x="116" y="12"/>
                    </a:lnTo>
                    <a:lnTo>
                      <a:pt x="114" y="22"/>
                    </a:lnTo>
                    <a:lnTo>
                      <a:pt x="112" y="24"/>
                    </a:lnTo>
                    <a:lnTo>
                      <a:pt x="108" y="22"/>
                    </a:lnTo>
                    <a:lnTo>
                      <a:pt x="100" y="24"/>
                    </a:lnTo>
                    <a:lnTo>
                      <a:pt x="94" y="18"/>
                    </a:lnTo>
                    <a:lnTo>
                      <a:pt x="90" y="22"/>
                    </a:lnTo>
                    <a:lnTo>
                      <a:pt x="82" y="1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68" y="18"/>
                    </a:lnTo>
                    <a:lnTo>
                      <a:pt x="64" y="14"/>
                    </a:lnTo>
                    <a:lnTo>
                      <a:pt x="50" y="10"/>
                    </a:lnTo>
                    <a:lnTo>
                      <a:pt x="42" y="10"/>
                    </a:lnTo>
                    <a:lnTo>
                      <a:pt x="32" y="10"/>
                    </a:lnTo>
                    <a:lnTo>
                      <a:pt x="28" y="14"/>
                    </a:lnTo>
                    <a:lnTo>
                      <a:pt x="18" y="18"/>
                    </a:lnTo>
                    <a:lnTo>
                      <a:pt x="22" y="30"/>
                    </a:lnTo>
                    <a:lnTo>
                      <a:pt x="26" y="32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12" y="54"/>
                    </a:lnTo>
                    <a:lnTo>
                      <a:pt x="8" y="64"/>
                    </a:lnTo>
                    <a:lnTo>
                      <a:pt x="8" y="70"/>
                    </a:lnTo>
                    <a:lnTo>
                      <a:pt x="4" y="70"/>
                    </a:lnTo>
                    <a:lnTo>
                      <a:pt x="4" y="7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9" name="Freeform 260">
                <a:extLst>
                  <a:ext uri="{FF2B5EF4-FFF2-40B4-BE49-F238E27FC236}">
                    <a16:creationId xmlns="" xmlns:a16="http://schemas.microsoft.com/office/drawing/2014/main" id="{D946382A-273E-43C4-9644-8271945B2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4" y="3389314"/>
                <a:ext cx="82550" cy="82550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48" y="6"/>
                  </a:cxn>
                  <a:cxn ang="0">
                    <a:pos x="48" y="8"/>
                  </a:cxn>
                  <a:cxn ang="0">
                    <a:pos x="44" y="18"/>
                  </a:cxn>
                  <a:cxn ang="0">
                    <a:pos x="46" y="18"/>
                  </a:cxn>
                  <a:cxn ang="0">
                    <a:pos x="52" y="24"/>
                  </a:cxn>
                  <a:cxn ang="0">
                    <a:pos x="50" y="24"/>
                  </a:cxn>
                  <a:cxn ang="0">
                    <a:pos x="48" y="24"/>
                  </a:cxn>
                  <a:cxn ang="0">
                    <a:pos x="46" y="24"/>
                  </a:cxn>
                  <a:cxn ang="0">
                    <a:pos x="50" y="30"/>
                  </a:cxn>
                  <a:cxn ang="0">
                    <a:pos x="50" y="32"/>
                  </a:cxn>
                  <a:cxn ang="0">
                    <a:pos x="44" y="34"/>
                  </a:cxn>
                  <a:cxn ang="0">
                    <a:pos x="42" y="34"/>
                  </a:cxn>
                  <a:cxn ang="0">
                    <a:pos x="44" y="36"/>
                  </a:cxn>
                  <a:cxn ang="0">
                    <a:pos x="44" y="38"/>
                  </a:cxn>
                  <a:cxn ang="0">
                    <a:pos x="44" y="38"/>
                  </a:cxn>
                  <a:cxn ang="0">
                    <a:pos x="42" y="36"/>
                  </a:cxn>
                  <a:cxn ang="0">
                    <a:pos x="40" y="36"/>
                  </a:cxn>
                  <a:cxn ang="0">
                    <a:pos x="38" y="40"/>
                  </a:cxn>
                  <a:cxn ang="0">
                    <a:pos x="38" y="42"/>
                  </a:cxn>
                  <a:cxn ang="0">
                    <a:pos x="36" y="42"/>
                  </a:cxn>
                  <a:cxn ang="0">
                    <a:pos x="36" y="46"/>
                  </a:cxn>
                  <a:cxn ang="0">
                    <a:pos x="36" y="48"/>
                  </a:cxn>
                  <a:cxn ang="0">
                    <a:pos x="36" y="50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0"/>
                  </a:cxn>
                  <a:cxn ang="0">
                    <a:pos x="32" y="50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26" y="4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26" y="44"/>
                  </a:cxn>
                  <a:cxn ang="0">
                    <a:pos x="20" y="38"/>
                  </a:cxn>
                  <a:cxn ang="0">
                    <a:pos x="20" y="34"/>
                  </a:cxn>
                  <a:cxn ang="0">
                    <a:pos x="4" y="20"/>
                  </a:cxn>
                  <a:cxn ang="0">
                    <a:pos x="4" y="14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6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8" y="4"/>
                  </a:cxn>
                  <a:cxn ang="0">
                    <a:pos x="30" y="2"/>
                  </a:cxn>
                  <a:cxn ang="0">
                    <a:pos x="38" y="4"/>
                  </a:cxn>
                  <a:cxn ang="0">
                    <a:pos x="42" y="8"/>
                  </a:cxn>
                  <a:cxn ang="0">
                    <a:pos x="44" y="8"/>
                  </a:cxn>
                  <a:cxn ang="0">
                    <a:pos x="44" y="8"/>
                  </a:cxn>
                </a:cxnLst>
                <a:rect l="0" t="0" r="r" b="b"/>
                <a:pathLst>
                  <a:path w="52" h="52">
                    <a:moveTo>
                      <a:pt x="44" y="8"/>
                    </a:moveTo>
                    <a:lnTo>
                      <a:pt x="48" y="6"/>
                    </a:lnTo>
                    <a:lnTo>
                      <a:pt x="48" y="8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6" y="24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4" y="20"/>
                    </a:lnTo>
                    <a:lnTo>
                      <a:pt x="4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6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0" y="2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0" name="Freeform 261">
                <a:extLst>
                  <a:ext uri="{FF2B5EF4-FFF2-40B4-BE49-F238E27FC236}">
                    <a16:creationId xmlns="" xmlns:a16="http://schemas.microsoft.com/office/drawing/2014/main" id="{7F088A7C-BF51-484C-A6A3-DE02D4F5F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90" y="4357688"/>
                <a:ext cx="403225" cy="393701"/>
              </a:xfrm>
              <a:custGeom>
                <a:avLst/>
                <a:gdLst/>
                <a:ahLst/>
                <a:cxnLst>
                  <a:cxn ang="0">
                    <a:pos x="244" y="50"/>
                  </a:cxn>
                  <a:cxn ang="0">
                    <a:pos x="250" y="38"/>
                  </a:cxn>
                  <a:cxn ang="0">
                    <a:pos x="250" y="22"/>
                  </a:cxn>
                  <a:cxn ang="0">
                    <a:pos x="232" y="8"/>
                  </a:cxn>
                  <a:cxn ang="0">
                    <a:pos x="220" y="10"/>
                  </a:cxn>
                  <a:cxn ang="0">
                    <a:pos x="212" y="10"/>
                  </a:cxn>
                  <a:cxn ang="0">
                    <a:pos x="196" y="0"/>
                  </a:cxn>
                  <a:cxn ang="0">
                    <a:pos x="192" y="2"/>
                  </a:cxn>
                  <a:cxn ang="0">
                    <a:pos x="188" y="0"/>
                  </a:cxn>
                  <a:cxn ang="0">
                    <a:pos x="172" y="0"/>
                  </a:cxn>
                  <a:cxn ang="0">
                    <a:pos x="168" y="4"/>
                  </a:cxn>
                  <a:cxn ang="0">
                    <a:pos x="148" y="8"/>
                  </a:cxn>
                  <a:cxn ang="0">
                    <a:pos x="138" y="8"/>
                  </a:cxn>
                  <a:cxn ang="0">
                    <a:pos x="136" y="12"/>
                  </a:cxn>
                  <a:cxn ang="0">
                    <a:pos x="114" y="8"/>
                  </a:cxn>
                  <a:cxn ang="0">
                    <a:pos x="110" y="10"/>
                  </a:cxn>
                  <a:cxn ang="0">
                    <a:pos x="96" y="0"/>
                  </a:cxn>
                  <a:cxn ang="0">
                    <a:pos x="88" y="20"/>
                  </a:cxn>
                  <a:cxn ang="0">
                    <a:pos x="84" y="30"/>
                  </a:cxn>
                  <a:cxn ang="0">
                    <a:pos x="72" y="78"/>
                  </a:cxn>
                  <a:cxn ang="0">
                    <a:pos x="54" y="98"/>
                  </a:cxn>
                  <a:cxn ang="0">
                    <a:pos x="52" y="112"/>
                  </a:cxn>
                  <a:cxn ang="0">
                    <a:pos x="34" y="132"/>
                  </a:cxn>
                  <a:cxn ang="0">
                    <a:pos x="26" y="134"/>
                  </a:cxn>
                  <a:cxn ang="0">
                    <a:pos x="20" y="130"/>
                  </a:cxn>
                  <a:cxn ang="0">
                    <a:pos x="12" y="134"/>
                  </a:cxn>
                  <a:cxn ang="0">
                    <a:pos x="4" y="136"/>
                  </a:cxn>
                  <a:cxn ang="0">
                    <a:pos x="0" y="148"/>
                  </a:cxn>
                  <a:cxn ang="0">
                    <a:pos x="12" y="148"/>
                  </a:cxn>
                  <a:cxn ang="0">
                    <a:pos x="32" y="148"/>
                  </a:cxn>
                  <a:cxn ang="0">
                    <a:pos x="52" y="148"/>
                  </a:cxn>
                  <a:cxn ang="0">
                    <a:pos x="62" y="168"/>
                  </a:cxn>
                  <a:cxn ang="0">
                    <a:pos x="72" y="178"/>
                  </a:cxn>
                  <a:cxn ang="0">
                    <a:pos x="94" y="176"/>
                  </a:cxn>
                  <a:cxn ang="0">
                    <a:pos x="112" y="162"/>
                  </a:cxn>
                  <a:cxn ang="0">
                    <a:pos x="124" y="168"/>
                  </a:cxn>
                  <a:cxn ang="0">
                    <a:pos x="128" y="188"/>
                  </a:cxn>
                  <a:cxn ang="0">
                    <a:pos x="130" y="212"/>
                  </a:cxn>
                  <a:cxn ang="0">
                    <a:pos x="134" y="222"/>
                  </a:cxn>
                  <a:cxn ang="0">
                    <a:pos x="144" y="216"/>
                  </a:cxn>
                  <a:cxn ang="0">
                    <a:pos x="156" y="214"/>
                  </a:cxn>
                  <a:cxn ang="0">
                    <a:pos x="164" y="222"/>
                  </a:cxn>
                  <a:cxn ang="0">
                    <a:pos x="176" y="224"/>
                  </a:cxn>
                  <a:cxn ang="0">
                    <a:pos x="198" y="226"/>
                  </a:cxn>
                  <a:cxn ang="0">
                    <a:pos x="212" y="234"/>
                  </a:cxn>
                  <a:cxn ang="0">
                    <a:pos x="222" y="246"/>
                  </a:cxn>
                  <a:cxn ang="0">
                    <a:pos x="230" y="246"/>
                  </a:cxn>
                  <a:cxn ang="0">
                    <a:pos x="232" y="234"/>
                  </a:cxn>
                  <a:cxn ang="0">
                    <a:pos x="218" y="228"/>
                  </a:cxn>
                  <a:cxn ang="0">
                    <a:pos x="222" y="204"/>
                  </a:cxn>
                  <a:cxn ang="0">
                    <a:pos x="222" y="190"/>
                  </a:cxn>
                  <a:cxn ang="0">
                    <a:pos x="224" y="184"/>
                  </a:cxn>
                  <a:cxn ang="0">
                    <a:pos x="244" y="178"/>
                  </a:cxn>
                  <a:cxn ang="0">
                    <a:pos x="234" y="164"/>
                  </a:cxn>
                  <a:cxn ang="0">
                    <a:pos x="228" y="146"/>
                  </a:cxn>
                  <a:cxn ang="0">
                    <a:pos x="226" y="138"/>
                  </a:cxn>
                  <a:cxn ang="0">
                    <a:pos x="226" y="126"/>
                  </a:cxn>
                  <a:cxn ang="0">
                    <a:pos x="226" y="122"/>
                  </a:cxn>
                  <a:cxn ang="0">
                    <a:pos x="228" y="108"/>
                  </a:cxn>
                  <a:cxn ang="0">
                    <a:pos x="224" y="102"/>
                  </a:cxn>
                  <a:cxn ang="0">
                    <a:pos x="234" y="86"/>
                  </a:cxn>
                  <a:cxn ang="0">
                    <a:pos x="234" y="72"/>
                  </a:cxn>
                  <a:cxn ang="0">
                    <a:pos x="244" y="54"/>
                  </a:cxn>
                </a:cxnLst>
                <a:rect l="0" t="0" r="r" b="b"/>
                <a:pathLst>
                  <a:path w="254" h="248">
                    <a:moveTo>
                      <a:pt x="244" y="54"/>
                    </a:moveTo>
                    <a:lnTo>
                      <a:pt x="244" y="50"/>
                    </a:lnTo>
                    <a:lnTo>
                      <a:pt x="254" y="40"/>
                    </a:lnTo>
                    <a:lnTo>
                      <a:pt x="250" y="38"/>
                    </a:lnTo>
                    <a:lnTo>
                      <a:pt x="248" y="34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32" y="8"/>
                    </a:lnTo>
                    <a:lnTo>
                      <a:pt x="230" y="10"/>
                    </a:lnTo>
                    <a:lnTo>
                      <a:pt x="220" y="10"/>
                    </a:lnTo>
                    <a:lnTo>
                      <a:pt x="216" y="12"/>
                    </a:lnTo>
                    <a:lnTo>
                      <a:pt x="212" y="10"/>
                    </a:lnTo>
                    <a:lnTo>
                      <a:pt x="204" y="0"/>
                    </a:lnTo>
                    <a:lnTo>
                      <a:pt x="196" y="0"/>
                    </a:lnTo>
                    <a:lnTo>
                      <a:pt x="196" y="4"/>
                    </a:lnTo>
                    <a:lnTo>
                      <a:pt x="192" y="2"/>
                    </a:lnTo>
                    <a:lnTo>
                      <a:pt x="190" y="4"/>
                    </a:lnTo>
                    <a:lnTo>
                      <a:pt x="188" y="0"/>
                    </a:lnTo>
                    <a:lnTo>
                      <a:pt x="178" y="2"/>
                    </a:lnTo>
                    <a:lnTo>
                      <a:pt x="172" y="0"/>
                    </a:lnTo>
                    <a:lnTo>
                      <a:pt x="172" y="4"/>
                    </a:lnTo>
                    <a:lnTo>
                      <a:pt x="168" y="4"/>
                    </a:lnTo>
                    <a:lnTo>
                      <a:pt x="164" y="2"/>
                    </a:lnTo>
                    <a:lnTo>
                      <a:pt x="148" y="8"/>
                    </a:lnTo>
                    <a:lnTo>
                      <a:pt x="142" y="6"/>
                    </a:lnTo>
                    <a:lnTo>
                      <a:pt x="138" y="8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24" y="12"/>
                    </a:lnTo>
                    <a:lnTo>
                      <a:pt x="114" y="8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04" y="2"/>
                    </a:lnTo>
                    <a:lnTo>
                      <a:pt x="96" y="0"/>
                    </a:lnTo>
                    <a:lnTo>
                      <a:pt x="88" y="10"/>
                    </a:lnTo>
                    <a:lnTo>
                      <a:pt x="88" y="20"/>
                    </a:lnTo>
                    <a:lnTo>
                      <a:pt x="84" y="20"/>
                    </a:lnTo>
                    <a:lnTo>
                      <a:pt x="84" y="30"/>
                    </a:lnTo>
                    <a:lnTo>
                      <a:pt x="76" y="44"/>
                    </a:lnTo>
                    <a:lnTo>
                      <a:pt x="72" y="78"/>
                    </a:lnTo>
                    <a:lnTo>
                      <a:pt x="60" y="88"/>
                    </a:lnTo>
                    <a:lnTo>
                      <a:pt x="54" y="98"/>
                    </a:lnTo>
                    <a:lnTo>
                      <a:pt x="52" y="102"/>
                    </a:lnTo>
                    <a:lnTo>
                      <a:pt x="52" y="112"/>
                    </a:lnTo>
                    <a:lnTo>
                      <a:pt x="46" y="122"/>
                    </a:lnTo>
                    <a:lnTo>
                      <a:pt x="34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6" y="128"/>
                    </a:lnTo>
                    <a:lnTo>
                      <a:pt x="20" y="130"/>
                    </a:lnTo>
                    <a:lnTo>
                      <a:pt x="16" y="134"/>
                    </a:lnTo>
                    <a:lnTo>
                      <a:pt x="12" y="134"/>
                    </a:lnTo>
                    <a:lnTo>
                      <a:pt x="8" y="132"/>
                    </a:lnTo>
                    <a:lnTo>
                      <a:pt x="4" y="13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12" y="148"/>
                    </a:lnTo>
                    <a:lnTo>
                      <a:pt x="22" y="148"/>
                    </a:lnTo>
                    <a:lnTo>
                      <a:pt x="32" y="148"/>
                    </a:lnTo>
                    <a:lnTo>
                      <a:pt x="42" y="148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62" y="168"/>
                    </a:lnTo>
                    <a:lnTo>
                      <a:pt x="70" y="178"/>
                    </a:lnTo>
                    <a:lnTo>
                      <a:pt x="72" y="178"/>
                    </a:lnTo>
                    <a:lnTo>
                      <a:pt x="84" y="176"/>
                    </a:lnTo>
                    <a:lnTo>
                      <a:pt x="94" y="176"/>
                    </a:lnTo>
                    <a:lnTo>
                      <a:pt x="96" y="162"/>
                    </a:lnTo>
                    <a:lnTo>
                      <a:pt x="112" y="162"/>
                    </a:lnTo>
                    <a:lnTo>
                      <a:pt x="112" y="166"/>
                    </a:lnTo>
                    <a:lnTo>
                      <a:pt x="124" y="168"/>
                    </a:lnTo>
                    <a:lnTo>
                      <a:pt x="126" y="170"/>
                    </a:lnTo>
                    <a:lnTo>
                      <a:pt x="128" y="188"/>
                    </a:lnTo>
                    <a:lnTo>
                      <a:pt x="126" y="196"/>
                    </a:lnTo>
                    <a:lnTo>
                      <a:pt x="130" y="212"/>
                    </a:lnTo>
                    <a:lnTo>
                      <a:pt x="128" y="218"/>
                    </a:lnTo>
                    <a:lnTo>
                      <a:pt x="134" y="222"/>
                    </a:lnTo>
                    <a:lnTo>
                      <a:pt x="136" y="216"/>
                    </a:lnTo>
                    <a:lnTo>
                      <a:pt x="144" y="216"/>
                    </a:lnTo>
                    <a:lnTo>
                      <a:pt x="154" y="216"/>
                    </a:lnTo>
                    <a:lnTo>
                      <a:pt x="156" y="214"/>
                    </a:lnTo>
                    <a:lnTo>
                      <a:pt x="160" y="214"/>
                    </a:lnTo>
                    <a:lnTo>
                      <a:pt x="164" y="222"/>
                    </a:lnTo>
                    <a:lnTo>
                      <a:pt x="172" y="218"/>
                    </a:lnTo>
                    <a:lnTo>
                      <a:pt x="176" y="224"/>
                    </a:lnTo>
                    <a:lnTo>
                      <a:pt x="186" y="228"/>
                    </a:lnTo>
                    <a:lnTo>
                      <a:pt x="198" y="226"/>
                    </a:lnTo>
                    <a:lnTo>
                      <a:pt x="202" y="232"/>
                    </a:lnTo>
                    <a:lnTo>
                      <a:pt x="212" y="234"/>
                    </a:lnTo>
                    <a:lnTo>
                      <a:pt x="214" y="240"/>
                    </a:lnTo>
                    <a:lnTo>
                      <a:pt x="222" y="246"/>
                    </a:lnTo>
                    <a:lnTo>
                      <a:pt x="226" y="246"/>
                    </a:lnTo>
                    <a:lnTo>
                      <a:pt x="230" y="246"/>
                    </a:lnTo>
                    <a:lnTo>
                      <a:pt x="234" y="248"/>
                    </a:lnTo>
                    <a:lnTo>
                      <a:pt x="232" y="234"/>
                    </a:lnTo>
                    <a:lnTo>
                      <a:pt x="224" y="234"/>
                    </a:lnTo>
                    <a:lnTo>
                      <a:pt x="218" y="228"/>
                    </a:lnTo>
                    <a:lnTo>
                      <a:pt x="222" y="210"/>
                    </a:lnTo>
                    <a:lnTo>
                      <a:pt x="222" y="204"/>
                    </a:lnTo>
                    <a:lnTo>
                      <a:pt x="222" y="194"/>
                    </a:lnTo>
                    <a:lnTo>
                      <a:pt x="222" y="190"/>
                    </a:lnTo>
                    <a:lnTo>
                      <a:pt x="224" y="188"/>
                    </a:lnTo>
                    <a:lnTo>
                      <a:pt x="224" y="184"/>
                    </a:lnTo>
                    <a:lnTo>
                      <a:pt x="226" y="184"/>
                    </a:lnTo>
                    <a:lnTo>
                      <a:pt x="244" y="178"/>
                    </a:lnTo>
                    <a:lnTo>
                      <a:pt x="242" y="170"/>
                    </a:lnTo>
                    <a:lnTo>
                      <a:pt x="234" y="164"/>
                    </a:lnTo>
                    <a:lnTo>
                      <a:pt x="228" y="156"/>
                    </a:lnTo>
                    <a:lnTo>
                      <a:pt x="228" y="146"/>
                    </a:lnTo>
                    <a:lnTo>
                      <a:pt x="226" y="142"/>
                    </a:lnTo>
                    <a:lnTo>
                      <a:pt x="226" y="138"/>
                    </a:lnTo>
                    <a:lnTo>
                      <a:pt x="226" y="128"/>
                    </a:lnTo>
                    <a:lnTo>
                      <a:pt x="226" y="126"/>
                    </a:lnTo>
                    <a:lnTo>
                      <a:pt x="226" y="126"/>
                    </a:lnTo>
                    <a:lnTo>
                      <a:pt x="226" y="122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26" y="106"/>
                    </a:lnTo>
                    <a:lnTo>
                      <a:pt x="224" y="102"/>
                    </a:lnTo>
                    <a:lnTo>
                      <a:pt x="228" y="96"/>
                    </a:lnTo>
                    <a:lnTo>
                      <a:pt x="234" y="86"/>
                    </a:lnTo>
                    <a:lnTo>
                      <a:pt x="234" y="74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4" y="54"/>
                    </a:lnTo>
                    <a:lnTo>
                      <a:pt x="244" y="5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1" name="Freeform 262">
                <a:extLst>
                  <a:ext uri="{FF2B5EF4-FFF2-40B4-BE49-F238E27FC236}">
                    <a16:creationId xmlns="" xmlns:a16="http://schemas.microsoft.com/office/drawing/2014/main" id="{EAF2E0CB-587B-41B1-BA4A-CCBD1851B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416" y="4945065"/>
                <a:ext cx="349249" cy="307975"/>
              </a:xfrm>
              <a:custGeom>
                <a:avLst/>
                <a:gdLst/>
                <a:ahLst/>
                <a:cxnLst>
                  <a:cxn ang="0">
                    <a:pos x="18" y="104"/>
                  </a:cxn>
                  <a:cxn ang="0">
                    <a:pos x="16" y="98"/>
                  </a:cxn>
                  <a:cxn ang="0">
                    <a:pos x="6" y="94"/>
                  </a:cxn>
                  <a:cxn ang="0">
                    <a:pos x="0" y="98"/>
                  </a:cxn>
                  <a:cxn ang="0">
                    <a:pos x="24" y="148"/>
                  </a:cxn>
                  <a:cxn ang="0">
                    <a:pos x="22" y="162"/>
                  </a:cxn>
                  <a:cxn ang="0">
                    <a:pos x="20" y="166"/>
                  </a:cxn>
                  <a:cxn ang="0">
                    <a:pos x="22" y="170"/>
                  </a:cxn>
                  <a:cxn ang="0">
                    <a:pos x="26" y="184"/>
                  </a:cxn>
                  <a:cxn ang="0">
                    <a:pos x="28" y="184"/>
                  </a:cxn>
                  <a:cxn ang="0">
                    <a:pos x="32" y="188"/>
                  </a:cxn>
                  <a:cxn ang="0">
                    <a:pos x="38" y="192"/>
                  </a:cxn>
                  <a:cxn ang="0">
                    <a:pos x="48" y="194"/>
                  </a:cxn>
                  <a:cxn ang="0">
                    <a:pos x="72" y="188"/>
                  </a:cxn>
                  <a:cxn ang="0">
                    <a:pos x="78" y="184"/>
                  </a:cxn>
                  <a:cxn ang="0">
                    <a:pos x="90" y="184"/>
                  </a:cxn>
                  <a:cxn ang="0">
                    <a:pos x="114" y="186"/>
                  </a:cxn>
                  <a:cxn ang="0">
                    <a:pos x="124" y="184"/>
                  </a:cxn>
                  <a:cxn ang="0">
                    <a:pos x="126" y="178"/>
                  </a:cxn>
                  <a:cxn ang="0">
                    <a:pos x="144" y="174"/>
                  </a:cxn>
                  <a:cxn ang="0">
                    <a:pos x="176" y="144"/>
                  </a:cxn>
                  <a:cxn ang="0">
                    <a:pos x="202" y="108"/>
                  </a:cxn>
                  <a:cxn ang="0">
                    <a:pos x="220" y="70"/>
                  </a:cxn>
                  <a:cxn ang="0">
                    <a:pos x="210" y="56"/>
                  </a:cxn>
                  <a:cxn ang="0">
                    <a:pos x="204" y="8"/>
                  </a:cxn>
                  <a:cxn ang="0">
                    <a:pos x="194" y="4"/>
                  </a:cxn>
                  <a:cxn ang="0">
                    <a:pos x="176" y="0"/>
                  </a:cxn>
                  <a:cxn ang="0">
                    <a:pos x="158" y="10"/>
                  </a:cxn>
                  <a:cxn ang="0">
                    <a:pos x="142" y="26"/>
                  </a:cxn>
                  <a:cxn ang="0">
                    <a:pos x="126" y="42"/>
                  </a:cxn>
                  <a:cxn ang="0">
                    <a:pos x="112" y="54"/>
                  </a:cxn>
                  <a:cxn ang="0">
                    <a:pos x="92" y="50"/>
                  </a:cxn>
                  <a:cxn ang="0">
                    <a:pos x="68" y="70"/>
                  </a:cxn>
                  <a:cxn ang="0">
                    <a:pos x="56" y="66"/>
                  </a:cxn>
                  <a:cxn ang="0">
                    <a:pos x="58" y="52"/>
                  </a:cxn>
                  <a:cxn ang="0">
                    <a:pos x="46" y="56"/>
                  </a:cxn>
                  <a:cxn ang="0">
                    <a:pos x="46" y="96"/>
                  </a:cxn>
                  <a:cxn ang="0">
                    <a:pos x="36" y="104"/>
                  </a:cxn>
                </a:cxnLst>
                <a:rect l="0" t="0" r="r" b="b"/>
                <a:pathLst>
                  <a:path w="220" h="194">
                    <a:moveTo>
                      <a:pt x="36" y="104"/>
                    </a:moveTo>
                    <a:lnTo>
                      <a:pt x="18" y="104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8" y="92"/>
                    </a:lnTo>
                    <a:lnTo>
                      <a:pt x="6" y="94"/>
                    </a:lnTo>
                    <a:lnTo>
                      <a:pt x="4" y="98"/>
                    </a:lnTo>
                    <a:lnTo>
                      <a:pt x="0" y="98"/>
                    </a:lnTo>
                    <a:lnTo>
                      <a:pt x="14" y="130"/>
                    </a:lnTo>
                    <a:lnTo>
                      <a:pt x="24" y="148"/>
                    </a:lnTo>
                    <a:lnTo>
                      <a:pt x="26" y="158"/>
                    </a:lnTo>
                    <a:lnTo>
                      <a:pt x="22" y="162"/>
                    </a:lnTo>
                    <a:lnTo>
                      <a:pt x="20" y="162"/>
                    </a:lnTo>
                    <a:lnTo>
                      <a:pt x="20" y="166"/>
                    </a:lnTo>
                    <a:lnTo>
                      <a:pt x="22" y="168"/>
                    </a:lnTo>
                    <a:lnTo>
                      <a:pt x="22" y="170"/>
                    </a:lnTo>
                    <a:lnTo>
                      <a:pt x="26" y="178"/>
                    </a:lnTo>
                    <a:lnTo>
                      <a:pt x="26" y="184"/>
                    </a:lnTo>
                    <a:lnTo>
                      <a:pt x="28" y="188"/>
                    </a:lnTo>
                    <a:lnTo>
                      <a:pt x="28" y="184"/>
                    </a:lnTo>
                    <a:lnTo>
                      <a:pt x="32" y="184"/>
                    </a:lnTo>
                    <a:lnTo>
                      <a:pt x="32" y="188"/>
                    </a:lnTo>
                    <a:lnTo>
                      <a:pt x="38" y="188"/>
                    </a:lnTo>
                    <a:lnTo>
                      <a:pt x="38" y="192"/>
                    </a:lnTo>
                    <a:lnTo>
                      <a:pt x="42" y="194"/>
                    </a:lnTo>
                    <a:lnTo>
                      <a:pt x="48" y="194"/>
                    </a:lnTo>
                    <a:lnTo>
                      <a:pt x="54" y="190"/>
                    </a:lnTo>
                    <a:lnTo>
                      <a:pt x="72" y="188"/>
                    </a:lnTo>
                    <a:lnTo>
                      <a:pt x="74" y="186"/>
                    </a:lnTo>
                    <a:lnTo>
                      <a:pt x="78" y="184"/>
                    </a:lnTo>
                    <a:lnTo>
                      <a:pt x="82" y="182"/>
                    </a:lnTo>
                    <a:lnTo>
                      <a:pt x="90" y="184"/>
                    </a:lnTo>
                    <a:lnTo>
                      <a:pt x="98" y="182"/>
                    </a:lnTo>
                    <a:lnTo>
                      <a:pt x="114" y="186"/>
                    </a:lnTo>
                    <a:lnTo>
                      <a:pt x="114" y="182"/>
                    </a:lnTo>
                    <a:lnTo>
                      <a:pt x="124" y="184"/>
                    </a:lnTo>
                    <a:lnTo>
                      <a:pt x="124" y="180"/>
                    </a:lnTo>
                    <a:lnTo>
                      <a:pt x="126" y="178"/>
                    </a:lnTo>
                    <a:lnTo>
                      <a:pt x="138" y="178"/>
                    </a:lnTo>
                    <a:lnTo>
                      <a:pt x="144" y="174"/>
                    </a:lnTo>
                    <a:lnTo>
                      <a:pt x="162" y="160"/>
                    </a:lnTo>
                    <a:lnTo>
                      <a:pt x="176" y="144"/>
                    </a:lnTo>
                    <a:lnTo>
                      <a:pt x="184" y="138"/>
                    </a:lnTo>
                    <a:lnTo>
                      <a:pt x="202" y="108"/>
                    </a:lnTo>
                    <a:lnTo>
                      <a:pt x="214" y="96"/>
                    </a:lnTo>
                    <a:lnTo>
                      <a:pt x="220" y="70"/>
                    </a:lnTo>
                    <a:lnTo>
                      <a:pt x="210" y="70"/>
                    </a:lnTo>
                    <a:lnTo>
                      <a:pt x="210" y="56"/>
                    </a:lnTo>
                    <a:lnTo>
                      <a:pt x="208" y="32"/>
                    </a:lnTo>
                    <a:lnTo>
                      <a:pt x="204" y="8"/>
                    </a:lnTo>
                    <a:lnTo>
                      <a:pt x="198" y="4"/>
                    </a:lnTo>
                    <a:lnTo>
                      <a:pt x="194" y="4"/>
                    </a:lnTo>
                    <a:lnTo>
                      <a:pt x="184" y="2"/>
                    </a:lnTo>
                    <a:lnTo>
                      <a:pt x="176" y="0"/>
                    </a:lnTo>
                    <a:lnTo>
                      <a:pt x="174" y="2"/>
                    </a:lnTo>
                    <a:lnTo>
                      <a:pt x="158" y="10"/>
                    </a:lnTo>
                    <a:lnTo>
                      <a:pt x="148" y="18"/>
                    </a:lnTo>
                    <a:lnTo>
                      <a:pt x="142" y="26"/>
                    </a:lnTo>
                    <a:lnTo>
                      <a:pt x="136" y="32"/>
                    </a:lnTo>
                    <a:lnTo>
                      <a:pt x="126" y="42"/>
                    </a:lnTo>
                    <a:lnTo>
                      <a:pt x="122" y="52"/>
                    </a:lnTo>
                    <a:lnTo>
                      <a:pt x="112" y="54"/>
                    </a:lnTo>
                    <a:lnTo>
                      <a:pt x="100" y="50"/>
                    </a:lnTo>
                    <a:lnTo>
                      <a:pt x="92" y="50"/>
                    </a:lnTo>
                    <a:lnTo>
                      <a:pt x="78" y="68"/>
                    </a:lnTo>
                    <a:lnTo>
                      <a:pt x="68" y="70"/>
                    </a:lnTo>
                    <a:lnTo>
                      <a:pt x="58" y="68"/>
                    </a:lnTo>
                    <a:lnTo>
                      <a:pt x="56" y="66"/>
                    </a:lnTo>
                    <a:lnTo>
                      <a:pt x="60" y="58"/>
                    </a:lnTo>
                    <a:lnTo>
                      <a:pt x="58" y="52"/>
                    </a:lnTo>
                    <a:lnTo>
                      <a:pt x="46" y="40"/>
                    </a:lnTo>
                    <a:lnTo>
                      <a:pt x="46" y="56"/>
                    </a:lnTo>
                    <a:lnTo>
                      <a:pt x="46" y="72"/>
                    </a:lnTo>
                    <a:lnTo>
                      <a:pt x="46" y="96"/>
                    </a:lnTo>
                    <a:lnTo>
                      <a:pt x="36" y="104"/>
                    </a:lnTo>
                    <a:lnTo>
                      <a:pt x="36" y="10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2" name="Freeform 263">
                <a:extLst>
                  <a:ext uri="{FF2B5EF4-FFF2-40B4-BE49-F238E27FC236}">
                    <a16:creationId xmlns="" xmlns:a16="http://schemas.microsoft.com/office/drawing/2014/main" id="{4F942179-B82F-4CD1-B90C-3D3F036C8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4941889"/>
                <a:ext cx="419100" cy="828676"/>
              </a:xfrm>
              <a:custGeom>
                <a:avLst/>
                <a:gdLst/>
                <a:ahLst/>
                <a:cxnLst>
                  <a:cxn ang="0">
                    <a:pos x="18" y="516"/>
                  </a:cxn>
                  <a:cxn ang="0">
                    <a:pos x="6" y="488"/>
                  </a:cxn>
                  <a:cxn ang="0">
                    <a:pos x="2" y="464"/>
                  </a:cxn>
                  <a:cxn ang="0">
                    <a:pos x="14" y="426"/>
                  </a:cxn>
                  <a:cxn ang="0">
                    <a:pos x="24" y="384"/>
                  </a:cxn>
                  <a:cxn ang="0">
                    <a:pos x="20" y="370"/>
                  </a:cxn>
                  <a:cxn ang="0">
                    <a:pos x="26" y="364"/>
                  </a:cxn>
                  <a:cxn ang="0">
                    <a:pos x="20" y="348"/>
                  </a:cxn>
                  <a:cxn ang="0">
                    <a:pos x="18" y="328"/>
                  </a:cxn>
                  <a:cxn ang="0">
                    <a:pos x="20" y="308"/>
                  </a:cxn>
                  <a:cxn ang="0">
                    <a:pos x="32" y="260"/>
                  </a:cxn>
                  <a:cxn ang="0">
                    <a:pos x="32" y="226"/>
                  </a:cxn>
                  <a:cxn ang="0">
                    <a:pos x="40" y="202"/>
                  </a:cxn>
                  <a:cxn ang="0">
                    <a:pos x="46" y="174"/>
                  </a:cxn>
                  <a:cxn ang="0">
                    <a:pos x="40" y="156"/>
                  </a:cxn>
                  <a:cxn ang="0">
                    <a:pos x="38" y="140"/>
                  </a:cxn>
                  <a:cxn ang="0">
                    <a:pos x="52" y="92"/>
                  </a:cxn>
                  <a:cxn ang="0">
                    <a:pos x="68" y="74"/>
                  </a:cxn>
                  <a:cxn ang="0">
                    <a:pos x="66" y="46"/>
                  </a:cxn>
                  <a:cxn ang="0">
                    <a:pos x="84" y="20"/>
                  </a:cxn>
                  <a:cxn ang="0">
                    <a:pos x="100" y="4"/>
                  </a:cxn>
                  <a:cxn ang="0">
                    <a:pos x="124" y="2"/>
                  </a:cxn>
                  <a:cxn ang="0">
                    <a:pos x="146" y="8"/>
                  </a:cxn>
                  <a:cxn ang="0">
                    <a:pos x="168" y="30"/>
                  </a:cxn>
                  <a:cxn ang="0">
                    <a:pos x="208" y="50"/>
                  </a:cxn>
                  <a:cxn ang="0">
                    <a:pos x="200" y="74"/>
                  </a:cxn>
                  <a:cxn ang="0">
                    <a:pos x="222" y="82"/>
                  </a:cxn>
                  <a:cxn ang="0">
                    <a:pos x="252" y="54"/>
                  </a:cxn>
                  <a:cxn ang="0">
                    <a:pos x="264" y="66"/>
                  </a:cxn>
                  <a:cxn ang="0">
                    <a:pos x="250" y="84"/>
                  </a:cxn>
                  <a:cxn ang="0">
                    <a:pos x="210" y="124"/>
                  </a:cxn>
                  <a:cxn ang="0">
                    <a:pos x="204" y="152"/>
                  </a:cxn>
                  <a:cxn ang="0">
                    <a:pos x="200" y="184"/>
                  </a:cxn>
                  <a:cxn ang="0">
                    <a:pos x="210" y="198"/>
                  </a:cxn>
                  <a:cxn ang="0">
                    <a:pos x="218" y="220"/>
                  </a:cxn>
                  <a:cxn ang="0">
                    <a:pos x="222" y="234"/>
                  </a:cxn>
                  <a:cxn ang="0">
                    <a:pos x="206" y="256"/>
                  </a:cxn>
                  <a:cxn ang="0">
                    <a:pos x="152" y="266"/>
                  </a:cxn>
                  <a:cxn ang="0">
                    <a:pos x="152" y="274"/>
                  </a:cxn>
                  <a:cxn ang="0">
                    <a:pos x="148" y="284"/>
                  </a:cxn>
                  <a:cxn ang="0">
                    <a:pos x="142" y="302"/>
                  </a:cxn>
                  <a:cxn ang="0">
                    <a:pos x="116" y="298"/>
                  </a:cxn>
                  <a:cxn ang="0">
                    <a:pos x="112" y="320"/>
                  </a:cxn>
                  <a:cxn ang="0">
                    <a:pos x="120" y="328"/>
                  </a:cxn>
                  <a:cxn ang="0">
                    <a:pos x="128" y="320"/>
                  </a:cxn>
                  <a:cxn ang="0">
                    <a:pos x="130" y="334"/>
                  </a:cxn>
                  <a:cxn ang="0">
                    <a:pos x="118" y="328"/>
                  </a:cxn>
                  <a:cxn ang="0">
                    <a:pos x="122" y="338"/>
                  </a:cxn>
                  <a:cxn ang="0">
                    <a:pos x="110" y="348"/>
                  </a:cxn>
                  <a:cxn ang="0">
                    <a:pos x="104" y="376"/>
                  </a:cxn>
                  <a:cxn ang="0">
                    <a:pos x="88" y="380"/>
                  </a:cxn>
                  <a:cxn ang="0">
                    <a:pos x="82" y="406"/>
                  </a:cxn>
                  <a:cxn ang="0">
                    <a:pos x="102" y="418"/>
                  </a:cxn>
                  <a:cxn ang="0">
                    <a:pos x="102" y="432"/>
                  </a:cxn>
                  <a:cxn ang="0">
                    <a:pos x="96" y="438"/>
                  </a:cxn>
                  <a:cxn ang="0">
                    <a:pos x="76" y="462"/>
                  </a:cxn>
                  <a:cxn ang="0">
                    <a:pos x="68" y="476"/>
                  </a:cxn>
                  <a:cxn ang="0">
                    <a:pos x="66" y="478"/>
                  </a:cxn>
                  <a:cxn ang="0">
                    <a:pos x="56" y="496"/>
                  </a:cxn>
                  <a:cxn ang="0">
                    <a:pos x="58" y="510"/>
                  </a:cxn>
                </a:cxnLst>
                <a:rect l="0" t="0" r="r" b="b"/>
                <a:pathLst>
                  <a:path w="264" h="522">
                    <a:moveTo>
                      <a:pt x="68" y="522"/>
                    </a:moveTo>
                    <a:lnTo>
                      <a:pt x="48" y="518"/>
                    </a:lnTo>
                    <a:lnTo>
                      <a:pt x="18" y="516"/>
                    </a:lnTo>
                    <a:lnTo>
                      <a:pt x="14" y="510"/>
                    </a:lnTo>
                    <a:lnTo>
                      <a:pt x="14" y="488"/>
                    </a:lnTo>
                    <a:lnTo>
                      <a:pt x="6" y="488"/>
                    </a:lnTo>
                    <a:lnTo>
                      <a:pt x="2" y="492"/>
                    </a:lnTo>
                    <a:lnTo>
                      <a:pt x="0" y="478"/>
                    </a:lnTo>
                    <a:lnTo>
                      <a:pt x="2" y="464"/>
                    </a:lnTo>
                    <a:lnTo>
                      <a:pt x="12" y="450"/>
                    </a:lnTo>
                    <a:lnTo>
                      <a:pt x="14" y="440"/>
                    </a:lnTo>
                    <a:lnTo>
                      <a:pt x="14" y="426"/>
                    </a:lnTo>
                    <a:lnTo>
                      <a:pt x="20" y="416"/>
                    </a:lnTo>
                    <a:lnTo>
                      <a:pt x="22" y="406"/>
                    </a:lnTo>
                    <a:lnTo>
                      <a:pt x="24" y="384"/>
                    </a:lnTo>
                    <a:lnTo>
                      <a:pt x="26" y="378"/>
                    </a:lnTo>
                    <a:lnTo>
                      <a:pt x="20" y="374"/>
                    </a:lnTo>
                    <a:lnTo>
                      <a:pt x="20" y="370"/>
                    </a:lnTo>
                    <a:lnTo>
                      <a:pt x="26" y="370"/>
                    </a:lnTo>
                    <a:lnTo>
                      <a:pt x="28" y="368"/>
                    </a:lnTo>
                    <a:lnTo>
                      <a:pt x="26" y="364"/>
                    </a:lnTo>
                    <a:lnTo>
                      <a:pt x="20" y="364"/>
                    </a:lnTo>
                    <a:lnTo>
                      <a:pt x="22" y="354"/>
                    </a:lnTo>
                    <a:lnTo>
                      <a:pt x="20" y="348"/>
                    </a:lnTo>
                    <a:lnTo>
                      <a:pt x="20" y="340"/>
                    </a:lnTo>
                    <a:lnTo>
                      <a:pt x="18" y="338"/>
                    </a:lnTo>
                    <a:lnTo>
                      <a:pt x="18" y="328"/>
                    </a:lnTo>
                    <a:lnTo>
                      <a:pt x="22" y="318"/>
                    </a:lnTo>
                    <a:lnTo>
                      <a:pt x="22" y="314"/>
                    </a:lnTo>
                    <a:lnTo>
                      <a:pt x="20" y="308"/>
                    </a:lnTo>
                    <a:lnTo>
                      <a:pt x="22" y="286"/>
                    </a:lnTo>
                    <a:lnTo>
                      <a:pt x="26" y="266"/>
                    </a:lnTo>
                    <a:lnTo>
                      <a:pt x="32" y="260"/>
                    </a:lnTo>
                    <a:lnTo>
                      <a:pt x="30" y="248"/>
                    </a:lnTo>
                    <a:lnTo>
                      <a:pt x="30" y="228"/>
                    </a:lnTo>
                    <a:lnTo>
                      <a:pt x="32" y="226"/>
                    </a:lnTo>
                    <a:lnTo>
                      <a:pt x="38" y="218"/>
                    </a:lnTo>
                    <a:lnTo>
                      <a:pt x="38" y="204"/>
                    </a:lnTo>
                    <a:lnTo>
                      <a:pt x="40" y="202"/>
                    </a:lnTo>
                    <a:lnTo>
                      <a:pt x="42" y="194"/>
                    </a:lnTo>
                    <a:lnTo>
                      <a:pt x="46" y="186"/>
                    </a:lnTo>
                    <a:lnTo>
                      <a:pt x="46" y="174"/>
                    </a:lnTo>
                    <a:lnTo>
                      <a:pt x="44" y="170"/>
                    </a:lnTo>
                    <a:lnTo>
                      <a:pt x="44" y="164"/>
                    </a:lnTo>
                    <a:lnTo>
                      <a:pt x="40" y="156"/>
                    </a:lnTo>
                    <a:lnTo>
                      <a:pt x="40" y="150"/>
                    </a:lnTo>
                    <a:lnTo>
                      <a:pt x="38" y="148"/>
                    </a:lnTo>
                    <a:lnTo>
                      <a:pt x="38" y="140"/>
                    </a:lnTo>
                    <a:lnTo>
                      <a:pt x="46" y="124"/>
                    </a:lnTo>
                    <a:lnTo>
                      <a:pt x="46" y="110"/>
                    </a:lnTo>
                    <a:lnTo>
                      <a:pt x="52" y="92"/>
                    </a:lnTo>
                    <a:lnTo>
                      <a:pt x="58" y="86"/>
                    </a:lnTo>
                    <a:lnTo>
                      <a:pt x="60" y="78"/>
                    </a:lnTo>
                    <a:lnTo>
                      <a:pt x="68" y="74"/>
                    </a:lnTo>
                    <a:lnTo>
                      <a:pt x="64" y="54"/>
                    </a:lnTo>
                    <a:lnTo>
                      <a:pt x="64" y="50"/>
                    </a:lnTo>
                    <a:lnTo>
                      <a:pt x="66" y="46"/>
                    </a:lnTo>
                    <a:lnTo>
                      <a:pt x="66" y="38"/>
                    </a:lnTo>
                    <a:lnTo>
                      <a:pt x="82" y="32"/>
                    </a:lnTo>
                    <a:lnTo>
                      <a:pt x="84" y="20"/>
                    </a:lnTo>
                    <a:lnTo>
                      <a:pt x="82" y="14"/>
                    </a:lnTo>
                    <a:lnTo>
                      <a:pt x="96" y="0"/>
                    </a:lnTo>
                    <a:lnTo>
                      <a:pt x="100" y="4"/>
                    </a:lnTo>
                    <a:lnTo>
                      <a:pt x="116" y="6"/>
                    </a:lnTo>
                    <a:lnTo>
                      <a:pt x="120" y="12"/>
                    </a:lnTo>
                    <a:lnTo>
                      <a:pt x="124" y="2"/>
                    </a:lnTo>
                    <a:lnTo>
                      <a:pt x="138" y="4"/>
                    </a:lnTo>
                    <a:lnTo>
                      <a:pt x="142" y="6"/>
                    </a:lnTo>
                    <a:lnTo>
                      <a:pt x="146" y="8"/>
                    </a:lnTo>
                    <a:lnTo>
                      <a:pt x="156" y="18"/>
                    </a:lnTo>
                    <a:lnTo>
                      <a:pt x="164" y="26"/>
                    </a:lnTo>
                    <a:lnTo>
                      <a:pt x="168" y="30"/>
                    </a:lnTo>
                    <a:lnTo>
                      <a:pt x="184" y="34"/>
                    </a:lnTo>
                    <a:lnTo>
                      <a:pt x="198" y="42"/>
                    </a:lnTo>
                    <a:lnTo>
                      <a:pt x="208" y="50"/>
                    </a:lnTo>
                    <a:lnTo>
                      <a:pt x="210" y="56"/>
                    </a:lnTo>
                    <a:lnTo>
                      <a:pt x="202" y="70"/>
                    </a:lnTo>
                    <a:lnTo>
                      <a:pt x="200" y="74"/>
                    </a:lnTo>
                    <a:lnTo>
                      <a:pt x="200" y="78"/>
                    </a:lnTo>
                    <a:lnTo>
                      <a:pt x="214" y="78"/>
                    </a:lnTo>
                    <a:lnTo>
                      <a:pt x="222" y="82"/>
                    </a:lnTo>
                    <a:lnTo>
                      <a:pt x="238" y="80"/>
                    </a:lnTo>
                    <a:lnTo>
                      <a:pt x="250" y="68"/>
                    </a:lnTo>
                    <a:lnTo>
                      <a:pt x="252" y="54"/>
                    </a:lnTo>
                    <a:lnTo>
                      <a:pt x="260" y="54"/>
                    </a:lnTo>
                    <a:lnTo>
                      <a:pt x="260" y="56"/>
                    </a:lnTo>
                    <a:lnTo>
                      <a:pt x="264" y="66"/>
                    </a:lnTo>
                    <a:lnTo>
                      <a:pt x="262" y="76"/>
                    </a:lnTo>
                    <a:lnTo>
                      <a:pt x="256" y="82"/>
                    </a:lnTo>
                    <a:lnTo>
                      <a:pt x="250" y="84"/>
                    </a:lnTo>
                    <a:lnTo>
                      <a:pt x="234" y="98"/>
                    </a:lnTo>
                    <a:lnTo>
                      <a:pt x="224" y="114"/>
                    </a:lnTo>
                    <a:lnTo>
                      <a:pt x="210" y="124"/>
                    </a:lnTo>
                    <a:lnTo>
                      <a:pt x="208" y="128"/>
                    </a:lnTo>
                    <a:lnTo>
                      <a:pt x="208" y="144"/>
                    </a:lnTo>
                    <a:lnTo>
                      <a:pt x="204" y="152"/>
                    </a:lnTo>
                    <a:lnTo>
                      <a:pt x="204" y="166"/>
                    </a:lnTo>
                    <a:lnTo>
                      <a:pt x="200" y="174"/>
                    </a:lnTo>
                    <a:lnTo>
                      <a:pt x="200" y="184"/>
                    </a:lnTo>
                    <a:lnTo>
                      <a:pt x="198" y="188"/>
                    </a:lnTo>
                    <a:lnTo>
                      <a:pt x="200" y="194"/>
                    </a:lnTo>
                    <a:lnTo>
                      <a:pt x="210" y="198"/>
                    </a:lnTo>
                    <a:lnTo>
                      <a:pt x="216" y="206"/>
                    </a:lnTo>
                    <a:lnTo>
                      <a:pt x="214" y="214"/>
                    </a:lnTo>
                    <a:lnTo>
                      <a:pt x="218" y="220"/>
                    </a:lnTo>
                    <a:lnTo>
                      <a:pt x="222" y="222"/>
                    </a:lnTo>
                    <a:lnTo>
                      <a:pt x="224" y="232"/>
                    </a:lnTo>
                    <a:lnTo>
                      <a:pt x="222" y="234"/>
                    </a:lnTo>
                    <a:lnTo>
                      <a:pt x="212" y="246"/>
                    </a:lnTo>
                    <a:lnTo>
                      <a:pt x="212" y="252"/>
                    </a:lnTo>
                    <a:lnTo>
                      <a:pt x="206" y="256"/>
                    </a:lnTo>
                    <a:lnTo>
                      <a:pt x="186" y="262"/>
                    </a:lnTo>
                    <a:lnTo>
                      <a:pt x="166" y="266"/>
                    </a:lnTo>
                    <a:lnTo>
                      <a:pt x="152" y="266"/>
                    </a:lnTo>
                    <a:lnTo>
                      <a:pt x="148" y="262"/>
                    </a:lnTo>
                    <a:lnTo>
                      <a:pt x="148" y="270"/>
                    </a:lnTo>
                    <a:lnTo>
                      <a:pt x="152" y="274"/>
                    </a:lnTo>
                    <a:lnTo>
                      <a:pt x="150" y="280"/>
                    </a:lnTo>
                    <a:lnTo>
                      <a:pt x="150" y="282"/>
                    </a:lnTo>
                    <a:lnTo>
                      <a:pt x="148" y="284"/>
                    </a:lnTo>
                    <a:lnTo>
                      <a:pt x="148" y="298"/>
                    </a:lnTo>
                    <a:lnTo>
                      <a:pt x="146" y="300"/>
                    </a:lnTo>
                    <a:lnTo>
                      <a:pt x="142" y="302"/>
                    </a:lnTo>
                    <a:lnTo>
                      <a:pt x="138" y="304"/>
                    </a:lnTo>
                    <a:lnTo>
                      <a:pt x="128" y="304"/>
                    </a:lnTo>
                    <a:lnTo>
                      <a:pt x="116" y="298"/>
                    </a:lnTo>
                    <a:lnTo>
                      <a:pt x="112" y="296"/>
                    </a:lnTo>
                    <a:lnTo>
                      <a:pt x="110" y="300"/>
                    </a:lnTo>
                    <a:lnTo>
                      <a:pt x="112" y="320"/>
                    </a:lnTo>
                    <a:lnTo>
                      <a:pt x="118" y="324"/>
                    </a:lnTo>
                    <a:lnTo>
                      <a:pt x="118" y="326"/>
                    </a:lnTo>
                    <a:lnTo>
                      <a:pt x="120" y="328"/>
                    </a:lnTo>
                    <a:lnTo>
                      <a:pt x="124" y="326"/>
                    </a:lnTo>
                    <a:lnTo>
                      <a:pt x="122" y="324"/>
                    </a:lnTo>
                    <a:lnTo>
                      <a:pt x="128" y="320"/>
                    </a:lnTo>
                    <a:lnTo>
                      <a:pt x="130" y="324"/>
                    </a:lnTo>
                    <a:lnTo>
                      <a:pt x="132" y="330"/>
                    </a:lnTo>
                    <a:lnTo>
                      <a:pt x="130" y="334"/>
                    </a:lnTo>
                    <a:lnTo>
                      <a:pt x="122" y="334"/>
                    </a:lnTo>
                    <a:lnTo>
                      <a:pt x="122" y="332"/>
                    </a:lnTo>
                    <a:lnTo>
                      <a:pt x="118" y="328"/>
                    </a:lnTo>
                    <a:lnTo>
                      <a:pt x="112" y="332"/>
                    </a:lnTo>
                    <a:lnTo>
                      <a:pt x="112" y="334"/>
                    </a:lnTo>
                    <a:lnTo>
                      <a:pt x="122" y="338"/>
                    </a:lnTo>
                    <a:lnTo>
                      <a:pt x="114" y="342"/>
                    </a:lnTo>
                    <a:lnTo>
                      <a:pt x="112" y="344"/>
                    </a:lnTo>
                    <a:lnTo>
                      <a:pt x="110" y="348"/>
                    </a:lnTo>
                    <a:lnTo>
                      <a:pt x="110" y="362"/>
                    </a:lnTo>
                    <a:lnTo>
                      <a:pt x="104" y="370"/>
                    </a:lnTo>
                    <a:lnTo>
                      <a:pt x="104" y="376"/>
                    </a:lnTo>
                    <a:lnTo>
                      <a:pt x="96" y="376"/>
                    </a:lnTo>
                    <a:lnTo>
                      <a:pt x="92" y="380"/>
                    </a:lnTo>
                    <a:lnTo>
                      <a:pt x="88" y="380"/>
                    </a:lnTo>
                    <a:lnTo>
                      <a:pt x="78" y="394"/>
                    </a:lnTo>
                    <a:lnTo>
                      <a:pt x="78" y="398"/>
                    </a:lnTo>
                    <a:lnTo>
                      <a:pt x="82" y="406"/>
                    </a:lnTo>
                    <a:lnTo>
                      <a:pt x="90" y="414"/>
                    </a:lnTo>
                    <a:lnTo>
                      <a:pt x="102" y="416"/>
                    </a:lnTo>
                    <a:lnTo>
                      <a:pt x="102" y="418"/>
                    </a:lnTo>
                    <a:lnTo>
                      <a:pt x="104" y="424"/>
                    </a:lnTo>
                    <a:lnTo>
                      <a:pt x="100" y="428"/>
                    </a:lnTo>
                    <a:lnTo>
                      <a:pt x="102" y="432"/>
                    </a:lnTo>
                    <a:lnTo>
                      <a:pt x="100" y="434"/>
                    </a:lnTo>
                    <a:lnTo>
                      <a:pt x="100" y="436"/>
                    </a:lnTo>
                    <a:lnTo>
                      <a:pt x="96" y="438"/>
                    </a:lnTo>
                    <a:lnTo>
                      <a:pt x="78" y="454"/>
                    </a:lnTo>
                    <a:lnTo>
                      <a:pt x="76" y="458"/>
                    </a:lnTo>
                    <a:lnTo>
                      <a:pt x="76" y="462"/>
                    </a:lnTo>
                    <a:lnTo>
                      <a:pt x="78" y="460"/>
                    </a:lnTo>
                    <a:lnTo>
                      <a:pt x="74" y="472"/>
                    </a:lnTo>
                    <a:lnTo>
                      <a:pt x="68" y="476"/>
                    </a:lnTo>
                    <a:lnTo>
                      <a:pt x="64" y="470"/>
                    </a:lnTo>
                    <a:lnTo>
                      <a:pt x="64" y="474"/>
                    </a:lnTo>
                    <a:lnTo>
                      <a:pt x="66" y="478"/>
                    </a:lnTo>
                    <a:lnTo>
                      <a:pt x="58" y="484"/>
                    </a:lnTo>
                    <a:lnTo>
                      <a:pt x="54" y="496"/>
                    </a:lnTo>
                    <a:lnTo>
                      <a:pt x="56" y="496"/>
                    </a:lnTo>
                    <a:lnTo>
                      <a:pt x="58" y="506"/>
                    </a:lnTo>
                    <a:lnTo>
                      <a:pt x="54" y="508"/>
                    </a:lnTo>
                    <a:lnTo>
                      <a:pt x="58" y="510"/>
                    </a:lnTo>
                    <a:lnTo>
                      <a:pt x="68" y="522"/>
                    </a:lnTo>
                    <a:lnTo>
                      <a:pt x="68" y="52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3" name="Freeform 264">
                <a:extLst>
                  <a:ext uri="{FF2B5EF4-FFF2-40B4-BE49-F238E27FC236}">
                    <a16:creationId xmlns="" xmlns:a16="http://schemas.microsoft.com/office/drawing/2014/main" id="{823D3126-3633-48C1-9DD0-3838138A8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189" y="4084639"/>
                <a:ext cx="82550" cy="9207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0"/>
                  </a:cxn>
                  <a:cxn ang="0">
                    <a:pos x="18" y="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20" y="16"/>
                  </a:cxn>
                  <a:cxn ang="0">
                    <a:pos x="22" y="20"/>
                  </a:cxn>
                  <a:cxn ang="0">
                    <a:pos x="22" y="24"/>
                  </a:cxn>
                  <a:cxn ang="0">
                    <a:pos x="10" y="24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0" y="46"/>
                  </a:cxn>
                  <a:cxn ang="0">
                    <a:pos x="12" y="54"/>
                  </a:cxn>
                  <a:cxn ang="0">
                    <a:pos x="28" y="58"/>
                  </a:cxn>
                  <a:cxn ang="0">
                    <a:pos x="30" y="54"/>
                  </a:cxn>
                  <a:cxn ang="0">
                    <a:pos x="36" y="52"/>
                  </a:cxn>
                  <a:cxn ang="0">
                    <a:pos x="36" y="48"/>
                  </a:cxn>
                  <a:cxn ang="0">
                    <a:pos x="40" y="44"/>
                  </a:cxn>
                  <a:cxn ang="0">
                    <a:pos x="40" y="40"/>
                  </a:cxn>
                  <a:cxn ang="0">
                    <a:pos x="50" y="32"/>
                  </a:cxn>
                  <a:cxn ang="0">
                    <a:pos x="52" y="30"/>
                  </a:cxn>
                  <a:cxn ang="0">
                    <a:pos x="50" y="28"/>
                  </a:cxn>
                  <a:cxn ang="0">
                    <a:pos x="48" y="30"/>
                  </a:cxn>
                  <a:cxn ang="0">
                    <a:pos x="44" y="28"/>
                  </a:cxn>
                  <a:cxn ang="0">
                    <a:pos x="40" y="26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2" h="58">
                    <a:moveTo>
                      <a:pt x="40" y="0"/>
                    </a:move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8" y="6"/>
                    </a:lnTo>
                    <a:lnTo>
                      <a:pt x="20" y="16"/>
                    </a:lnTo>
                    <a:lnTo>
                      <a:pt x="22" y="20"/>
                    </a:lnTo>
                    <a:lnTo>
                      <a:pt x="22" y="24"/>
                    </a:lnTo>
                    <a:lnTo>
                      <a:pt x="10" y="24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12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2"/>
                    </a:lnTo>
                    <a:lnTo>
                      <a:pt x="36" y="48"/>
                    </a:lnTo>
                    <a:lnTo>
                      <a:pt x="40" y="44"/>
                    </a:lnTo>
                    <a:lnTo>
                      <a:pt x="40" y="40"/>
                    </a:lnTo>
                    <a:lnTo>
                      <a:pt x="50" y="32"/>
                    </a:lnTo>
                    <a:lnTo>
                      <a:pt x="52" y="30"/>
                    </a:lnTo>
                    <a:lnTo>
                      <a:pt x="50" y="28"/>
                    </a:lnTo>
                    <a:lnTo>
                      <a:pt x="48" y="30"/>
                    </a:lnTo>
                    <a:lnTo>
                      <a:pt x="44" y="28"/>
                    </a:lnTo>
                    <a:lnTo>
                      <a:pt x="40" y="26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4" name="Freeform 265">
                <a:extLst>
                  <a:ext uri="{FF2B5EF4-FFF2-40B4-BE49-F238E27FC236}">
                    <a16:creationId xmlns="" xmlns:a16="http://schemas.microsoft.com/office/drawing/2014/main" id="{02A868C3-D369-4082-A295-B38CA8D02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5" y="4640265"/>
                <a:ext cx="247651" cy="215900"/>
              </a:xfrm>
              <a:custGeom>
                <a:avLst/>
                <a:gdLst/>
                <a:ahLst/>
                <a:cxnLst>
                  <a:cxn ang="0">
                    <a:pos x="76" y="120"/>
                  </a:cxn>
                  <a:cxn ang="0">
                    <a:pos x="84" y="114"/>
                  </a:cxn>
                  <a:cxn ang="0">
                    <a:pos x="88" y="114"/>
                  </a:cxn>
                  <a:cxn ang="0">
                    <a:pos x="102" y="102"/>
                  </a:cxn>
                  <a:cxn ang="0">
                    <a:pos x="110" y="102"/>
                  </a:cxn>
                  <a:cxn ang="0">
                    <a:pos x="116" y="92"/>
                  </a:cxn>
                  <a:cxn ang="0">
                    <a:pos x="140" y="84"/>
                  </a:cxn>
                  <a:cxn ang="0">
                    <a:pos x="146" y="80"/>
                  </a:cxn>
                  <a:cxn ang="0">
                    <a:pos x="146" y="70"/>
                  </a:cxn>
                  <a:cxn ang="0">
                    <a:pos x="154" y="60"/>
                  </a:cxn>
                  <a:cxn ang="0">
                    <a:pos x="150" y="46"/>
                  </a:cxn>
                  <a:cxn ang="0">
                    <a:pos x="156" y="34"/>
                  </a:cxn>
                  <a:cxn ang="0">
                    <a:pos x="150" y="20"/>
                  </a:cxn>
                  <a:cxn ang="0">
                    <a:pos x="146" y="18"/>
                  </a:cxn>
                  <a:cxn ang="0">
                    <a:pos x="126" y="6"/>
                  </a:cxn>
                  <a:cxn ang="0">
                    <a:pos x="120" y="10"/>
                  </a:cxn>
                  <a:cxn ang="0">
                    <a:pos x="114" y="0"/>
                  </a:cxn>
                  <a:cxn ang="0">
                    <a:pos x="94" y="6"/>
                  </a:cxn>
                  <a:cxn ang="0">
                    <a:pos x="92" y="12"/>
                  </a:cxn>
                  <a:cxn ang="0">
                    <a:pos x="92" y="26"/>
                  </a:cxn>
                  <a:cxn ang="0">
                    <a:pos x="88" y="50"/>
                  </a:cxn>
                  <a:cxn ang="0">
                    <a:pos x="102" y="56"/>
                  </a:cxn>
                  <a:cxn ang="0">
                    <a:pos x="100" y="68"/>
                  </a:cxn>
                  <a:cxn ang="0">
                    <a:pos x="92" y="68"/>
                  </a:cxn>
                  <a:cxn ang="0">
                    <a:pos x="82" y="56"/>
                  </a:cxn>
                  <a:cxn ang="0">
                    <a:pos x="68" y="48"/>
                  </a:cxn>
                  <a:cxn ang="0">
                    <a:pos x="46" y="46"/>
                  </a:cxn>
                  <a:cxn ang="0">
                    <a:pos x="34" y="44"/>
                  </a:cxn>
                  <a:cxn ang="0">
                    <a:pos x="26" y="36"/>
                  </a:cxn>
                  <a:cxn ang="0">
                    <a:pos x="26" y="64"/>
                  </a:cxn>
                  <a:cxn ang="0">
                    <a:pos x="18" y="66"/>
                  </a:cxn>
                  <a:cxn ang="0">
                    <a:pos x="0" y="66"/>
                  </a:cxn>
                  <a:cxn ang="0">
                    <a:pos x="0" y="86"/>
                  </a:cxn>
                  <a:cxn ang="0">
                    <a:pos x="0" y="116"/>
                  </a:cxn>
                  <a:cxn ang="0">
                    <a:pos x="28" y="126"/>
                  </a:cxn>
                  <a:cxn ang="0">
                    <a:pos x="42" y="132"/>
                  </a:cxn>
                  <a:cxn ang="0">
                    <a:pos x="58" y="134"/>
                  </a:cxn>
                  <a:cxn ang="0">
                    <a:pos x="64" y="136"/>
                  </a:cxn>
                  <a:cxn ang="0">
                    <a:pos x="66" y="134"/>
                  </a:cxn>
                </a:cxnLst>
                <a:rect l="0" t="0" r="r" b="b"/>
                <a:pathLst>
                  <a:path w="156" h="136">
                    <a:moveTo>
                      <a:pt x="66" y="134"/>
                    </a:moveTo>
                    <a:lnTo>
                      <a:pt x="76" y="120"/>
                    </a:lnTo>
                    <a:lnTo>
                      <a:pt x="78" y="118"/>
                    </a:lnTo>
                    <a:lnTo>
                      <a:pt x="84" y="114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08"/>
                    </a:lnTo>
                    <a:lnTo>
                      <a:pt x="102" y="102"/>
                    </a:lnTo>
                    <a:lnTo>
                      <a:pt x="106" y="102"/>
                    </a:lnTo>
                    <a:lnTo>
                      <a:pt x="110" y="102"/>
                    </a:lnTo>
                    <a:lnTo>
                      <a:pt x="106" y="94"/>
                    </a:lnTo>
                    <a:lnTo>
                      <a:pt x="116" y="92"/>
                    </a:lnTo>
                    <a:lnTo>
                      <a:pt x="128" y="88"/>
                    </a:lnTo>
                    <a:lnTo>
                      <a:pt x="140" y="84"/>
                    </a:lnTo>
                    <a:lnTo>
                      <a:pt x="148" y="80"/>
                    </a:lnTo>
                    <a:lnTo>
                      <a:pt x="146" y="80"/>
                    </a:lnTo>
                    <a:lnTo>
                      <a:pt x="144" y="76"/>
                    </a:lnTo>
                    <a:lnTo>
                      <a:pt x="146" y="70"/>
                    </a:lnTo>
                    <a:lnTo>
                      <a:pt x="148" y="62"/>
                    </a:lnTo>
                    <a:lnTo>
                      <a:pt x="154" y="60"/>
                    </a:lnTo>
                    <a:lnTo>
                      <a:pt x="150" y="56"/>
                    </a:lnTo>
                    <a:lnTo>
                      <a:pt x="150" y="46"/>
                    </a:lnTo>
                    <a:lnTo>
                      <a:pt x="152" y="38"/>
                    </a:lnTo>
                    <a:lnTo>
                      <a:pt x="156" y="34"/>
                    </a:lnTo>
                    <a:lnTo>
                      <a:pt x="152" y="22"/>
                    </a:lnTo>
                    <a:lnTo>
                      <a:pt x="150" y="20"/>
                    </a:lnTo>
                    <a:lnTo>
                      <a:pt x="148" y="20"/>
                    </a:lnTo>
                    <a:lnTo>
                      <a:pt x="146" y="18"/>
                    </a:lnTo>
                    <a:lnTo>
                      <a:pt x="130" y="12"/>
                    </a:lnTo>
                    <a:lnTo>
                      <a:pt x="126" y="6"/>
                    </a:lnTo>
                    <a:lnTo>
                      <a:pt x="122" y="6"/>
                    </a:lnTo>
                    <a:lnTo>
                      <a:pt x="120" y="10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6" y="6"/>
                    </a:lnTo>
                    <a:lnTo>
                      <a:pt x="94" y="6"/>
                    </a:lnTo>
                    <a:lnTo>
                      <a:pt x="94" y="10"/>
                    </a:lnTo>
                    <a:lnTo>
                      <a:pt x="92" y="12"/>
                    </a:lnTo>
                    <a:lnTo>
                      <a:pt x="92" y="16"/>
                    </a:lnTo>
                    <a:lnTo>
                      <a:pt x="92" y="26"/>
                    </a:lnTo>
                    <a:lnTo>
                      <a:pt x="92" y="32"/>
                    </a:lnTo>
                    <a:lnTo>
                      <a:pt x="88" y="50"/>
                    </a:lnTo>
                    <a:lnTo>
                      <a:pt x="94" y="56"/>
                    </a:lnTo>
                    <a:lnTo>
                      <a:pt x="102" y="56"/>
                    </a:lnTo>
                    <a:lnTo>
                      <a:pt x="104" y="70"/>
                    </a:lnTo>
                    <a:lnTo>
                      <a:pt x="100" y="68"/>
                    </a:lnTo>
                    <a:lnTo>
                      <a:pt x="96" y="68"/>
                    </a:lnTo>
                    <a:lnTo>
                      <a:pt x="92" y="68"/>
                    </a:lnTo>
                    <a:lnTo>
                      <a:pt x="84" y="62"/>
                    </a:lnTo>
                    <a:lnTo>
                      <a:pt x="82" y="56"/>
                    </a:lnTo>
                    <a:lnTo>
                      <a:pt x="72" y="54"/>
                    </a:lnTo>
                    <a:lnTo>
                      <a:pt x="68" y="48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42" y="40"/>
                    </a:lnTo>
                    <a:lnTo>
                      <a:pt x="34" y="4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28" y="38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18" y="66"/>
                    </a:lnTo>
                    <a:lnTo>
                      <a:pt x="10" y="66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0" y="86"/>
                    </a:lnTo>
                    <a:lnTo>
                      <a:pt x="0" y="100"/>
                    </a:lnTo>
                    <a:lnTo>
                      <a:pt x="0" y="116"/>
                    </a:lnTo>
                    <a:lnTo>
                      <a:pt x="16" y="130"/>
                    </a:lnTo>
                    <a:lnTo>
                      <a:pt x="28" y="126"/>
                    </a:lnTo>
                    <a:lnTo>
                      <a:pt x="36" y="128"/>
                    </a:lnTo>
                    <a:lnTo>
                      <a:pt x="42" y="132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2" y="136"/>
                    </a:lnTo>
                    <a:lnTo>
                      <a:pt x="64" y="136"/>
                    </a:lnTo>
                    <a:lnTo>
                      <a:pt x="66" y="134"/>
                    </a:lnTo>
                    <a:lnTo>
                      <a:pt x="66" y="13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5" name="Freeform 266">
                <a:extLst>
                  <a:ext uri="{FF2B5EF4-FFF2-40B4-BE49-F238E27FC236}">
                    <a16:creationId xmlns="" xmlns:a16="http://schemas.microsoft.com/office/drawing/2014/main" id="{454F93B3-0F75-43CC-9291-581EBF065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841" y="3487739"/>
                <a:ext cx="114300" cy="95251"/>
              </a:xfrm>
              <a:custGeom>
                <a:avLst/>
                <a:gdLst/>
                <a:ahLst/>
                <a:cxnLst>
                  <a:cxn ang="0">
                    <a:pos x="54" y="60"/>
                  </a:cxn>
                  <a:cxn ang="0">
                    <a:pos x="54" y="50"/>
                  </a:cxn>
                  <a:cxn ang="0">
                    <a:pos x="56" y="48"/>
                  </a:cxn>
                  <a:cxn ang="0">
                    <a:pos x="58" y="52"/>
                  </a:cxn>
                  <a:cxn ang="0">
                    <a:pos x="58" y="48"/>
                  </a:cxn>
                  <a:cxn ang="0">
                    <a:pos x="62" y="32"/>
                  </a:cxn>
                  <a:cxn ang="0">
                    <a:pos x="66" y="28"/>
                  </a:cxn>
                  <a:cxn ang="0">
                    <a:pos x="70" y="28"/>
                  </a:cxn>
                  <a:cxn ang="0">
                    <a:pos x="72" y="30"/>
                  </a:cxn>
                  <a:cxn ang="0">
                    <a:pos x="70" y="26"/>
                  </a:cxn>
                  <a:cxn ang="0">
                    <a:pos x="68" y="24"/>
                  </a:cxn>
                  <a:cxn ang="0">
                    <a:pos x="62" y="24"/>
                  </a:cxn>
                  <a:cxn ang="0">
                    <a:pos x="54" y="10"/>
                  </a:cxn>
                  <a:cxn ang="0">
                    <a:pos x="48" y="2"/>
                  </a:cxn>
                  <a:cxn ang="0">
                    <a:pos x="38" y="12"/>
                  </a:cxn>
                  <a:cxn ang="0">
                    <a:pos x="32" y="12"/>
                  </a:cxn>
                  <a:cxn ang="0">
                    <a:pos x="30" y="6"/>
                  </a:cxn>
                  <a:cxn ang="0">
                    <a:pos x="20" y="0"/>
                  </a:cxn>
                  <a:cxn ang="0">
                    <a:pos x="16" y="6"/>
                  </a:cxn>
                  <a:cxn ang="0">
                    <a:pos x="22" y="10"/>
                  </a:cxn>
                  <a:cxn ang="0">
                    <a:pos x="22" y="12"/>
                  </a:cxn>
                  <a:cxn ang="0">
                    <a:pos x="22" y="14"/>
                  </a:cxn>
                  <a:cxn ang="0">
                    <a:pos x="14" y="12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" y="16"/>
                  </a:cxn>
                  <a:cxn ang="0">
                    <a:pos x="6" y="18"/>
                  </a:cxn>
                  <a:cxn ang="0">
                    <a:pos x="6" y="24"/>
                  </a:cxn>
                  <a:cxn ang="0">
                    <a:pos x="12" y="30"/>
                  </a:cxn>
                  <a:cxn ang="0">
                    <a:pos x="12" y="34"/>
                  </a:cxn>
                  <a:cxn ang="0">
                    <a:pos x="10" y="34"/>
                  </a:cxn>
                  <a:cxn ang="0">
                    <a:pos x="10" y="36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8"/>
                  </a:cxn>
                  <a:cxn ang="0">
                    <a:pos x="18" y="48"/>
                  </a:cxn>
                  <a:cxn ang="0">
                    <a:pos x="20" y="54"/>
                  </a:cxn>
                  <a:cxn ang="0">
                    <a:pos x="24" y="54"/>
                  </a:cxn>
                  <a:cxn ang="0">
                    <a:pos x="30" y="44"/>
                  </a:cxn>
                  <a:cxn ang="0">
                    <a:pos x="40" y="40"/>
                  </a:cxn>
                  <a:cxn ang="0">
                    <a:pos x="44" y="44"/>
                  </a:cxn>
                  <a:cxn ang="0">
                    <a:pos x="46" y="52"/>
                  </a:cxn>
                  <a:cxn ang="0">
                    <a:pos x="42" y="56"/>
                  </a:cxn>
                  <a:cxn ang="0">
                    <a:pos x="48" y="60"/>
                  </a:cxn>
                  <a:cxn ang="0">
                    <a:pos x="54" y="60"/>
                  </a:cxn>
                  <a:cxn ang="0">
                    <a:pos x="54" y="60"/>
                  </a:cxn>
                </a:cxnLst>
                <a:rect l="0" t="0" r="r" b="b"/>
                <a:pathLst>
                  <a:path w="72" h="60">
                    <a:moveTo>
                      <a:pt x="54" y="60"/>
                    </a:moveTo>
                    <a:lnTo>
                      <a:pt x="54" y="50"/>
                    </a:lnTo>
                    <a:lnTo>
                      <a:pt x="56" y="48"/>
                    </a:lnTo>
                    <a:lnTo>
                      <a:pt x="58" y="52"/>
                    </a:lnTo>
                    <a:lnTo>
                      <a:pt x="58" y="48"/>
                    </a:lnTo>
                    <a:lnTo>
                      <a:pt x="62" y="32"/>
                    </a:lnTo>
                    <a:lnTo>
                      <a:pt x="66" y="28"/>
                    </a:lnTo>
                    <a:lnTo>
                      <a:pt x="70" y="28"/>
                    </a:lnTo>
                    <a:lnTo>
                      <a:pt x="72" y="30"/>
                    </a:lnTo>
                    <a:lnTo>
                      <a:pt x="70" y="26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4" y="10"/>
                    </a:lnTo>
                    <a:lnTo>
                      <a:pt x="48" y="2"/>
                    </a:lnTo>
                    <a:lnTo>
                      <a:pt x="38" y="12"/>
                    </a:lnTo>
                    <a:lnTo>
                      <a:pt x="32" y="12"/>
                    </a:lnTo>
                    <a:lnTo>
                      <a:pt x="30" y="6"/>
                    </a:lnTo>
                    <a:lnTo>
                      <a:pt x="20" y="0"/>
                    </a:lnTo>
                    <a:lnTo>
                      <a:pt x="16" y="6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4" y="12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20" y="54"/>
                    </a:lnTo>
                    <a:lnTo>
                      <a:pt x="24" y="54"/>
                    </a:lnTo>
                    <a:lnTo>
                      <a:pt x="30" y="44"/>
                    </a:lnTo>
                    <a:lnTo>
                      <a:pt x="40" y="40"/>
                    </a:lnTo>
                    <a:lnTo>
                      <a:pt x="44" y="44"/>
                    </a:lnTo>
                    <a:lnTo>
                      <a:pt x="46" y="52"/>
                    </a:lnTo>
                    <a:lnTo>
                      <a:pt x="42" y="56"/>
                    </a:lnTo>
                    <a:lnTo>
                      <a:pt x="48" y="60"/>
                    </a:lnTo>
                    <a:lnTo>
                      <a:pt x="54" y="60"/>
                    </a:lnTo>
                    <a:lnTo>
                      <a:pt x="54" y="6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6" name="Freeform 267">
                <a:extLst>
                  <a:ext uri="{FF2B5EF4-FFF2-40B4-BE49-F238E27FC236}">
                    <a16:creationId xmlns="" xmlns:a16="http://schemas.microsoft.com/office/drawing/2014/main" id="{45E5AE66-56F9-4D09-A789-C328F5F34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488" y="4440240"/>
                <a:ext cx="120650" cy="133351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64" y="14"/>
                  </a:cxn>
                  <a:cxn ang="0">
                    <a:pos x="62" y="16"/>
                  </a:cxn>
                  <a:cxn ang="0">
                    <a:pos x="48" y="16"/>
                  </a:cxn>
                  <a:cxn ang="0">
                    <a:pos x="46" y="10"/>
                  </a:cxn>
                  <a:cxn ang="0">
                    <a:pos x="42" y="8"/>
                  </a:cxn>
                  <a:cxn ang="0">
                    <a:pos x="36" y="4"/>
                  </a:cxn>
                  <a:cxn ang="0">
                    <a:pos x="26" y="0"/>
                  </a:cxn>
                  <a:cxn ang="0">
                    <a:pos x="16" y="8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10" y="16"/>
                  </a:cxn>
                  <a:cxn ang="0">
                    <a:pos x="6" y="22"/>
                  </a:cxn>
                  <a:cxn ang="0">
                    <a:pos x="6" y="28"/>
                  </a:cxn>
                  <a:cxn ang="0">
                    <a:pos x="0" y="32"/>
                  </a:cxn>
                  <a:cxn ang="0">
                    <a:pos x="0" y="50"/>
                  </a:cxn>
                  <a:cxn ang="0">
                    <a:pos x="8" y="54"/>
                  </a:cxn>
                  <a:cxn ang="0">
                    <a:pos x="12" y="48"/>
                  </a:cxn>
                  <a:cxn ang="0">
                    <a:pos x="14" y="52"/>
                  </a:cxn>
                  <a:cxn ang="0">
                    <a:pos x="12" y="60"/>
                  </a:cxn>
                  <a:cxn ang="0">
                    <a:pos x="6" y="64"/>
                  </a:cxn>
                  <a:cxn ang="0">
                    <a:pos x="8" y="70"/>
                  </a:cxn>
                  <a:cxn ang="0">
                    <a:pos x="4" y="74"/>
                  </a:cxn>
                  <a:cxn ang="0">
                    <a:pos x="4" y="78"/>
                  </a:cxn>
                  <a:cxn ang="0">
                    <a:pos x="10" y="78"/>
                  </a:cxn>
                  <a:cxn ang="0">
                    <a:pos x="12" y="80"/>
                  </a:cxn>
                  <a:cxn ang="0">
                    <a:pos x="16" y="80"/>
                  </a:cxn>
                  <a:cxn ang="0">
                    <a:pos x="18" y="84"/>
                  </a:cxn>
                  <a:cxn ang="0">
                    <a:pos x="24" y="84"/>
                  </a:cxn>
                  <a:cxn ang="0">
                    <a:pos x="28" y="80"/>
                  </a:cxn>
                  <a:cxn ang="0">
                    <a:pos x="30" y="70"/>
                  </a:cxn>
                  <a:cxn ang="0">
                    <a:pos x="32" y="66"/>
                  </a:cxn>
                  <a:cxn ang="0">
                    <a:pos x="36" y="66"/>
                  </a:cxn>
                  <a:cxn ang="0">
                    <a:pos x="38" y="60"/>
                  </a:cxn>
                  <a:cxn ang="0">
                    <a:pos x="56" y="52"/>
                  </a:cxn>
                  <a:cxn ang="0">
                    <a:pos x="68" y="42"/>
                  </a:cxn>
                  <a:cxn ang="0">
                    <a:pos x="74" y="32"/>
                  </a:cxn>
                  <a:cxn ang="0">
                    <a:pos x="76" y="32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74" y="20"/>
                  </a:cxn>
                  <a:cxn ang="0">
                    <a:pos x="74" y="20"/>
                  </a:cxn>
                </a:cxnLst>
                <a:rect l="0" t="0" r="r" b="b"/>
                <a:pathLst>
                  <a:path w="76" h="84">
                    <a:moveTo>
                      <a:pt x="74" y="20"/>
                    </a:moveTo>
                    <a:lnTo>
                      <a:pt x="64" y="14"/>
                    </a:lnTo>
                    <a:lnTo>
                      <a:pt x="62" y="16"/>
                    </a:lnTo>
                    <a:lnTo>
                      <a:pt x="48" y="16"/>
                    </a:lnTo>
                    <a:lnTo>
                      <a:pt x="46" y="10"/>
                    </a:lnTo>
                    <a:lnTo>
                      <a:pt x="42" y="8"/>
                    </a:lnTo>
                    <a:lnTo>
                      <a:pt x="36" y="4"/>
                    </a:lnTo>
                    <a:lnTo>
                      <a:pt x="26" y="0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6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0" y="50"/>
                    </a:lnTo>
                    <a:lnTo>
                      <a:pt x="8" y="54"/>
                    </a:lnTo>
                    <a:lnTo>
                      <a:pt x="12" y="48"/>
                    </a:lnTo>
                    <a:lnTo>
                      <a:pt x="14" y="52"/>
                    </a:lnTo>
                    <a:lnTo>
                      <a:pt x="12" y="60"/>
                    </a:lnTo>
                    <a:lnTo>
                      <a:pt x="6" y="64"/>
                    </a:lnTo>
                    <a:lnTo>
                      <a:pt x="8" y="70"/>
                    </a:lnTo>
                    <a:lnTo>
                      <a:pt x="4" y="74"/>
                    </a:lnTo>
                    <a:lnTo>
                      <a:pt x="4" y="78"/>
                    </a:lnTo>
                    <a:lnTo>
                      <a:pt x="10" y="78"/>
                    </a:lnTo>
                    <a:lnTo>
                      <a:pt x="12" y="80"/>
                    </a:lnTo>
                    <a:lnTo>
                      <a:pt x="16" y="80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28" y="80"/>
                    </a:lnTo>
                    <a:lnTo>
                      <a:pt x="30" y="70"/>
                    </a:lnTo>
                    <a:lnTo>
                      <a:pt x="32" y="66"/>
                    </a:lnTo>
                    <a:lnTo>
                      <a:pt x="36" y="66"/>
                    </a:lnTo>
                    <a:lnTo>
                      <a:pt x="38" y="60"/>
                    </a:lnTo>
                    <a:lnTo>
                      <a:pt x="56" y="52"/>
                    </a:lnTo>
                    <a:lnTo>
                      <a:pt x="68" y="42"/>
                    </a:lnTo>
                    <a:lnTo>
                      <a:pt x="74" y="32"/>
                    </a:lnTo>
                    <a:lnTo>
                      <a:pt x="76" y="32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74" y="20"/>
                    </a:lnTo>
                    <a:lnTo>
                      <a:pt x="74" y="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7" name="Freeform 268">
                <a:extLst>
                  <a:ext uri="{FF2B5EF4-FFF2-40B4-BE49-F238E27FC236}">
                    <a16:creationId xmlns="" xmlns:a16="http://schemas.microsoft.com/office/drawing/2014/main" id="{606B37C5-ED9D-493D-B1F0-5ED38F4F8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764" y="4205289"/>
                <a:ext cx="257174" cy="352425"/>
              </a:xfrm>
              <a:custGeom>
                <a:avLst/>
                <a:gdLst/>
                <a:ahLst/>
                <a:cxnLst>
                  <a:cxn ang="0">
                    <a:pos x="122" y="208"/>
                  </a:cxn>
                  <a:cxn ang="0">
                    <a:pos x="114" y="218"/>
                  </a:cxn>
                  <a:cxn ang="0">
                    <a:pos x="112" y="214"/>
                  </a:cxn>
                  <a:cxn ang="0">
                    <a:pos x="116" y="200"/>
                  </a:cxn>
                  <a:cxn ang="0">
                    <a:pos x="102" y="198"/>
                  </a:cxn>
                  <a:cxn ang="0">
                    <a:pos x="88" y="200"/>
                  </a:cxn>
                  <a:cxn ang="0">
                    <a:pos x="76" y="196"/>
                  </a:cxn>
                  <a:cxn ang="0">
                    <a:pos x="72" y="190"/>
                  </a:cxn>
                  <a:cxn ang="0">
                    <a:pos x="64" y="180"/>
                  </a:cxn>
                  <a:cxn ang="0">
                    <a:pos x="56" y="170"/>
                  </a:cxn>
                  <a:cxn ang="0">
                    <a:pos x="38" y="162"/>
                  </a:cxn>
                  <a:cxn ang="0">
                    <a:pos x="22" y="164"/>
                  </a:cxn>
                  <a:cxn ang="0">
                    <a:pos x="16" y="156"/>
                  </a:cxn>
                  <a:cxn ang="0">
                    <a:pos x="0" y="148"/>
                  </a:cxn>
                  <a:cxn ang="0">
                    <a:pos x="0" y="142"/>
                  </a:cxn>
                  <a:cxn ang="0">
                    <a:pos x="6" y="134"/>
                  </a:cxn>
                  <a:cxn ang="0">
                    <a:pos x="18" y="124"/>
                  </a:cxn>
                  <a:cxn ang="0">
                    <a:pos x="26" y="114"/>
                  </a:cxn>
                  <a:cxn ang="0">
                    <a:pos x="20" y="114"/>
                  </a:cxn>
                  <a:cxn ang="0">
                    <a:pos x="18" y="94"/>
                  </a:cxn>
                  <a:cxn ang="0">
                    <a:pos x="20" y="80"/>
                  </a:cxn>
                  <a:cxn ang="0">
                    <a:pos x="14" y="68"/>
                  </a:cxn>
                  <a:cxn ang="0">
                    <a:pos x="18" y="64"/>
                  </a:cxn>
                  <a:cxn ang="0">
                    <a:pos x="20" y="54"/>
                  </a:cxn>
                  <a:cxn ang="0">
                    <a:pos x="28" y="60"/>
                  </a:cxn>
                  <a:cxn ang="0">
                    <a:pos x="34" y="46"/>
                  </a:cxn>
                  <a:cxn ang="0">
                    <a:pos x="42" y="38"/>
                  </a:cxn>
                  <a:cxn ang="0">
                    <a:pos x="52" y="20"/>
                  </a:cxn>
                  <a:cxn ang="0">
                    <a:pos x="58" y="20"/>
                  </a:cxn>
                  <a:cxn ang="0">
                    <a:pos x="64" y="14"/>
                  </a:cxn>
                  <a:cxn ang="0">
                    <a:pos x="76" y="14"/>
                  </a:cxn>
                  <a:cxn ang="0">
                    <a:pos x="92" y="2"/>
                  </a:cxn>
                  <a:cxn ang="0">
                    <a:pos x="94" y="0"/>
                  </a:cxn>
                  <a:cxn ang="0">
                    <a:pos x="104" y="2"/>
                  </a:cxn>
                  <a:cxn ang="0">
                    <a:pos x="102" y="8"/>
                  </a:cxn>
                  <a:cxn ang="0">
                    <a:pos x="84" y="20"/>
                  </a:cxn>
                  <a:cxn ang="0">
                    <a:pos x="78" y="36"/>
                  </a:cxn>
                  <a:cxn ang="0">
                    <a:pos x="80" y="44"/>
                  </a:cxn>
                  <a:cxn ang="0">
                    <a:pos x="88" y="56"/>
                  </a:cxn>
                  <a:cxn ang="0">
                    <a:pos x="92" y="70"/>
                  </a:cxn>
                  <a:cxn ang="0">
                    <a:pos x="112" y="70"/>
                  </a:cxn>
                  <a:cxn ang="0">
                    <a:pos x="128" y="84"/>
                  </a:cxn>
                  <a:cxn ang="0">
                    <a:pos x="142" y="86"/>
                  </a:cxn>
                  <a:cxn ang="0">
                    <a:pos x="152" y="84"/>
                  </a:cxn>
                  <a:cxn ang="0">
                    <a:pos x="150" y="96"/>
                  </a:cxn>
                  <a:cxn ang="0">
                    <a:pos x="150" y="112"/>
                  </a:cxn>
                  <a:cxn ang="0">
                    <a:pos x="156" y="122"/>
                  </a:cxn>
                  <a:cxn ang="0">
                    <a:pos x="156" y="136"/>
                  </a:cxn>
                  <a:cxn ang="0">
                    <a:pos x="158" y="150"/>
                  </a:cxn>
                  <a:cxn ang="0">
                    <a:pos x="154" y="140"/>
                  </a:cxn>
                  <a:cxn ang="0">
                    <a:pos x="144" y="140"/>
                  </a:cxn>
                  <a:cxn ang="0">
                    <a:pos x="122" y="144"/>
                  </a:cxn>
                  <a:cxn ang="0">
                    <a:pos x="124" y="152"/>
                  </a:cxn>
                  <a:cxn ang="0">
                    <a:pos x="130" y="158"/>
                  </a:cxn>
                  <a:cxn ang="0">
                    <a:pos x="118" y="160"/>
                  </a:cxn>
                  <a:cxn ang="0">
                    <a:pos x="124" y="174"/>
                  </a:cxn>
                  <a:cxn ang="0">
                    <a:pos x="124" y="194"/>
                  </a:cxn>
                </a:cxnLst>
                <a:rect l="0" t="0" r="r" b="b"/>
                <a:pathLst>
                  <a:path w="162" h="222">
                    <a:moveTo>
                      <a:pt x="124" y="194"/>
                    </a:moveTo>
                    <a:lnTo>
                      <a:pt x="122" y="208"/>
                    </a:lnTo>
                    <a:lnTo>
                      <a:pt x="120" y="222"/>
                    </a:lnTo>
                    <a:lnTo>
                      <a:pt x="114" y="218"/>
                    </a:lnTo>
                    <a:lnTo>
                      <a:pt x="112" y="216"/>
                    </a:lnTo>
                    <a:lnTo>
                      <a:pt x="112" y="214"/>
                    </a:lnTo>
                    <a:lnTo>
                      <a:pt x="118" y="204"/>
                    </a:lnTo>
                    <a:lnTo>
                      <a:pt x="116" y="200"/>
                    </a:lnTo>
                    <a:lnTo>
                      <a:pt x="106" y="196"/>
                    </a:lnTo>
                    <a:lnTo>
                      <a:pt x="102" y="198"/>
                    </a:lnTo>
                    <a:lnTo>
                      <a:pt x="94" y="196"/>
                    </a:lnTo>
                    <a:lnTo>
                      <a:pt x="88" y="200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6" y="192"/>
                    </a:lnTo>
                    <a:lnTo>
                      <a:pt x="72" y="190"/>
                    </a:lnTo>
                    <a:lnTo>
                      <a:pt x="70" y="182"/>
                    </a:lnTo>
                    <a:lnTo>
                      <a:pt x="64" y="180"/>
                    </a:lnTo>
                    <a:lnTo>
                      <a:pt x="60" y="174"/>
                    </a:lnTo>
                    <a:lnTo>
                      <a:pt x="56" y="170"/>
                    </a:lnTo>
                    <a:lnTo>
                      <a:pt x="48" y="168"/>
                    </a:lnTo>
                    <a:lnTo>
                      <a:pt x="38" y="162"/>
                    </a:lnTo>
                    <a:lnTo>
                      <a:pt x="36" y="164"/>
                    </a:lnTo>
                    <a:lnTo>
                      <a:pt x="22" y="164"/>
                    </a:lnTo>
                    <a:lnTo>
                      <a:pt x="20" y="158"/>
                    </a:lnTo>
                    <a:lnTo>
                      <a:pt x="16" y="156"/>
                    </a:lnTo>
                    <a:lnTo>
                      <a:pt x="10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4" y="142"/>
                    </a:lnTo>
                    <a:lnTo>
                      <a:pt x="6" y="134"/>
                    </a:lnTo>
                    <a:lnTo>
                      <a:pt x="16" y="130"/>
                    </a:lnTo>
                    <a:lnTo>
                      <a:pt x="18" y="12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4" y="114"/>
                    </a:lnTo>
                    <a:lnTo>
                      <a:pt x="20" y="114"/>
                    </a:lnTo>
                    <a:lnTo>
                      <a:pt x="20" y="106"/>
                    </a:lnTo>
                    <a:lnTo>
                      <a:pt x="18" y="94"/>
                    </a:lnTo>
                    <a:lnTo>
                      <a:pt x="20" y="90"/>
                    </a:lnTo>
                    <a:lnTo>
                      <a:pt x="20" y="80"/>
                    </a:lnTo>
                    <a:lnTo>
                      <a:pt x="16" y="76"/>
                    </a:lnTo>
                    <a:lnTo>
                      <a:pt x="14" y="68"/>
                    </a:lnTo>
                    <a:lnTo>
                      <a:pt x="16" y="64"/>
                    </a:lnTo>
                    <a:lnTo>
                      <a:pt x="18" y="64"/>
                    </a:lnTo>
                    <a:lnTo>
                      <a:pt x="22" y="60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8" y="60"/>
                    </a:lnTo>
                    <a:lnTo>
                      <a:pt x="28" y="50"/>
                    </a:lnTo>
                    <a:lnTo>
                      <a:pt x="34" y="46"/>
                    </a:lnTo>
                    <a:lnTo>
                      <a:pt x="38" y="40"/>
                    </a:lnTo>
                    <a:lnTo>
                      <a:pt x="42" y="38"/>
                    </a:lnTo>
                    <a:lnTo>
                      <a:pt x="44" y="26"/>
                    </a:lnTo>
                    <a:lnTo>
                      <a:pt x="52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60" y="22"/>
                    </a:lnTo>
                    <a:lnTo>
                      <a:pt x="64" y="14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8" y="8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94" y="10"/>
                    </a:lnTo>
                    <a:lnTo>
                      <a:pt x="84" y="20"/>
                    </a:lnTo>
                    <a:lnTo>
                      <a:pt x="82" y="26"/>
                    </a:lnTo>
                    <a:lnTo>
                      <a:pt x="78" y="36"/>
                    </a:lnTo>
                    <a:lnTo>
                      <a:pt x="74" y="44"/>
                    </a:lnTo>
                    <a:lnTo>
                      <a:pt x="80" y="44"/>
                    </a:lnTo>
                    <a:lnTo>
                      <a:pt x="82" y="50"/>
                    </a:lnTo>
                    <a:lnTo>
                      <a:pt x="88" y="56"/>
                    </a:lnTo>
                    <a:lnTo>
                      <a:pt x="88" y="66"/>
                    </a:lnTo>
                    <a:lnTo>
                      <a:pt x="92" y="70"/>
                    </a:lnTo>
                    <a:lnTo>
                      <a:pt x="100" y="72"/>
                    </a:lnTo>
                    <a:lnTo>
                      <a:pt x="112" y="70"/>
                    </a:lnTo>
                    <a:lnTo>
                      <a:pt x="118" y="74"/>
                    </a:lnTo>
                    <a:lnTo>
                      <a:pt x="128" y="84"/>
                    </a:lnTo>
                    <a:lnTo>
                      <a:pt x="134" y="84"/>
                    </a:lnTo>
                    <a:lnTo>
                      <a:pt x="142" y="86"/>
                    </a:lnTo>
                    <a:lnTo>
                      <a:pt x="150" y="82"/>
                    </a:lnTo>
                    <a:lnTo>
                      <a:pt x="152" y="84"/>
                    </a:lnTo>
                    <a:lnTo>
                      <a:pt x="154" y="86"/>
                    </a:lnTo>
                    <a:lnTo>
                      <a:pt x="150" y="96"/>
                    </a:lnTo>
                    <a:lnTo>
                      <a:pt x="148" y="104"/>
                    </a:lnTo>
                    <a:lnTo>
                      <a:pt x="150" y="112"/>
                    </a:lnTo>
                    <a:lnTo>
                      <a:pt x="154" y="116"/>
                    </a:lnTo>
                    <a:lnTo>
                      <a:pt x="156" y="122"/>
                    </a:lnTo>
                    <a:lnTo>
                      <a:pt x="150" y="130"/>
                    </a:lnTo>
                    <a:lnTo>
                      <a:pt x="156" y="136"/>
                    </a:lnTo>
                    <a:lnTo>
                      <a:pt x="162" y="148"/>
                    </a:lnTo>
                    <a:lnTo>
                      <a:pt x="158" y="150"/>
                    </a:lnTo>
                    <a:lnTo>
                      <a:pt x="156" y="144"/>
                    </a:lnTo>
                    <a:lnTo>
                      <a:pt x="154" y="140"/>
                    </a:lnTo>
                    <a:lnTo>
                      <a:pt x="146" y="142"/>
                    </a:lnTo>
                    <a:lnTo>
                      <a:pt x="144" y="140"/>
                    </a:lnTo>
                    <a:lnTo>
                      <a:pt x="142" y="144"/>
                    </a:lnTo>
                    <a:lnTo>
                      <a:pt x="122" y="144"/>
                    </a:lnTo>
                    <a:lnTo>
                      <a:pt x="122" y="152"/>
                    </a:lnTo>
                    <a:lnTo>
                      <a:pt x="124" y="152"/>
                    </a:lnTo>
                    <a:lnTo>
                      <a:pt x="128" y="152"/>
                    </a:lnTo>
                    <a:lnTo>
                      <a:pt x="130" y="158"/>
                    </a:lnTo>
                    <a:lnTo>
                      <a:pt x="126" y="158"/>
                    </a:lnTo>
                    <a:lnTo>
                      <a:pt x="118" y="160"/>
                    </a:lnTo>
                    <a:lnTo>
                      <a:pt x="118" y="168"/>
                    </a:lnTo>
                    <a:lnTo>
                      <a:pt x="124" y="174"/>
                    </a:lnTo>
                    <a:lnTo>
                      <a:pt x="126" y="182"/>
                    </a:lnTo>
                    <a:lnTo>
                      <a:pt x="124" y="194"/>
                    </a:lnTo>
                    <a:lnTo>
                      <a:pt x="124" y="19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8" name="Freeform 269">
                <a:extLst>
                  <a:ext uri="{FF2B5EF4-FFF2-40B4-BE49-F238E27FC236}">
                    <a16:creationId xmlns="" xmlns:a16="http://schemas.microsoft.com/office/drawing/2014/main" id="{A5EF589D-48D3-44F5-A2C5-1C70BCC72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4" y="4357688"/>
                <a:ext cx="828676" cy="869951"/>
              </a:xfrm>
              <a:custGeom>
                <a:avLst/>
                <a:gdLst/>
                <a:ahLst/>
                <a:cxnLst>
                  <a:cxn ang="0">
                    <a:pos x="288" y="526"/>
                  </a:cxn>
                  <a:cxn ang="0">
                    <a:pos x="322" y="480"/>
                  </a:cxn>
                  <a:cxn ang="0">
                    <a:pos x="338" y="448"/>
                  </a:cxn>
                  <a:cxn ang="0">
                    <a:pos x="342" y="420"/>
                  </a:cxn>
                  <a:cxn ang="0">
                    <a:pos x="386" y="390"/>
                  </a:cxn>
                  <a:cxn ang="0">
                    <a:pos x="394" y="384"/>
                  </a:cxn>
                  <a:cxn ang="0">
                    <a:pos x="424" y="382"/>
                  </a:cxn>
                  <a:cxn ang="0">
                    <a:pos x="446" y="350"/>
                  </a:cxn>
                  <a:cxn ang="0">
                    <a:pos x="462" y="308"/>
                  </a:cxn>
                  <a:cxn ang="0">
                    <a:pos x="470" y="244"/>
                  </a:cxn>
                  <a:cxn ang="0">
                    <a:pos x="502" y="210"/>
                  </a:cxn>
                  <a:cxn ang="0">
                    <a:pos x="522" y="164"/>
                  </a:cxn>
                  <a:cxn ang="0">
                    <a:pos x="492" y="136"/>
                  </a:cxn>
                  <a:cxn ang="0">
                    <a:pos x="428" y="108"/>
                  </a:cxn>
                  <a:cxn ang="0">
                    <a:pos x="396" y="100"/>
                  </a:cxn>
                  <a:cxn ang="0">
                    <a:pos x="388" y="90"/>
                  </a:cxn>
                  <a:cxn ang="0">
                    <a:pos x="366" y="84"/>
                  </a:cxn>
                  <a:cxn ang="0">
                    <a:pos x="340" y="90"/>
                  </a:cxn>
                  <a:cxn ang="0">
                    <a:pos x="310" y="96"/>
                  </a:cxn>
                  <a:cxn ang="0">
                    <a:pos x="302" y="94"/>
                  </a:cxn>
                  <a:cxn ang="0">
                    <a:pos x="308" y="84"/>
                  </a:cxn>
                  <a:cxn ang="0">
                    <a:pos x="302" y="86"/>
                  </a:cxn>
                  <a:cxn ang="0">
                    <a:pos x="314" y="46"/>
                  </a:cxn>
                  <a:cxn ang="0">
                    <a:pos x="298" y="16"/>
                  </a:cxn>
                  <a:cxn ang="0">
                    <a:pos x="272" y="42"/>
                  </a:cxn>
                  <a:cxn ang="0">
                    <a:pos x="248" y="38"/>
                  </a:cxn>
                  <a:cxn ang="0">
                    <a:pos x="234" y="44"/>
                  </a:cxn>
                  <a:cxn ang="0">
                    <a:pos x="208" y="50"/>
                  </a:cxn>
                  <a:cxn ang="0">
                    <a:pos x="190" y="46"/>
                  </a:cxn>
                  <a:cxn ang="0">
                    <a:pos x="192" y="18"/>
                  </a:cxn>
                  <a:cxn ang="0">
                    <a:pos x="184" y="0"/>
                  </a:cxn>
                  <a:cxn ang="0">
                    <a:pos x="168" y="10"/>
                  </a:cxn>
                  <a:cxn ang="0">
                    <a:pos x="140" y="18"/>
                  </a:cxn>
                  <a:cxn ang="0">
                    <a:pos x="128" y="22"/>
                  </a:cxn>
                  <a:cxn ang="0">
                    <a:pos x="140" y="40"/>
                  </a:cxn>
                  <a:cxn ang="0">
                    <a:pos x="110" y="60"/>
                  </a:cxn>
                  <a:cxn ang="0">
                    <a:pos x="88" y="48"/>
                  </a:cxn>
                  <a:cxn ang="0">
                    <a:pos x="74" y="48"/>
                  </a:cxn>
                  <a:cxn ang="0">
                    <a:pos x="60" y="56"/>
                  </a:cxn>
                  <a:cxn ang="0">
                    <a:pos x="50" y="72"/>
                  </a:cxn>
                  <a:cxn ang="0">
                    <a:pos x="54" y="112"/>
                  </a:cxn>
                  <a:cxn ang="0">
                    <a:pos x="30" y="132"/>
                  </a:cxn>
                  <a:cxn ang="0">
                    <a:pos x="4" y="160"/>
                  </a:cxn>
                  <a:cxn ang="0">
                    <a:pos x="12" y="196"/>
                  </a:cxn>
                  <a:cxn ang="0">
                    <a:pos x="36" y="200"/>
                  </a:cxn>
                  <a:cxn ang="0">
                    <a:pos x="56" y="216"/>
                  </a:cxn>
                  <a:cxn ang="0">
                    <a:pos x="112" y="200"/>
                  </a:cxn>
                  <a:cxn ang="0">
                    <a:pos x="112" y="220"/>
                  </a:cxn>
                  <a:cxn ang="0">
                    <a:pos x="144" y="242"/>
                  </a:cxn>
                  <a:cxn ang="0">
                    <a:pos x="174" y="254"/>
                  </a:cxn>
                  <a:cxn ang="0">
                    <a:pos x="178" y="276"/>
                  </a:cxn>
                  <a:cxn ang="0">
                    <a:pos x="206" y="302"/>
                  </a:cxn>
                  <a:cxn ang="0">
                    <a:pos x="212" y="336"/>
                  </a:cxn>
                  <a:cxn ang="0">
                    <a:pos x="212" y="348"/>
                  </a:cxn>
                  <a:cxn ang="0">
                    <a:pos x="234" y="372"/>
                  </a:cxn>
                  <a:cxn ang="0">
                    <a:pos x="246" y="396"/>
                  </a:cxn>
                  <a:cxn ang="0">
                    <a:pos x="262" y="406"/>
                  </a:cxn>
                  <a:cxn ang="0">
                    <a:pos x="270" y="434"/>
                  </a:cxn>
                  <a:cxn ang="0">
                    <a:pos x="240" y="466"/>
                  </a:cxn>
                  <a:cxn ang="0">
                    <a:pos x="224" y="490"/>
                  </a:cxn>
                  <a:cxn ang="0">
                    <a:pos x="242" y="504"/>
                  </a:cxn>
                  <a:cxn ang="0">
                    <a:pos x="262" y="516"/>
                  </a:cxn>
                  <a:cxn ang="0">
                    <a:pos x="272" y="538"/>
                  </a:cxn>
                </a:cxnLst>
                <a:rect l="0" t="0" r="r" b="b"/>
                <a:pathLst>
                  <a:path w="522" h="548">
                    <a:moveTo>
                      <a:pt x="274" y="548"/>
                    </a:moveTo>
                    <a:lnTo>
                      <a:pt x="280" y="542"/>
                    </a:lnTo>
                    <a:lnTo>
                      <a:pt x="286" y="534"/>
                    </a:lnTo>
                    <a:lnTo>
                      <a:pt x="288" y="526"/>
                    </a:lnTo>
                    <a:lnTo>
                      <a:pt x="304" y="512"/>
                    </a:lnTo>
                    <a:lnTo>
                      <a:pt x="314" y="496"/>
                    </a:lnTo>
                    <a:lnTo>
                      <a:pt x="316" y="492"/>
                    </a:lnTo>
                    <a:lnTo>
                      <a:pt x="322" y="480"/>
                    </a:lnTo>
                    <a:lnTo>
                      <a:pt x="328" y="472"/>
                    </a:lnTo>
                    <a:lnTo>
                      <a:pt x="334" y="468"/>
                    </a:lnTo>
                    <a:lnTo>
                      <a:pt x="336" y="464"/>
                    </a:lnTo>
                    <a:lnTo>
                      <a:pt x="338" y="448"/>
                    </a:lnTo>
                    <a:lnTo>
                      <a:pt x="340" y="446"/>
                    </a:lnTo>
                    <a:lnTo>
                      <a:pt x="338" y="442"/>
                    </a:lnTo>
                    <a:lnTo>
                      <a:pt x="336" y="430"/>
                    </a:lnTo>
                    <a:lnTo>
                      <a:pt x="342" y="420"/>
                    </a:lnTo>
                    <a:lnTo>
                      <a:pt x="364" y="400"/>
                    </a:lnTo>
                    <a:lnTo>
                      <a:pt x="372" y="396"/>
                    </a:lnTo>
                    <a:lnTo>
                      <a:pt x="380" y="394"/>
                    </a:lnTo>
                    <a:lnTo>
                      <a:pt x="386" y="390"/>
                    </a:lnTo>
                    <a:lnTo>
                      <a:pt x="390" y="388"/>
                    </a:lnTo>
                    <a:lnTo>
                      <a:pt x="390" y="386"/>
                    </a:lnTo>
                    <a:lnTo>
                      <a:pt x="392" y="384"/>
                    </a:lnTo>
                    <a:lnTo>
                      <a:pt x="394" y="384"/>
                    </a:lnTo>
                    <a:lnTo>
                      <a:pt x="400" y="384"/>
                    </a:lnTo>
                    <a:lnTo>
                      <a:pt x="406" y="384"/>
                    </a:lnTo>
                    <a:lnTo>
                      <a:pt x="410" y="382"/>
                    </a:lnTo>
                    <a:lnTo>
                      <a:pt x="424" y="382"/>
                    </a:lnTo>
                    <a:lnTo>
                      <a:pt x="426" y="378"/>
                    </a:lnTo>
                    <a:lnTo>
                      <a:pt x="436" y="370"/>
                    </a:lnTo>
                    <a:lnTo>
                      <a:pt x="440" y="360"/>
                    </a:lnTo>
                    <a:lnTo>
                      <a:pt x="446" y="350"/>
                    </a:lnTo>
                    <a:lnTo>
                      <a:pt x="450" y="340"/>
                    </a:lnTo>
                    <a:lnTo>
                      <a:pt x="456" y="334"/>
                    </a:lnTo>
                    <a:lnTo>
                      <a:pt x="458" y="316"/>
                    </a:lnTo>
                    <a:lnTo>
                      <a:pt x="462" y="308"/>
                    </a:lnTo>
                    <a:lnTo>
                      <a:pt x="466" y="284"/>
                    </a:lnTo>
                    <a:lnTo>
                      <a:pt x="464" y="264"/>
                    </a:lnTo>
                    <a:lnTo>
                      <a:pt x="466" y="246"/>
                    </a:lnTo>
                    <a:lnTo>
                      <a:pt x="470" y="244"/>
                    </a:lnTo>
                    <a:lnTo>
                      <a:pt x="474" y="244"/>
                    </a:lnTo>
                    <a:lnTo>
                      <a:pt x="478" y="242"/>
                    </a:lnTo>
                    <a:lnTo>
                      <a:pt x="488" y="220"/>
                    </a:lnTo>
                    <a:lnTo>
                      <a:pt x="502" y="210"/>
                    </a:lnTo>
                    <a:lnTo>
                      <a:pt x="502" y="208"/>
                    </a:lnTo>
                    <a:lnTo>
                      <a:pt x="516" y="190"/>
                    </a:lnTo>
                    <a:lnTo>
                      <a:pt x="520" y="178"/>
                    </a:lnTo>
                    <a:lnTo>
                      <a:pt x="522" y="164"/>
                    </a:lnTo>
                    <a:lnTo>
                      <a:pt x="522" y="160"/>
                    </a:lnTo>
                    <a:lnTo>
                      <a:pt x="518" y="146"/>
                    </a:lnTo>
                    <a:lnTo>
                      <a:pt x="514" y="140"/>
                    </a:lnTo>
                    <a:lnTo>
                      <a:pt x="492" y="136"/>
                    </a:lnTo>
                    <a:lnTo>
                      <a:pt x="472" y="120"/>
                    </a:lnTo>
                    <a:lnTo>
                      <a:pt x="460" y="112"/>
                    </a:lnTo>
                    <a:lnTo>
                      <a:pt x="454" y="110"/>
                    </a:lnTo>
                    <a:lnTo>
                      <a:pt x="428" y="108"/>
                    </a:lnTo>
                    <a:lnTo>
                      <a:pt x="408" y="104"/>
                    </a:lnTo>
                    <a:lnTo>
                      <a:pt x="406" y="102"/>
                    </a:lnTo>
                    <a:lnTo>
                      <a:pt x="394" y="106"/>
                    </a:lnTo>
                    <a:lnTo>
                      <a:pt x="396" y="100"/>
                    </a:lnTo>
                    <a:lnTo>
                      <a:pt x="394" y="100"/>
                    </a:lnTo>
                    <a:lnTo>
                      <a:pt x="392" y="100"/>
                    </a:lnTo>
                    <a:lnTo>
                      <a:pt x="392" y="96"/>
                    </a:lnTo>
                    <a:lnTo>
                      <a:pt x="388" y="90"/>
                    </a:lnTo>
                    <a:lnTo>
                      <a:pt x="382" y="94"/>
                    </a:lnTo>
                    <a:lnTo>
                      <a:pt x="380" y="88"/>
                    </a:lnTo>
                    <a:lnTo>
                      <a:pt x="370" y="84"/>
                    </a:lnTo>
                    <a:lnTo>
                      <a:pt x="366" y="84"/>
                    </a:lnTo>
                    <a:lnTo>
                      <a:pt x="358" y="80"/>
                    </a:lnTo>
                    <a:lnTo>
                      <a:pt x="348" y="78"/>
                    </a:lnTo>
                    <a:lnTo>
                      <a:pt x="346" y="80"/>
                    </a:lnTo>
                    <a:lnTo>
                      <a:pt x="340" y="90"/>
                    </a:lnTo>
                    <a:lnTo>
                      <a:pt x="334" y="92"/>
                    </a:lnTo>
                    <a:lnTo>
                      <a:pt x="328" y="104"/>
                    </a:lnTo>
                    <a:lnTo>
                      <a:pt x="328" y="94"/>
                    </a:lnTo>
                    <a:lnTo>
                      <a:pt x="310" y="96"/>
                    </a:lnTo>
                    <a:lnTo>
                      <a:pt x="308" y="96"/>
                    </a:lnTo>
                    <a:lnTo>
                      <a:pt x="302" y="96"/>
                    </a:lnTo>
                    <a:lnTo>
                      <a:pt x="300" y="98"/>
                    </a:lnTo>
                    <a:lnTo>
                      <a:pt x="302" y="94"/>
                    </a:lnTo>
                    <a:lnTo>
                      <a:pt x="308" y="96"/>
                    </a:lnTo>
                    <a:lnTo>
                      <a:pt x="310" y="94"/>
                    </a:lnTo>
                    <a:lnTo>
                      <a:pt x="312" y="88"/>
                    </a:lnTo>
                    <a:lnTo>
                      <a:pt x="308" y="84"/>
                    </a:lnTo>
                    <a:lnTo>
                      <a:pt x="310" y="82"/>
                    </a:lnTo>
                    <a:lnTo>
                      <a:pt x="306" y="82"/>
                    </a:lnTo>
                    <a:lnTo>
                      <a:pt x="304" y="86"/>
                    </a:lnTo>
                    <a:lnTo>
                      <a:pt x="302" y="86"/>
                    </a:lnTo>
                    <a:lnTo>
                      <a:pt x="302" y="76"/>
                    </a:lnTo>
                    <a:lnTo>
                      <a:pt x="318" y="58"/>
                    </a:lnTo>
                    <a:lnTo>
                      <a:pt x="320" y="48"/>
                    </a:lnTo>
                    <a:lnTo>
                      <a:pt x="314" y="46"/>
                    </a:lnTo>
                    <a:lnTo>
                      <a:pt x="310" y="32"/>
                    </a:lnTo>
                    <a:lnTo>
                      <a:pt x="304" y="18"/>
                    </a:lnTo>
                    <a:lnTo>
                      <a:pt x="302" y="14"/>
                    </a:lnTo>
                    <a:lnTo>
                      <a:pt x="298" y="16"/>
                    </a:lnTo>
                    <a:lnTo>
                      <a:pt x="290" y="28"/>
                    </a:lnTo>
                    <a:lnTo>
                      <a:pt x="286" y="36"/>
                    </a:lnTo>
                    <a:lnTo>
                      <a:pt x="280" y="42"/>
                    </a:lnTo>
                    <a:lnTo>
                      <a:pt x="272" y="42"/>
                    </a:lnTo>
                    <a:lnTo>
                      <a:pt x="266" y="44"/>
                    </a:lnTo>
                    <a:lnTo>
                      <a:pt x="260" y="40"/>
                    </a:lnTo>
                    <a:lnTo>
                      <a:pt x="254" y="36"/>
                    </a:lnTo>
                    <a:lnTo>
                      <a:pt x="248" y="38"/>
                    </a:lnTo>
                    <a:lnTo>
                      <a:pt x="242" y="38"/>
                    </a:lnTo>
                    <a:lnTo>
                      <a:pt x="242" y="38"/>
                    </a:lnTo>
                    <a:lnTo>
                      <a:pt x="240" y="46"/>
                    </a:lnTo>
                    <a:lnTo>
                      <a:pt x="234" y="44"/>
                    </a:lnTo>
                    <a:lnTo>
                      <a:pt x="228" y="44"/>
                    </a:lnTo>
                    <a:lnTo>
                      <a:pt x="224" y="44"/>
                    </a:lnTo>
                    <a:lnTo>
                      <a:pt x="218" y="48"/>
                    </a:lnTo>
                    <a:lnTo>
                      <a:pt x="208" y="50"/>
                    </a:lnTo>
                    <a:lnTo>
                      <a:pt x="204" y="54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46"/>
                    </a:lnTo>
                    <a:lnTo>
                      <a:pt x="190" y="40"/>
                    </a:lnTo>
                    <a:lnTo>
                      <a:pt x="188" y="36"/>
                    </a:lnTo>
                    <a:lnTo>
                      <a:pt x="190" y="22"/>
                    </a:lnTo>
                    <a:lnTo>
                      <a:pt x="192" y="18"/>
                    </a:lnTo>
                    <a:lnTo>
                      <a:pt x="190" y="10"/>
                    </a:lnTo>
                    <a:lnTo>
                      <a:pt x="186" y="10"/>
                    </a:lnTo>
                    <a:lnTo>
                      <a:pt x="186" y="4"/>
                    </a:lnTo>
                    <a:lnTo>
                      <a:pt x="184" y="0"/>
                    </a:lnTo>
                    <a:lnTo>
                      <a:pt x="178" y="2"/>
                    </a:lnTo>
                    <a:lnTo>
                      <a:pt x="178" y="4"/>
                    </a:lnTo>
                    <a:lnTo>
                      <a:pt x="172" y="10"/>
                    </a:lnTo>
                    <a:lnTo>
                      <a:pt x="168" y="10"/>
                    </a:lnTo>
                    <a:lnTo>
                      <a:pt x="162" y="14"/>
                    </a:lnTo>
                    <a:lnTo>
                      <a:pt x="150" y="16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0" y="14"/>
                    </a:lnTo>
                    <a:lnTo>
                      <a:pt x="122" y="12"/>
                    </a:lnTo>
                    <a:lnTo>
                      <a:pt x="122" y="18"/>
                    </a:lnTo>
                    <a:lnTo>
                      <a:pt x="128" y="22"/>
                    </a:lnTo>
                    <a:lnTo>
                      <a:pt x="128" y="28"/>
                    </a:lnTo>
                    <a:lnTo>
                      <a:pt x="13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32" y="44"/>
                    </a:lnTo>
                    <a:lnTo>
                      <a:pt x="128" y="50"/>
                    </a:lnTo>
                    <a:lnTo>
                      <a:pt x="114" y="56"/>
                    </a:lnTo>
                    <a:lnTo>
                      <a:pt x="110" y="60"/>
                    </a:lnTo>
                    <a:lnTo>
                      <a:pt x="100" y="60"/>
                    </a:lnTo>
                    <a:lnTo>
                      <a:pt x="94" y="52"/>
                    </a:lnTo>
                    <a:lnTo>
                      <a:pt x="90" y="54"/>
                    </a:lnTo>
                    <a:lnTo>
                      <a:pt x="88" y="48"/>
                    </a:lnTo>
                    <a:lnTo>
                      <a:pt x="86" y="44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4" y="48"/>
                    </a:lnTo>
                    <a:lnTo>
                      <a:pt x="54" y="48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2" y="62"/>
                    </a:lnTo>
                    <a:lnTo>
                      <a:pt x="58" y="62"/>
                    </a:lnTo>
                    <a:lnTo>
                      <a:pt x="50" y="64"/>
                    </a:lnTo>
                    <a:lnTo>
                      <a:pt x="50" y="72"/>
                    </a:lnTo>
                    <a:lnTo>
                      <a:pt x="56" y="78"/>
                    </a:lnTo>
                    <a:lnTo>
                      <a:pt x="58" y="86"/>
                    </a:lnTo>
                    <a:lnTo>
                      <a:pt x="56" y="98"/>
                    </a:lnTo>
                    <a:lnTo>
                      <a:pt x="54" y="112"/>
                    </a:lnTo>
                    <a:lnTo>
                      <a:pt x="52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30" y="132"/>
                    </a:lnTo>
                    <a:lnTo>
                      <a:pt x="18" y="138"/>
                    </a:lnTo>
                    <a:lnTo>
                      <a:pt x="10" y="148"/>
                    </a:lnTo>
                    <a:lnTo>
                      <a:pt x="10" y="158"/>
                    </a:lnTo>
                    <a:lnTo>
                      <a:pt x="4" y="160"/>
                    </a:lnTo>
                    <a:lnTo>
                      <a:pt x="0" y="172"/>
                    </a:lnTo>
                    <a:lnTo>
                      <a:pt x="4" y="180"/>
                    </a:lnTo>
                    <a:lnTo>
                      <a:pt x="12" y="190"/>
                    </a:lnTo>
                    <a:lnTo>
                      <a:pt x="12" y="196"/>
                    </a:lnTo>
                    <a:lnTo>
                      <a:pt x="20" y="196"/>
                    </a:lnTo>
                    <a:lnTo>
                      <a:pt x="22" y="202"/>
                    </a:lnTo>
                    <a:lnTo>
                      <a:pt x="30" y="204"/>
                    </a:lnTo>
                    <a:lnTo>
                      <a:pt x="36" y="200"/>
                    </a:lnTo>
                    <a:lnTo>
                      <a:pt x="44" y="194"/>
                    </a:lnTo>
                    <a:lnTo>
                      <a:pt x="44" y="216"/>
                    </a:lnTo>
                    <a:lnTo>
                      <a:pt x="48" y="218"/>
                    </a:lnTo>
                    <a:lnTo>
                      <a:pt x="56" y="216"/>
                    </a:lnTo>
                    <a:lnTo>
                      <a:pt x="72" y="218"/>
                    </a:lnTo>
                    <a:lnTo>
                      <a:pt x="84" y="212"/>
                    </a:lnTo>
                    <a:lnTo>
                      <a:pt x="96" y="200"/>
                    </a:lnTo>
                    <a:lnTo>
                      <a:pt x="112" y="200"/>
                    </a:lnTo>
                    <a:lnTo>
                      <a:pt x="114" y="202"/>
                    </a:lnTo>
                    <a:lnTo>
                      <a:pt x="114" y="206"/>
                    </a:lnTo>
                    <a:lnTo>
                      <a:pt x="114" y="214"/>
                    </a:lnTo>
                    <a:lnTo>
                      <a:pt x="112" y="220"/>
                    </a:lnTo>
                    <a:lnTo>
                      <a:pt x="116" y="230"/>
                    </a:lnTo>
                    <a:lnTo>
                      <a:pt x="124" y="236"/>
                    </a:lnTo>
                    <a:lnTo>
                      <a:pt x="140" y="238"/>
                    </a:lnTo>
                    <a:lnTo>
                      <a:pt x="144" y="242"/>
                    </a:lnTo>
                    <a:lnTo>
                      <a:pt x="156" y="246"/>
                    </a:lnTo>
                    <a:lnTo>
                      <a:pt x="160" y="250"/>
                    </a:lnTo>
                    <a:lnTo>
                      <a:pt x="170" y="250"/>
                    </a:lnTo>
                    <a:lnTo>
                      <a:pt x="174" y="254"/>
                    </a:lnTo>
                    <a:lnTo>
                      <a:pt x="178" y="258"/>
                    </a:lnTo>
                    <a:lnTo>
                      <a:pt x="180" y="268"/>
                    </a:lnTo>
                    <a:lnTo>
                      <a:pt x="180" y="274"/>
                    </a:lnTo>
                    <a:lnTo>
                      <a:pt x="178" y="276"/>
                    </a:lnTo>
                    <a:lnTo>
                      <a:pt x="184" y="288"/>
                    </a:lnTo>
                    <a:lnTo>
                      <a:pt x="206" y="290"/>
                    </a:lnTo>
                    <a:lnTo>
                      <a:pt x="206" y="298"/>
                    </a:lnTo>
                    <a:lnTo>
                      <a:pt x="206" y="302"/>
                    </a:lnTo>
                    <a:lnTo>
                      <a:pt x="212" y="304"/>
                    </a:lnTo>
                    <a:lnTo>
                      <a:pt x="216" y="316"/>
                    </a:lnTo>
                    <a:lnTo>
                      <a:pt x="216" y="328"/>
                    </a:lnTo>
                    <a:lnTo>
                      <a:pt x="212" y="336"/>
                    </a:lnTo>
                    <a:lnTo>
                      <a:pt x="214" y="342"/>
                    </a:lnTo>
                    <a:lnTo>
                      <a:pt x="212" y="344"/>
                    </a:lnTo>
                    <a:lnTo>
                      <a:pt x="210" y="344"/>
                    </a:lnTo>
                    <a:lnTo>
                      <a:pt x="212" y="348"/>
                    </a:lnTo>
                    <a:lnTo>
                      <a:pt x="212" y="368"/>
                    </a:lnTo>
                    <a:lnTo>
                      <a:pt x="214" y="370"/>
                    </a:lnTo>
                    <a:lnTo>
                      <a:pt x="224" y="374"/>
                    </a:lnTo>
                    <a:lnTo>
                      <a:pt x="234" y="372"/>
                    </a:lnTo>
                    <a:lnTo>
                      <a:pt x="242" y="374"/>
                    </a:lnTo>
                    <a:lnTo>
                      <a:pt x="244" y="378"/>
                    </a:lnTo>
                    <a:lnTo>
                      <a:pt x="244" y="394"/>
                    </a:lnTo>
                    <a:lnTo>
                      <a:pt x="246" y="396"/>
                    </a:lnTo>
                    <a:lnTo>
                      <a:pt x="250" y="398"/>
                    </a:lnTo>
                    <a:lnTo>
                      <a:pt x="258" y="396"/>
                    </a:lnTo>
                    <a:lnTo>
                      <a:pt x="260" y="398"/>
                    </a:lnTo>
                    <a:lnTo>
                      <a:pt x="262" y="406"/>
                    </a:lnTo>
                    <a:lnTo>
                      <a:pt x="258" y="422"/>
                    </a:lnTo>
                    <a:lnTo>
                      <a:pt x="266" y="422"/>
                    </a:lnTo>
                    <a:lnTo>
                      <a:pt x="266" y="424"/>
                    </a:lnTo>
                    <a:lnTo>
                      <a:pt x="270" y="434"/>
                    </a:lnTo>
                    <a:lnTo>
                      <a:pt x="268" y="444"/>
                    </a:lnTo>
                    <a:lnTo>
                      <a:pt x="262" y="450"/>
                    </a:lnTo>
                    <a:lnTo>
                      <a:pt x="256" y="452"/>
                    </a:lnTo>
                    <a:lnTo>
                      <a:pt x="240" y="466"/>
                    </a:lnTo>
                    <a:lnTo>
                      <a:pt x="230" y="482"/>
                    </a:lnTo>
                    <a:lnTo>
                      <a:pt x="216" y="492"/>
                    </a:lnTo>
                    <a:lnTo>
                      <a:pt x="222" y="492"/>
                    </a:lnTo>
                    <a:lnTo>
                      <a:pt x="224" y="490"/>
                    </a:lnTo>
                    <a:lnTo>
                      <a:pt x="228" y="490"/>
                    </a:lnTo>
                    <a:lnTo>
                      <a:pt x="236" y="498"/>
                    </a:lnTo>
                    <a:lnTo>
                      <a:pt x="238" y="504"/>
                    </a:lnTo>
                    <a:lnTo>
                      <a:pt x="242" y="504"/>
                    </a:lnTo>
                    <a:lnTo>
                      <a:pt x="244" y="502"/>
                    </a:lnTo>
                    <a:lnTo>
                      <a:pt x="250" y="508"/>
                    </a:lnTo>
                    <a:lnTo>
                      <a:pt x="258" y="512"/>
                    </a:lnTo>
                    <a:lnTo>
                      <a:pt x="262" y="516"/>
                    </a:lnTo>
                    <a:lnTo>
                      <a:pt x="268" y="520"/>
                    </a:lnTo>
                    <a:lnTo>
                      <a:pt x="270" y="526"/>
                    </a:lnTo>
                    <a:lnTo>
                      <a:pt x="278" y="532"/>
                    </a:lnTo>
                    <a:lnTo>
                      <a:pt x="272" y="538"/>
                    </a:lnTo>
                    <a:lnTo>
                      <a:pt x="272" y="546"/>
                    </a:lnTo>
                    <a:lnTo>
                      <a:pt x="274" y="548"/>
                    </a:lnTo>
                    <a:lnTo>
                      <a:pt x="274" y="54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9" name="Freeform 270">
                <a:extLst>
                  <a:ext uri="{FF2B5EF4-FFF2-40B4-BE49-F238E27FC236}">
                    <a16:creationId xmlns="" xmlns:a16="http://schemas.microsoft.com/office/drawing/2014/main" id="{DB159EAC-3844-45D3-921B-EFFCB263A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15" y="2293939"/>
                <a:ext cx="552450" cy="660401"/>
              </a:xfrm>
              <a:custGeom>
                <a:avLst/>
                <a:gdLst/>
                <a:ahLst/>
                <a:cxnLst>
                  <a:cxn ang="0">
                    <a:pos x="2" y="348"/>
                  </a:cxn>
                  <a:cxn ang="0">
                    <a:pos x="2" y="336"/>
                  </a:cxn>
                  <a:cxn ang="0">
                    <a:pos x="28" y="334"/>
                  </a:cxn>
                  <a:cxn ang="0">
                    <a:pos x="30" y="330"/>
                  </a:cxn>
                  <a:cxn ang="0">
                    <a:pos x="0" y="326"/>
                  </a:cxn>
                  <a:cxn ang="0">
                    <a:pos x="16" y="310"/>
                  </a:cxn>
                  <a:cxn ang="0">
                    <a:pos x="14" y="304"/>
                  </a:cxn>
                  <a:cxn ang="0">
                    <a:pos x="20" y="294"/>
                  </a:cxn>
                  <a:cxn ang="0">
                    <a:pos x="28" y="286"/>
                  </a:cxn>
                  <a:cxn ang="0">
                    <a:pos x="40" y="274"/>
                  </a:cxn>
                  <a:cxn ang="0">
                    <a:pos x="56" y="270"/>
                  </a:cxn>
                  <a:cxn ang="0">
                    <a:pos x="70" y="266"/>
                  </a:cxn>
                  <a:cxn ang="0">
                    <a:pos x="68" y="264"/>
                  </a:cxn>
                  <a:cxn ang="0">
                    <a:pos x="68" y="246"/>
                  </a:cxn>
                  <a:cxn ang="0">
                    <a:pos x="92" y="214"/>
                  </a:cxn>
                  <a:cxn ang="0">
                    <a:pos x="102" y="206"/>
                  </a:cxn>
                  <a:cxn ang="0">
                    <a:pos x="100" y="188"/>
                  </a:cxn>
                  <a:cxn ang="0">
                    <a:pos x="114" y="168"/>
                  </a:cxn>
                  <a:cxn ang="0">
                    <a:pos x="122" y="152"/>
                  </a:cxn>
                  <a:cxn ang="0">
                    <a:pos x="144" y="132"/>
                  </a:cxn>
                  <a:cxn ang="0">
                    <a:pos x="144" y="118"/>
                  </a:cxn>
                  <a:cxn ang="0">
                    <a:pos x="150" y="112"/>
                  </a:cxn>
                  <a:cxn ang="0">
                    <a:pos x="166" y="102"/>
                  </a:cxn>
                  <a:cxn ang="0">
                    <a:pos x="170" y="90"/>
                  </a:cxn>
                  <a:cxn ang="0">
                    <a:pos x="176" y="64"/>
                  </a:cxn>
                  <a:cxn ang="0">
                    <a:pos x="184" y="62"/>
                  </a:cxn>
                  <a:cxn ang="0">
                    <a:pos x="196" y="52"/>
                  </a:cxn>
                  <a:cxn ang="0">
                    <a:pos x="210" y="58"/>
                  </a:cxn>
                  <a:cxn ang="0">
                    <a:pos x="218" y="48"/>
                  </a:cxn>
                  <a:cxn ang="0">
                    <a:pos x="224" y="38"/>
                  </a:cxn>
                  <a:cxn ang="0">
                    <a:pos x="238" y="40"/>
                  </a:cxn>
                  <a:cxn ang="0">
                    <a:pos x="262" y="18"/>
                  </a:cxn>
                  <a:cxn ang="0">
                    <a:pos x="278" y="10"/>
                  </a:cxn>
                  <a:cxn ang="0">
                    <a:pos x="288" y="6"/>
                  </a:cxn>
                  <a:cxn ang="0">
                    <a:pos x="294" y="22"/>
                  </a:cxn>
                  <a:cxn ang="0">
                    <a:pos x="308" y="16"/>
                  </a:cxn>
                  <a:cxn ang="0">
                    <a:pos x="324" y="10"/>
                  </a:cxn>
                  <a:cxn ang="0">
                    <a:pos x="348" y="30"/>
                  </a:cxn>
                  <a:cxn ang="0">
                    <a:pos x="346" y="52"/>
                  </a:cxn>
                  <a:cxn ang="0">
                    <a:pos x="320" y="74"/>
                  </a:cxn>
                  <a:cxn ang="0">
                    <a:pos x="278" y="60"/>
                  </a:cxn>
                  <a:cxn ang="0">
                    <a:pos x="224" y="74"/>
                  </a:cxn>
                  <a:cxn ang="0">
                    <a:pos x="204" y="86"/>
                  </a:cxn>
                  <a:cxn ang="0">
                    <a:pos x="176" y="110"/>
                  </a:cxn>
                  <a:cxn ang="0">
                    <a:pos x="152" y="146"/>
                  </a:cxn>
                  <a:cxn ang="0">
                    <a:pos x="126" y="212"/>
                  </a:cxn>
                  <a:cxn ang="0">
                    <a:pos x="96" y="260"/>
                  </a:cxn>
                  <a:cxn ang="0">
                    <a:pos x="102" y="322"/>
                  </a:cxn>
                  <a:cxn ang="0">
                    <a:pos x="98" y="356"/>
                  </a:cxn>
                  <a:cxn ang="0">
                    <a:pos x="86" y="392"/>
                  </a:cxn>
                  <a:cxn ang="0">
                    <a:pos x="76" y="384"/>
                  </a:cxn>
                  <a:cxn ang="0">
                    <a:pos x="72" y="376"/>
                  </a:cxn>
                  <a:cxn ang="0">
                    <a:pos x="60" y="390"/>
                  </a:cxn>
                  <a:cxn ang="0">
                    <a:pos x="28" y="414"/>
                  </a:cxn>
                  <a:cxn ang="0">
                    <a:pos x="20" y="410"/>
                  </a:cxn>
                  <a:cxn ang="0">
                    <a:pos x="16" y="384"/>
                  </a:cxn>
                  <a:cxn ang="0">
                    <a:pos x="6" y="374"/>
                  </a:cxn>
                  <a:cxn ang="0">
                    <a:pos x="20" y="352"/>
                  </a:cxn>
                  <a:cxn ang="0">
                    <a:pos x="10" y="362"/>
                  </a:cxn>
                </a:cxnLst>
                <a:rect l="0" t="0" r="r" b="b"/>
                <a:pathLst>
                  <a:path w="348" h="416">
                    <a:moveTo>
                      <a:pt x="10" y="362"/>
                    </a:moveTo>
                    <a:lnTo>
                      <a:pt x="8" y="356"/>
                    </a:lnTo>
                    <a:lnTo>
                      <a:pt x="4" y="360"/>
                    </a:lnTo>
                    <a:lnTo>
                      <a:pt x="2" y="354"/>
                    </a:lnTo>
                    <a:lnTo>
                      <a:pt x="10" y="346"/>
                    </a:lnTo>
                    <a:lnTo>
                      <a:pt x="2" y="348"/>
                    </a:lnTo>
                    <a:lnTo>
                      <a:pt x="0" y="342"/>
                    </a:lnTo>
                    <a:lnTo>
                      <a:pt x="4" y="344"/>
                    </a:lnTo>
                    <a:lnTo>
                      <a:pt x="4" y="340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22" y="334"/>
                    </a:lnTo>
                    <a:lnTo>
                      <a:pt x="24" y="336"/>
                    </a:lnTo>
                    <a:lnTo>
                      <a:pt x="26" y="340"/>
                    </a:lnTo>
                    <a:lnTo>
                      <a:pt x="28" y="338"/>
                    </a:lnTo>
                    <a:lnTo>
                      <a:pt x="26" y="336"/>
                    </a:lnTo>
                    <a:lnTo>
                      <a:pt x="28" y="334"/>
                    </a:lnTo>
                    <a:lnTo>
                      <a:pt x="34" y="332"/>
                    </a:lnTo>
                    <a:lnTo>
                      <a:pt x="36" y="330"/>
                    </a:lnTo>
                    <a:lnTo>
                      <a:pt x="30" y="330"/>
                    </a:lnTo>
                    <a:lnTo>
                      <a:pt x="34" y="322"/>
                    </a:lnTo>
                    <a:lnTo>
                      <a:pt x="30" y="324"/>
                    </a:lnTo>
                    <a:lnTo>
                      <a:pt x="30" y="330"/>
                    </a:lnTo>
                    <a:lnTo>
                      <a:pt x="26" y="332"/>
                    </a:lnTo>
                    <a:lnTo>
                      <a:pt x="20" y="332"/>
                    </a:lnTo>
                    <a:lnTo>
                      <a:pt x="20" y="326"/>
                    </a:lnTo>
                    <a:lnTo>
                      <a:pt x="18" y="332"/>
                    </a:lnTo>
                    <a:lnTo>
                      <a:pt x="2" y="334"/>
                    </a:lnTo>
                    <a:lnTo>
                      <a:pt x="0" y="326"/>
                    </a:lnTo>
                    <a:lnTo>
                      <a:pt x="4" y="324"/>
                    </a:lnTo>
                    <a:lnTo>
                      <a:pt x="4" y="320"/>
                    </a:lnTo>
                    <a:lnTo>
                      <a:pt x="0" y="316"/>
                    </a:lnTo>
                    <a:lnTo>
                      <a:pt x="6" y="314"/>
                    </a:lnTo>
                    <a:lnTo>
                      <a:pt x="12" y="312"/>
                    </a:lnTo>
                    <a:lnTo>
                      <a:pt x="16" y="310"/>
                    </a:lnTo>
                    <a:lnTo>
                      <a:pt x="2" y="312"/>
                    </a:lnTo>
                    <a:lnTo>
                      <a:pt x="2" y="306"/>
                    </a:lnTo>
                    <a:lnTo>
                      <a:pt x="6" y="308"/>
                    </a:lnTo>
                    <a:lnTo>
                      <a:pt x="6" y="304"/>
                    </a:lnTo>
                    <a:lnTo>
                      <a:pt x="12" y="304"/>
                    </a:lnTo>
                    <a:lnTo>
                      <a:pt x="14" y="304"/>
                    </a:lnTo>
                    <a:lnTo>
                      <a:pt x="18" y="298"/>
                    </a:lnTo>
                    <a:lnTo>
                      <a:pt x="20" y="304"/>
                    </a:lnTo>
                    <a:lnTo>
                      <a:pt x="20" y="298"/>
                    </a:lnTo>
                    <a:lnTo>
                      <a:pt x="22" y="296"/>
                    </a:lnTo>
                    <a:lnTo>
                      <a:pt x="18" y="296"/>
                    </a:lnTo>
                    <a:lnTo>
                      <a:pt x="20" y="294"/>
                    </a:lnTo>
                    <a:lnTo>
                      <a:pt x="18" y="294"/>
                    </a:lnTo>
                    <a:lnTo>
                      <a:pt x="34" y="292"/>
                    </a:lnTo>
                    <a:lnTo>
                      <a:pt x="32" y="292"/>
                    </a:lnTo>
                    <a:lnTo>
                      <a:pt x="34" y="290"/>
                    </a:lnTo>
                    <a:lnTo>
                      <a:pt x="26" y="288"/>
                    </a:lnTo>
                    <a:lnTo>
                      <a:pt x="28" y="286"/>
                    </a:lnTo>
                    <a:lnTo>
                      <a:pt x="26" y="284"/>
                    </a:lnTo>
                    <a:lnTo>
                      <a:pt x="28" y="280"/>
                    </a:lnTo>
                    <a:lnTo>
                      <a:pt x="32" y="282"/>
                    </a:lnTo>
                    <a:lnTo>
                      <a:pt x="34" y="280"/>
                    </a:lnTo>
                    <a:lnTo>
                      <a:pt x="34" y="276"/>
                    </a:lnTo>
                    <a:lnTo>
                      <a:pt x="40" y="274"/>
                    </a:lnTo>
                    <a:lnTo>
                      <a:pt x="40" y="272"/>
                    </a:lnTo>
                    <a:lnTo>
                      <a:pt x="44" y="274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4" y="264"/>
                    </a:lnTo>
                    <a:lnTo>
                      <a:pt x="56" y="270"/>
                    </a:lnTo>
                    <a:lnTo>
                      <a:pt x="58" y="268"/>
                    </a:lnTo>
                    <a:lnTo>
                      <a:pt x="58" y="264"/>
                    </a:lnTo>
                    <a:lnTo>
                      <a:pt x="62" y="260"/>
                    </a:lnTo>
                    <a:lnTo>
                      <a:pt x="66" y="268"/>
                    </a:lnTo>
                    <a:lnTo>
                      <a:pt x="68" y="268"/>
                    </a:lnTo>
                    <a:lnTo>
                      <a:pt x="70" y="266"/>
                    </a:lnTo>
                    <a:lnTo>
                      <a:pt x="76" y="264"/>
                    </a:lnTo>
                    <a:lnTo>
                      <a:pt x="74" y="260"/>
                    </a:lnTo>
                    <a:lnTo>
                      <a:pt x="84" y="256"/>
                    </a:lnTo>
                    <a:lnTo>
                      <a:pt x="86" y="254"/>
                    </a:lnTo>
                    <a:lnTo>
                      <a:pt x="84" y="252"/>
                    </a:lnTo>
                    <a:lnTo>
                      <a:pt x="68" y="264"/>
                    </a:lnTo>
                    <a:lnTo>
                      <a:pt x="66" y="260"/>
                    </a:lnTo>
                    <a:lnTo>
                      <a:pt x="66" y="256"/>
                    </a:lnTo>
                    <a:lnTo>
                      <a:pt x="64" y="258"/>
                    </a:lnTo>
                    <a:lnTo>
                      <a:pt x="62" y="254"/>
                    </a:lnTo>
                    <a:lnTo>
                      <a:pt x="68" y="250"/>
                    </a:lnTo>
                    <a:lnTo>
                      <a:pt x="68" y="246"/>
                    </a:lnTo>
                    <a:lnTo>
                      <a:pt x="78" y="232"/>
                    </a:lnTo>
                    <a:lnTo>
                      <a:pt x="86" y="234"/>
                    </a:lnTo>
                    <a:lnTo>
                      <a:pt x="86" y="226"/>
                    </a:lnTo>
                    <a:lnTo>
                      <a:pt x="84" y="226"/>
                    </a:lnTo>
                    <a:lnTo>
                      <a:pt x="86" y="220"/>
                    </a:lnTo>
                    <a:lnTo>
                      <a:pt x="92" y="214"/>
                    </a:lnTo>
                    <a:lnTo>
                      <a:pt x="98" y="212"/>
                    </a:lnTo>
                    <a:lnTo>
                      <a:pt x="98" y="208"/>
                    </a:lnTo>
                    <a:lnTo>
                      <a:pt x="94" y="210"/>
                    </a:lnTo>
                    <a:lnTo>
                      <a:pt x="98" y="204"/>
                    </a:lnTo>
                    <a:lnTo>
                      <a:pt x="98" y="200"/>
                    </a:lnTo>
                    <a:lnTo>
                      <a:pt x="102" y="206"/>
                    </a:lnTo>
                    <a:lnTo>
                      <a:pt x="100" y="198"/>
                    </a:lnTo>
                    <a:lnTo>
                      <a:pt x="102" y="196"/>
                    </a:lnTo>
                    <a:lnTo>
                      <a:pt x="104" y="188"/>
                    </a:lnTo>
                    <a:lnTo>
                      <a:pt x="108" y="190"/>
                    </a:lnTo>
                    <a:lnTo>
                      <a:pt x="108" y="184"/>
                    </a:lnTo>
                    <a:lnTo>
                      <a:pt x="100" y="188"/>
                    </a:lnTo>
                    <a:lnTo>
                      <a:pt x="108" y="178"/>
                    </a:lnTo>
                    <a:lnTo>
                      <a:pt x="112" y="178"/>
                    </a:lnTo>
                    <a:lnTo>
                      <a:pt x="112" y="176"/>
                    </a:lnTo>
                    <a:lnTo>
                      <a:pt x="110" y="176"/>
                    </a:lnTo>
                    <a:lnTo>
                      <a:pt x="108" y="170"/>
                    </a:lnTo>
                    <a:lnTo>
                      <a:pt x="114" y="168"/>
                    </a:lnTo>
                    <a:lnTo>
                      <a:pt x="110" y="168"/>
                    </a:lnTo>
                    <a:lnTo>
                      <a:pt x="112" y="164"/>
                    </a:lnTo>
                    <a:lnTo>
                      <a:pt x="118" y="158"/>
                    </a:lnTo>
                    <a:lnTo>
                      <a:pt x="116" y="156"/>
                    </a:lnTo>
                    <a:lnTo>
                      <a:pt x="118" y="154"/>
                    </a:lnTo>
                    <a:lnTo>
                      <a:pt x="122" y="152"/>
                    </a:lnTo>
                    <a:lnTo>
                      <a:pt x="126" y="146"/>
                    </a:lnTo>
                    <a:lnTo>
                      <a:pt x="126" y="142"/>
                    </a:lnTo>
                    <a:lnTo>
                      <a:pt x="128" y="136"/>
                    </a:lnTo>
                    <a:lnTo>
                      <a:pt x="134" y="134"/>
                    </a:lnTo>
                    <a:lnTo>
                      <a:pt x="140" y="138"/>
                    </a:lnTo>
                    <a:lnTo>
                      <a:pt x="144" y="132"/>
                    </a:lnTo>
                    <a:lnTo>
                      <a:pt x="136" y="132"/>
                    </a:lnTo>
                    <a:lnTo>
                      <a:pt x="142" y="128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0" y="122"/>
                    </a:lnTo>
                    <a:lnTo>
                      <a:pt x="144" y="118"/>
                    </a:lnTo>
                    <a:lnTo>
                      <a:pt x="142" y="116"/>
                    </a:lnTo>
                    <a:lnTo>
                      <a:pt x="146" y="112"/>
                    </a:lnTo>
                    <a:lnTo>
                      <a:pt x="148" y="112"/>
                    </a:lnTo>
                    <a:lnTo>
                      <a:pt x="148" y="122"/>
                    </a:lnTo>
                    <a:lnTo>
                      <a:pt x="152" y="118"/>
                    </a:lnTo>
                    <a:lnTo>
                      <a:pt x="150" y="112"/>
                    </a:lnTo>
                    <a:lnTo>
                      <a:pt x="152" y="110"/>
                    </a:lnTo>
                    <a:lnTo>
                      <a:pt x="150" y="106"/>
                    </a:lnTo>
                    <a:lnTo>
                      <a:pt x="152" y="104"/>
                    </a:lnTo>
                    <a:lnTo>
                      <a:pt x="154" y="102"/>
                    </a:lnTo>
                    <a:lnTo>
                      <a:pt x="164" y="108"/>
                    </a:lnTo>
                    <a:lnTo>
                      <a:pt x="166" y="102"/>
                    </a:lnTo>
                    <a:lnTo>
                      <a:pt x="154" y="100"/>
                    </a:lnTo>
                    <a:lnTo>
                      <a:pt x="156" y="96"/>
                    </a:lnTo>
                    <a:lnTo>
                      <a:pt x="166" y="94"/>
                    </a:lnTo>
                    <a:lnTo>
                      <a:pt x="168" y="92"/>
                    </a:lnTo>
                    <a:lnTo>
                      <a:pt x="166" y="90"/>
                    </a:lnTo>
                    <a:lnTo>
                      <a:pt x="170" y="90"/>
                    </a:lnTo>
                    <a:lnTo>
                      <a:pt x="168" y="86"/>
                    </a:lnTo>
                    <a:lnTo>
                      <a:pt x="168" y="86"/>
                    </a:lnTo>
                    <a:lnTo>
                      <a:pt x="168" y="82"/>
                    </a:lnTo>
                    <a:lnTo>
                      <a:pt x="176" y="74"/>
                    </a:lnTo>
                    <a:lnTo>
                      <a:pt x="174" y="70"/>
                    </a:lnTo>
                    <a:lnTo>
                      <a:pt x="176" y="64"/>
                    </a:lnTo>
                    <a:lnTo>
                      <a:pt x="178" y="66"/>
                    </a:lnTo>
                    <a:lnTo>
                      <a:pt x="178" y="70"/>
                    </a:lnTo>
                    <a:lnTo>
                      <a:pt x="182" y="72"/>
                    </a:lnTo>
                    <a:lnTo>
                      <a:pt x="186" y="70"/>
                    </a:lnTo>
                    <a:lnTo>
                      <a:pt x="180" y="62"/>
                    </a:lnTo>
                    <a:lnTo>
                      <a:pt x="184" y="62"/>
                    </a:lnTo>
                    <a:lnTo>
                      <a:pt x="194" y="74"/>
                    </a:lnTo>
                    <a:lnTo>
                      <a:pt x="192" y="68"/>
                    </a:lnTo>
                    <a:lnTo>
                      <a:pt x="188" y="64"/>
                    </a:lnTo>
                    <a:lnTo>
                      <a:pt x="188" y="58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196" y="66"/>
                    </a:lnTo>
                    <a:lnTo>
                      <a:pt x="198" y="54"/>
                    </a:lnTo>
                    <a:lnTo>
                      <a:pt x="204" y="46"/>
                    </a:lnTo>
                    <a:lnTo>
                      <a:pt x="204" y="62"/>
                    </a:lnTo>
                    <a:lnTo>
                      <a:pt x="202" y="70"/>
                    </a:lnTo>
                    <a:lnTo>
                      <a:pt x="210" y="58"/>
                    </a:lnTo>
                    <a:lnTo>
                      <a:pt x="208" y="54"/>
                    </a:lnTo>
                    <a:lnTo>
                      <a:pt x="210" y="50"/>
                    </a:lnTo>
                    <a:lnTo>
                      <a:pt x="214" y="46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8" y="48"/>
                    </a:lnTo>
                    <a:lnTo>
                      <a:pt x="218" y="42"/>
                    </a:lnTo>
                    <a:lnTo>
                      <a:pt x="228" y="56"/>
                    </a:lnTo>
                    <a:lnTo>
                      <a:pt x="228" y="40"/>
                    </a:lnTo>
                    <a:lnTo>
                      <a:pt x="222" y="38"/>
                    </a:lnTo>
                    <a:lnTo>
                      <a:pt x="222" y="32"/>
                    </a:lnTo>
                    <a:lnTo>
                      <a:pt x="224" y="38"/>
                    </a:lnTo>
                    <a:lnTo>
                      <a:pt x="226" y="32"/>
                    </a:lnTo>
                    <a:lnTo>
                      <a:pt x="232" y="40"/>
                    </a:lnTo>
                    <a:lnTo>
                      <a:pt x="234" y="38"/>
                    </a:lnTo>
                    <a:lnTo>
                      <a:pt x="232" y="36"/>
                    </a:lnTo>
                    <a:lnTo>
                      <a:pt x="240" y="36"/>
                    </a:lnTo>
                    <a:lnTo>
                      <a:pt x="238" y="40"/>
                    </a:lnTo>
                    <a:lnTo>
                      <a:pt x="244" y="46"/>
                    </a:lnTo>
                    <a:lnTo>
                      <a:pt x="244" y="36"/>
                    </a:lnTo>
                    <a:lnTo>
                      <a:pt x="252" y="26"/>
                    </a:lnTo>
                    <a:lnTo>
                      <a:pt x="258" y="26"/>
                    </a:lnTo>
                    <a:lnTo>
                      <a:pt x="258" y="22"/>
                    </a:lnTo>
                    <a:lnTo>
                      <a:pt x="262" y="18"/>
                    </a:lnTo>
                    <a:lnTo>
                      <a:pt x="258" y="12"/>
                    </a:lnTo>
                    <a:lnTo>
                      <a:pt x="262" y="12"/>
                    </a:lnTo>
                    <a:lnTo>
                      <a:pt x="262" y="6"/>
                    </a:lnTo>
                    <a:lnTo>
                      <a:pt x="268" y="4"/>
                    </a:lnTo>
                    <a:lnTo>
                      <a:pt x="270" y="12"/>
                    </a:lnTo>
                    <a:lnTo>
                      <a:pt x="278" y="10"/>
                    </a:lnTo>
                    <a:lnTo>
                      <a:pt x="270" y="26"/>
                    </a:lnTo>
                    <a:lnTo>
                      <a:pt x="270" y="34"/>
                    </a:lnTo>
                    <a:lnTo>
                      <a:pt x="266" y="40"/>
                    </a:lnTo>
                    <a:lnTo>
                      <a:pt x="266" y="42"/>
                    </a:lnTo>
                    <a:lnTo>
                      <a:pt x="268" y="42"/>
                    </a:lnTo>
                    <a:lnTo>
                      <a:pt x="288" y="6"/>
                    </a:lnTo>
                    <a:lnTo>
                      <a:pt x="290" y="16"/>
                    </a:lnTo>
                    <a:lnTo>
                      <a:pt x="288" y="18"/>
                    </a:lnTo>
                    <a:lnTo>
                      <a:pt x="290" y="20"/>
                    </a:lnTo>
                    <a:lnTo>
                      <a:pt x="288" y="30"/>
                    </a:lnTo>
                    <a:lnTo>
                      <a:pt x="294" y="26"/>
                    </a:lnTo>
                    <a:lnTo>
                      <a:pt x="294" y="22"/>
                    </a:lnTo>
                    <a:lnTo>
                      <a:pt x="298" y="20"/>
                    </a:lnTo>
                    <a:lnTo>
                      <a:pt x="302" y="0"/>
                    </a:lnTo>
                    <a:lnTo>
                      <a:pt x="314" y="4"/>
                    </a:lnTo>
                    <a:lnTo>
                      <a:pt x="312" y="12"/>
                    </a:lnTo>
                    <a:lnTo>
                      <a:pt x="306" y="14"/>
                    </a:lnTo>
                    <a:lnTo>
                      <a:pt x="308" y="16"/>
                    </a:lnTo>
                    <a:lnTo>
                      <a:pt x="304" y="20"/>
                    </a:lnTo>
                    <a:lnTo>
                      <a:pt x="312" y="18"/>
                    </a:lnTo>
                    <a:lnTo>
                      <a:pt x="308" y="26"/>
                    </a:lnTo>
                    <a:lnTo>
                      <a:pt x="316" y="26"/>
                    </a:lnTo>
                    <a:lnTo>
                      <a:pt x="316" y="14"/>
                    </a:lnTo>
                    <a:lnTo>
                      <a:pt x="324" y="10"/>
                    </a:lnTo>
                    <a:lnTo>
                      <a:pt x="326" y="18"/>
                    </a:lnTo>
                    <a:lnTo>
                      <a:pt x="334" y="16"/>
                    </a:lnTo>
                    <a:lnTo>
                      <a:pt x="338" y="20"/>
                    </a:lnTo>
                    <a:lnTo>
                      <a:pt x="336" y="22"/>
                    </a:lnTo>
                    <a:lnTo>
                      <a:pt x="348" y="28"/>
                    </a:lnTo>
                    <a:lnTo>
                      <a:pt x="348" y="30"/>
                    </a:lnTo>
                    <a:lnTo>
                      <a:pt x="334" y="40"/>
                    </a:lnTo>
                    <a:lnTo>
                      <a:pt x="316" y="38"/>
                    </a:lnTo>
                    <a:lnTo>
                      <a:pt x="334" y="50"/>
                    </a:lnTo>
                    <a:lnTo>
                      <a:pt x="328" y="56"/>
                    </a:lnTo>
                    <a:lnTo>
                      <a:pt x="338" y="56"/>
                    </a:lnTo>
                    <a:lnTo>
                      <a:pt x="346" y="52"/>
                    </a:lnTo>
                    <a:lnTo>
                      <a:pt x="346" y="60"/>
                    </a:lnTo>
                    <a:lnTo>
                      <a:pt x="338" y="58"/>
                    </a:lnTo>
                    <a:lnTo>
                      <a:pt x="336" y="66"/>
                    </a:lnTo>
                    <a:lnTo>
                      <a:pt x="326" y="72"/>
                    </a:lnTo>
                    <a:lnTo>
                      <a:pt x="322" y="80"/>
                    </a:lnTo>
                    <a:lnTo>
                      <a:pt x="320" y="74"/>
                    </a:lnTo>
                    <a:lnTo>
                      <a:pt x="326" y="66"/>
                    </a:lnTo>
                    <a:lnTo>
                      <a:pt x="324" y="56"/>
                    </a:lnTo>
                    <a:lnTo>
                      <a:pt x="308" y="42"/>
                    </a:lnTo>
                    <a:lnTo>
                      <a:pt x="294" y="46"/>
                    </a:lnTo>
                    <a:lnTo>
                      <a:pt x="282" y="52"/>
                    </a:lnTo>
                    <a:lnTo>
                      <a:pt x="278" y="60"/>
                    </a:lnTo>
                    <a:lnTo>
                      <a:pt x="278" y="82"/>
                    </a:lnTo>
                    <a:lnTo>
                      <a:pt x="262" y="94"/>
                    </a:lnTo>
                    <a:lnTo>
                      <a:pt x="254" y="86"/>
                    </a:lnTo>
                    <a:lnTo>
                      <a:pt x="246" y="94"/>
                    </a:lnTo>
                    <a:lnTo>
                      <a:pt x="234" y="90"/>
                    </a:lnTo>
                    <a:lnTo>
                      <a:pt x="224" y="74"/>
                    </a:lnTo>
                    <a:lnTo>
                      <a:pt x="218" y="70"/>
                    </a:lnTo>
                    <a:lnTo>
                      <a:pt x="214" y="70"/>
                    </a:lnTo>
                    <a:lnTo>
                      <a:pt x="216" y="76"/>
                    </a:lnTo>
                    <a:lnTo>
                      <a:pt x="208" y="80"/>
                    </a:lnTo>
                    <a:lnTo>
                      <a:pt x="202" y="80"/>
                    </a:lnTo>
                    <a:lnTo>
                      <a:pt x="204" y="86"/>
                    </a:lnTo>
                    <a:lnTo>
                      <a:pt x="200" y="96"/>
                    </a:lnTo>
                    <a:lnTo>
                      <a:pt x="202" y="100"/>
                    </a:lnTo>
                    <a:lnTo>
                      <a:pt x="200" y="102"/>
                    </a:lnTo>
                    <a:lnTo>
                      <a:pt x="178" y="100"/>
                    </a:lnTo>
                    <a:lnTo>
                      <a:pt x="176" y="102"/>
                    </a:lnTo>
                    <a:lnTo>
                      <a:pt x="176" y="110"/>
                    </a:lnTo>
                    <a:lnTo>
                      <a:pt x="172" y="120"/>
                    </a:lnTo>
                    <a:lnTo>
                      <a:pt x="166" y="114"/>
                    </a:lnTo>
                    <a:lnTo>
                      <a:pt x="156" y="122"/>
                    </a:lnTo>
                    <a:lnTo>
                      <a:pt x="154" y="130"/>
                    </a:lnTo>
                    <a:lnTo>
                      <a:pt x="148" y="140"/>
                    </a:lnTo>
                    <a:lnTo>
                      <a:pt x="152" y="146"/>
                    </a:lnTo>
                    <a:lnTo>
                      <a:pt x="152" y="150"/>
                    </a:lnTo>
                    <a:lnTo>
                      <a:pt x="140" y="168"/>
                    </a:lnTo>
                    <a:lnTo>
                      <a:pt x="136" y="180"/>
                    </a:lnTo>
                    <a:lnTo>
                      <a:pt x="128" y="184"/>
                    </a:lnTo>
                    <a:lnTo>
                      <a:pt x="128" y="200"/>
                    </a:lnTo>
                    <a:lnTo>
                      <a:pt x="126" y="212"/>
                    </a:lnTo>
                    <a:lnTo>
                      <a:pt x="116" y="230"/>
                    </a:lnTo>
                    <a:lnTo>
                      <a:pt x="122" y="238"/>
                    </a:lnTo>
                    <a:lnTo>
                      <a:pt x="122" y="246"/>
                    </a:lnTo>
                    <a:lnTo>
                      <a:pt x="118" y="250"/>
                    </a:lnTo>
                    <a:lnTo>
                      <a:pt x="106" y="250"/>
                    </a:lnTo>
                    <a:lnTo>
                      <a:pt x="96" y="260"/>
                    </a:lnTo>
                    <a:lnTo>
                      <a:pt x="94" y="268"/>
                    </a:lnTo>
                    <a:lnTo>
                      <a:pt x="96" y="278"/>
                    </a:lnTo>
                    <a:lnTo>
                      <a:pt x="94" y="292"/>
                    </a:lnTo>
                    <a:lnTo>
                      <a:pt x="96" y="300"/>
                    </a:lnTo>
                    <a:lnTo>
                      <a:pt x="96" y="314"/>
                    </a:lnTo>
                    <a:lnTo>
                      <a:pt x="102" y="322"/>
                    </a:lnTo>
                    <a:lnTo>
                      <a:pt x="104" y="328"/>
                    </a:lnTo>
                    <a:lnTo>
                      <a:pt x="102" y="332"/>
                    </a:lnTo>
                    <a:lnTo>
                      <a:pt x="94" y="338"/>
                    </a:lnTo>
                    <a:lnTo>
                      <a:pt x="98" y="340"/>
                    </a:lnTo>
                    <a:lnTo>
                      <a:pt x="100" y="348"/>
                    </a:lnTo>
                    <a:lnTo>
                      <a:pt x="98" y="356"/>
                    </a:lnTo>
                    <a:lnTo>
                      <a:pt x="98" y="362"/>
                    </a:lnTo>
                    <a:lnTo>
                      <a:pt x="90" y="366"/>
                    </a:lnTo>
                    <a:lnTo>
                      <a:pt x="90" y="370"/>
                    </a:lnTo>
                    <a:lnTo>
                      <a:pt x="88" y="376"/>
                    </a:lnTo>
                    <a:lnTo>
                      <a:pt x="88" y="382"/>
                    </a:lnTo>
                    <a:lnTo>
                      <a:pt x="86" y="392"/>
                    </a:lnTo>
                    <a:lnTo>
                      <a:pt x="84" y="394"/>
                    </a:lnTo>
                    <a:lnTo>
                      <a:pt x="84" y="390"/>
                    </a:lnTo>
                    <a:lnTo>
                      <a:pt x="82" y="394"/>
                    </a:lnTo>
                    <a:lnTo>
                      <a:pt x="82" y="388"/>
                    </a:lnTo>
                    <a:lnTo>
                      <a:pt x="80" y="386"/>
                    </a:lnTo>
                    <a:lnTo>
                      <a:pt x="76" y="384"/>
                    </a:lnTo>
                    <a:lnTo>
                      <a:pt x="74" y="372"/>
                    </a:lnTo>
                    <a:lnTo>
                      <a:pt x="76" y="368"/>
                    </a:lnTo>
                    <a:lnTo>
                      <a:pt x="74" y="366"/>
                    </a:lnTo>
                    <a:lnTo>
                      <a:pt x="72" y="368"/>
                    </a:lnTo>
                    <a:lnTo>
                      <a:pt x="72" y="376"/>
                    </a:lnTo>
                    <a:lnTo>
                      <a:pt x="72" y="376"/>
                    </a:lnTo>
                    <a:lnTo>
                      <a:pt x="70" y="372"/>
                    </a:lnTo>
                    <a:lnTo>
                      <a:pt x="68" y="376"/>
                    </a:lnTo>
                    <a:lnTo>
                      <a:pt x="72" y="382"/>
                    </a:lnTo>
                    <a:lnTo>
                      <a:pt x="68" y="390"/>
                    </a:lnTo>
                    <a:lnTo>
                      <a:pt x="60" y="388"/>
                    </a:lnTo>
                    <a:lnTo>
                      <a:pt x="60" y="390"/>
                    </a:lnTo>
                    <a:lnTo>
                      <a:pt x="54" y="400"/>
                    </a:lnTo>
                    <a:lnTo>
                      <a:pt x="42" y="412"/>
                    </a:lnTo>
                    <a:lnTo>
                      <a:pt x="40" y="408"/>
                    </a:lnTo>
                    <a:lnTo>
                      <a:pt x="36" y="414"/>
                    </a:lnTo>
                    <a:lnTo>
                      <a:pt x="32" y="416"/>
                    </a:lnTo>
                    <a:lnTo>
                      <a:pt x="28" y="414"/>
                    </a:lnTo>
                    <a:lnTo>
                      <a:pt x="30" y="412"/>
                    </a:lnTo>
                    <a:lnTo>
                      <a:pt x="26" y="412"/>
                    </a:lnTo>
                    <a:lnTo>
                      <a:pt x="26" y="414"/>
                    </a:lnTo>
                    <a:lnTo>
                      <a:pt x="22" y="414"/>
                    </a:lnTo>
                    <a:lnTo>
                      <a:pt x="22" y="406"/>
                    </a:lnTo>
                    <a:lnTo>
                      <a:pt x="20" y="410"/>
                    </a:lnTo>
                    <a:lnTo>
                      <a:pt x="18" y="410"/>
                    </a:lnTo>
                    <a:lnTo>
                      <a:pt x="6" y="398"/>
                    </a:lnTo>
                    <a:lnTo>
                      <a:pt x="8" y="390"/>
                    </a:lnTo>
                    <a:lnTo>
                      <a:pt x="12" y="392"/>
                    </a:lnTo>
                    <a:lnTo>
                      <a:pt x="12" y="390"/>
                    </a:lnTo>
                    <a:lnTo>
                      <a:pt x="16" y="384"/>
                    </a:lnTo>
                    <a:lnTo>
                      <a:pt x="16" y="382"/>
                    </a:lnTo>
                    <a:lnTo>
                      <a:pt x="14" y="382"/>
                    </a:lnTo>
                    <a:lnTo>
                      <a:pt x="18" y="378"/>
                    </a:lnTo>
                    <a:lnTo>
                      <a:pt x="4" y="382"/>
                    </a:lnTo>
                    <a:lnTo>
                      <a:pt x="2" y="378"/>
                    </a:lnTo>
                    <a:lnTo>
                      <a:pt x="6" y="374"/>
                    </a:lnTo>
                    <a:lnTo>
                      <a:pt x="12" y="374"/>
                    </a:lnTo>
                    <a:lnTo>
                      <a:pt x="18" y="368"/>
                    </a:lnTo>
                    <a:lnTo>
                      <a:pt x="10" y="368"/>
                    </a:lnTo>
                    <a:lnTo>
                      <a:pt x="16" y="360"/>
                    </a:lnTo>
                    <a:lnTo>
                      <a:pt x="16" y="358"/>
                    </a:lnTo>
                    <a:lnTo>
                      <a:pt x="20" y="352"/>
                    </a:lnTo>
                    <a:lnTo>
                      <a:pt x="22" y="356"/>
                    </a:lnTo>
                    <a:lnTo>
                      <a:pt x="22" y="352"/>
                    </a:lnTo>
                    <a:lnTo>
                      <a:pt x="26" y="350"/>
                    </a:lnTo>
                    <a:lnTo>
                      <a:pt x="20" y="348"/>
                    </a:lnTo>
                    <a:lnTo>
                      <a:pt x="18" y="350"/>
                    </a:lnTo>
                    <a:lnTo>
                      <a:pt x="10" y="362"/>
                    </a:lnTo>
                    <a:lnTo>
                      <a:pt x="10" y="36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0" name="Freeform 271">
                <a:extLst>
                  <a:ext uri="{FF2B5EF4-FFF2-40B4-BE49-F238E27FC236}">
                    <a16:creationId xmlns="" xmlns:a16="http://schemas.microsoft.com/office/drawing/2014/main" id="{FEA9FDAD-10D0-4DB6-968F-E90889B6C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016" y="3897313"/>
                <a:ext cx="111126" cy="82550"/>
              </a:xfrm>
              <a:custGeom>
                <a:avLst/>
                <a:gdLst/>
                <a:ahLst/>
                <a:cxnLst>
                  <a:cxn ang="0">
                    <a:pos x="54" y="52"/>
                  </a:cxn>
                  <a:cxn ang="0">
                    <a:pos x="44" y="50"/>
                  </a:cxn>
                  <a:cxn ang="0">
                    <a:pos x="34" y="50"/>
                  </a:cxn>
                  <a:cxn ang="0">
                    <a:pos x="24" y="48"/>
                  </a:cxn>
                  <a:cxn ang="0">
                    <a:pos x="12" y="46"/>
                  </a:cxn>
                  <a:cxn ang="0">
                    <a:pos x="8" y="34"/>
                  </a:cxn>
                  <a:cxn ang="0">
                    <a:pos x="0" y="26"/>
                  </a:cxn>
                  <a:cxn ang="0">
                    <a:pos x="0" y="24"/>
                  </a:cxn>
                  <a:cxn ang="0">
                    <a:pos x="4" y="20"/>
                  </a:cxn>
                  <a:cxn ang="0">
                    <a:pos x="4" y="26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40" y="30"/>
                  </a:cxn>
                  <a:cxn ang="0">
                    <a:pos x="46" y="26"/>
                  </a:cxn>
                  <a:cxn ang="0">
                    <a:pos x="44" y="24"/>
                  </a:cxn>
                  <a:cxn ang="0">
                    <a:pos x="48" y="24"/>
                  </a:cxn>
                  <a:cxn ang="0">
                    <a:pos x="48" y="20"/>
                  </a:cxn>
                  <a:cxn ang="0">
                    <a:pos x="58" y="12"/>
                  </a:cxn>
                  <a:cxn ang="0">
                    <a:pos x="66" y="0"/>
                  </a:cxn>
                  <a:cxn ang="0">
                    <a:pos x="68" y="6"/>
                  </a:cxn>
                  <a:cxn ang="0">
                    <a:pos x="70" y="6"/>
                  </a:cxn>
                  <a:cxn ang="0">
                    <a:pos x="70" y="18"/>
                  </a:cxn>
                  <a:cxn ang="0">
                    <a:pos x="66" y="18"/>
                  </a:cxn>
                  <a:cxn ang="0">
                    <a:pos x="62" y="18"/>
                  </a:cxn>
                  <a:cxn ang="0">
                    <a:pos x="64" y="24"/>
                  </a:cxn>
                  <a:cxn ang="0">
                    <a:pos x="66" y="30"/>
                  </a:cxn>
                  <a:cxn ang="0">
                    <a:pos x="58" y="32"/>
                  </a:cxn>
                  <a:cxn ang="0">
                    <a:pos x="58" y="42"/>
                  </a:cxn>
                  <a:cxn ang="0">
                    <a:pos x="56" y="50"/>
                  </a:cxn>
                  <a:cxn ang="0">
                    <a:pos x="54" y="52"/>
                  </a:cxn>
                  <a:cxn ang="0">
                    <a:pos x="54" y="52"/>
                  </a:cxn>
                </a:cxnLst>
                <a:rect l="0" t="0" r="r" b="b"/>
                <a:pathLst>
                  <a:path w="70" h="52">
                    <a:moveTo>
                      <a:pt x="54" y="52"/>
                    </a:moveTo>
                    <a:lnTo>
                      <a:pt x="44" y="50"/>
                    </a:lnTo>
                    <a:lnTo>
                      <a:pt x="34" y="50"/>
                    </a:lnTo>
                    <a:lnTo>
                      <a:pt x="24" y="48"/>
                    </a:lnTo>
                    <a:lnTo>
                      <a:pt x="12" y="46"/>
                    </a:lnTo>
                    <a:lnTo>
                      <a:pt x="8" y="34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40" y="30"/>
                    </a:lnTo>
                    <a:lnTo>
                      <a:pt x="46" y="26"/>
                    </a:lnTo>
                    <a:lnTo>
                      <a:pt x="44" y="24"/>
                    </a:lnTo>
                    <a:lnTo>
                      <a:pt x="48" y="24"/>
                    </a:lnTo>
                    <a:lnTo>
                      <a:pt x="48" y="20"/>
                    </a:lnTo>
                    <a:lnTo>
                      <a:pt x="58" y="12"/>
                    </a:lnTo>
                    <a:lnTo>
                      <a:pt x="66" y="0"/>
                    </a:lnTo>
                    <a:lnTo>
                      <a:pt x="68" y="6"/>
                    </a:lnTo>
                    <a:lnTo>
                      <a:pt x="70" y="6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6" y="30"/>
                    </a:lnTo>
                    <a:lnTo>
                      <a:pt x="58" y="32"/>
                    </a:lnTo>
                    <a:lnTo>
                      <a:pt x="58" y="42"/>
                    </a:lnTo>
                    <a:lnTo>
                      <a:pt x="56" y="50"/>
                    </a:lnTo>
                    <a:lnTo>
                      <a:pt x="54" y="52"/>
                    </a:lnTo>
                    <a:lnTo>
                      <a:pt x="54" y="5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1" name="Freeform 272">
                <a:extLst>
                  <a:ext uri="{FF2B5EF4-FFF2-40B4-BE49-F238E27FC236}">
                    <a16:creationId xmlns="" xmlns:a16="http://schemas.microsoft.com/office/drawing/2014/main" id="{C3A3DCED-804F-46E1-844C-093909E05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065" y="3925889"/>
                <a:ext cx="168275" cy="187326"/>
              </a:xfrm>
              <a:custGeom>
                <a:avLst/>
                <a:gdLst/>
                <a:ahLst/>
                <a:cxnLst>
                  <a:cxn ang="0">
                    <a:pos x="50" y="42"/>
                  </a:cxn>
                  <a:cxn ang="0">
                    <a:pos x="48" y="50"/>
                  </a:cxn>
                  <a:cxn ang="0">
                    <a:pos x="46" y="56"/>
                  </a:cxn>
                  <a:cxn ang="0">
                    <a:pos x="44" y="64"/>
                  </a:cxn>
                  <a:cxn ang="0">
                    <a:pos x="42" y="70"/>
                  </a:cxn>
                  <a:cxn ang="0">
                    <a:pos x="32" y="74"/>
                  </a:cxn>
                  <a:cxn ang="0">
                    <a:pos x="22" y="78"/>
                  </a:cxn>
                  <a:cxn ang="0">
                    <a:pos x="10" y="80"/>
                  </a:cxn>
                  <a:cxn ang="0">
                    <a:pos x="0" y="84"/>
                  </a:cxn>
                  <a:cxn ang="0">
                    <a:pos x="8" y="102"/>
                  </a:cxn>
                  <a:cxn ang="0">
                    <a:pos x="14" y="118"/>
                  </a:cxn>
                  <a:cxn ang="0">
                    <a:pos x="30" y="112"/>
                  </a:cxn>
                  <a:cxn ang="0">
                    <a:pos x="40" y="114"/>
                  </a:cxn>
                  <a:cxn ang="0">
                    <a:pos x="44" y="110"/>
                  </a:cxn>
                  <a:cxn ang="0">
                    <a:pos x="44" y="106"/>
                  </a:cxn>
                  <a:cxn ang="0">
                    <a:pos x="48" y="102"/>
                  </a:cxn>
                  <a:cxn ang="0">
                    <a:pos x="60" y="98"/>
                  </a:cxn>
                  <a:cxn ang="0">
                    <a:pos x="64" y="88"/>
                  </a:cxn>
                  <a:cxn ang="0">
                    <a:pos x="70" y="84"/>
                  </a:cxn>
                  <a:cxn ang="0">
                    <a:pos x="78" y="84"/>
                  </a:cxn>
                  <a:cxn ang="0">
                    <a:pos x="78" y="70"/>
                  </a:cxn>
                  <a:cxn ang="0">
                    <a:pos x="80" y="64"/>
                  </a:cxn>
                  <a:cxn ang="0">
                    <a:pos x="84" y="62"/>
                  </a:cxn>
                  <a:cxn ang="0">
                    <a:pos x="86" y="64"/>
                  </a:cxn>
                  <a:cxn ang="0">
                    <a:pos x="88" y="64"/>
                  </a:cxn>
                  <a:cxn ang="0">
                    <a:pos x="92" y="56"/>
                  </a:cxn>
                  <a:cxn ang="0">
                    <a:pos x="102" y="44"/>
                  </a:cxn>
                  <a:cxn ang="0">
                    <a:pos x="106" y="36"/>
                  </a:cxn>
                  <a:cxn ang="0">
                    <a:pos x="98" y="30"/>
                  </a:cxn>
                  <a:cxn ang="0">
                    <a:pos x="90" y="20"/>
                  </a:cxn>
                  <a:cxn ang="0">
                    <a:pos x="76" y="16"/>
                  </a:cxn>
                  <a:cxn ang="0">
                    <a:pos x="66" y="10"/>
                  </a:cxn>
                  <a:cxn ang="0">
                    <a:pos x="60" y="4"/>
                  </a:cxn>
                  <a:cxn ang="0">
                    <a:pos x="58" y="0"/>
                  </a:cxn>
                  <a:cxn ang="0">
                    <a:pos x="54" y="0"/>
                  </a:cxn>
                  <a:cxn ang="0">
                    <a:pos x="50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46" y="1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50" y="42"/>
                  </a:cxn>
                  <a:cxn ang="0">
                    <a:pos x="50" y="42"/>
                  </a:cxn>
                </a:cxnLst>
                <a:rect l="0" t="0" r="r" b="b"/>
                <a:pathLst>
                  <a:path w="106" h="118">
                    <a:moveTo>
                      <a:pt x="50" y="42"/>
                    </a:moveTo>
                    <a:lnTo>
                      <a:pt x="48" y="50"/>
                    </a:lnTo>
                    <a:lnTo>
                      <a:pt x="46" y="56"/>
                    </a:lnTo>
                    <a:lnTo>
                      <a:pt x="44" y="64"/>
                    </a:lnTo>
                    <a:lnTo>
                      <a:pt x="42" y="70"/>
                    </a:lnTo>
                    <a:lnTo>
                      <a:pt x="32" y="74"/>
                    </a:lnTo>
                    <a:lnTo>
                      <a:pt x="22" y="78"/>
                    </a:lnTo>
                    <a:lnTo>
                      <a:pt x="10" y="80"/>
                    </a:lnTo>
                    <a:lnTo>
                      <a:pt x="0" y="84"/>
                    </a:lnTo>
                    <a:lnTo>
                      <a:pt x="8" y="102"/>
                    </a:lnTo>
                    <a:lnTo>
                      <a:pt x="14" y="118"/>
                    </a:lnTo>
                    <a:lnTo>
                      <a:pt x="30" y="112"/>
                    </a:lnTo>
                    <a:lnTo>
                      <a:pt x="40" y="114"/>
                    </a:lnTo>
                    <a:lnTo>
                      <a:pt x="44" y="110"/>
                    </a:lnTo>
                    <a:lnTo>
                      <a:pt x="44" y="106"/>
                    </a:lnTo>
                    <a:lnTo>
                      <a:pt x="48" y="102"/>
                    </a:lnTo>
                    <a:lnTo>
                      <a:pt x="60" y="98"/>
                    </a:lnTo>
                    <a:lnTo>
                      <a:pt x="64" y="88"/>
                    </a:lnTo>
                    <a:lnTo>
                      <a:pt x="70" y="84"/>
                    </a:lnTo>
                    <a:lnTo>
                      <a:pt x="78" y="84"/>
                    </a:lnTo>
                    <a:lnTo>
                      <a:pt x="78" y="70"/>
                    </a:lnTo>
                    <a:lnTo>
                      <a:pt x="80" y="64"/>
                    </a:lnTo>
                    <a:lnTo>
                      <a:pt x="84" y="62"/>
                    </a:lnTo>
                    <a:lnTo>
                      <a:pt x="86" y="64"/>
                    </a:lnTo>
                    <a:lnTo>
                      <a:pt x="88" y="64"/>
                    </a:lnTo>
                    <a:lnTo>
                      <a:pt x="92" y="56"/>
                    </a:lnTo>
                    <a:lnTo>
                      <a:pt x="102" y="44"/>
                    </a:lnTo>
                    <a:lnTo>
                      <a:pt x="106" y="36"/>
                    </a:lnTo>
                    <a:lnTo>
                      <a:pt x="98" y="30"/>
                    </a:lnTo>
                    <a:lnTo>
                      <a:pt x="90" y="20"/>
                    </a:lnTo>
                    <a:lnTo>
                      <a:pt x="76" y="16"/>
                    </a:lnTo>
                    <a:lnTo>
                      <a:pt x="66" y="10"/>
                    </a:lnTo>
                    <a:lnTo>
                      <a:pt x="60" y="4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52" y="6"/>
                    </a:lnTo>
                    <a:lnTo>
                      <a:pt x="54" y="12"/>
                    </a:lnTo>
                    <a:lnTo>
                      <a:pt x="46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50" y="42"/>
                    </a:lnTo>
                    <a:lnTo>
                      <a:pt x="50" y="4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2" name="Freeform 273">
                <a:extLst>
                  <a:ext uri="{FF2B5EF4-FFF2-40B4-BE49-F238E27FC236}">
                    <a16:creationId xmlns="" xmlns:a16="http://schemas.microsoft.com/office/drawing/2014/main" id="{2EABC770-CD79-4AF9-A978-24FC70C1F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6" y="4059238"/>
                <a:ext cx="219074" cy="13970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14" y="2"/>
                  </a:cxn>
                  <a:cxn ang="0">
                    <a:pos x="104" y="6"/>
                  </a:cxn>
                  <a:cxn ang="0">
                    <a:pos x="92" y="8"/>
                  </a:cxn>
                  <a:cxn ang="0">
                    <a:pos x="82" y="10"/>
                  </a:cxn>
                  <a:cxn ang="0">
                    <a:pos x="74" y="20"/>
                  </a:cxn>
                  <a:cxn ang="0">
                    <a:pos x="66" y="30"/>
                  </a:cxn>
                  <a:cxn ang="0">
                    <a:pos x="56" y="38"/>
                  </a:cxn>
                  <a:cxn ang="0">
                    <a:pos x="48" y="48"/>
                  </a:cxn>
                  <a:cxn ang="0">
                    <a:pos x="48" y="32"/>
                  </a:cxn>
                  <a:cxn ang="0">
                    <a:pos x="36" y="28"/>
                  </a:cxn>
                  <a:cxn ang="0">
                    <a:pos x="24" y="24"/>
                  </a:cxn>
                  <a:cxn ang="0">
                    <a:pos x="10" y="28"/>
                  </a:cxn>
                  <a:cxn ang="0">
                    <a:pos x="4" y="32"/>
                  </a:cxn>
                  <a:cxn ang="0">
                    <a:pos x="4" y="36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6" y="88"/>
                  </a:cxn>
                  <a:cxn ang="0">
                    <a:pos x="30" y="88"/>
                  </a:cxn>
                  <a:cxn ang="0">
                    <a:pos x="38" y="84"/>
                  </a:cxn>
                  <a:cxn ang="0">
                    <a:pos x="42" y="78"/>
                  </a:cxn>
                  <a:cxn ang="0">
                    <a:pos x="56" y="78"/>
                  </a:cxn>
                  <a:cxn ang="0">
                    <a:pos x="62" y="76"/>
                  </a:cxn>
                  <a:cxn ang="0">
                    <a:pos x="70" y="72"/>
                  </a:cxn>
                  <a:cxn ang="0">
                    <a:pos x="78" y="70"/>
                  </a:cxn>
                  <a:cxn ang="0">
                    <a:pos x="82" y="70"/>
                  </a:cxn>
                  <a:cxn ang="0">
                    <a:pos x="86" y="64"/>
                  </a:cxn>
                  <a:cxn ang="0">
                    <a:pos x="92" y="60"/>
                  </a:cxn>
                  <a:cxn ang="0">
                    <a:pos x="116" y="54"/>
                  </a:cxn>
                  <a:cxn ang="0">
                    <a:pos x="120" y="50"/>
                  </a:cxn>
                  <a:cxn ang="0">
                    <a:pos x="128" y="48"/>
                  </a:cxn>
                  <a:cxn ang="0">
                    <a:pos x="128" y="44"/>
                  </a:cxn>
                  <a:cxn ang="0">
                    <a:pos x="130" y="40"/>
                  </a:cxn>
                  <a:cxn ang="0">
                    <a:pos x="138" y="34"/>
                  </a:cxn>
                  <a:cxn ang="0">
                    <a:pos x="132" y="18"/>
                  </a:cxn>
                  <a:cxn ang="0">
                    <a:pos x="124" y="0"/>
                  </a:cxn>
                  <a:cxn ang="0">
                    <a:pos x="124" y="0"/>
                  </a:cxn>
                </a:cxnLst>
                <a:rect l="0" t="0" r="r" b="b"/>
                <a:pathLst>
                  <a:path w="138" h="88">
                    <a:moveTo>
                      <a:pt x="124" y="0"/>
                    </a:moveTo>
                    <a:lnTo>
                      <a:pt x="114" y="2"/>
                    </a:lnTo>
                    <a:lnTo>
                      <a:pt x="104" y="6"/>
                    </a:lnTo>
                    <a:lnTo>
                      <a:pt x="92" y="8"/>
                    </a:lnTo>
                    <a:lnTo>
                      <a:pt x="82" y="10"/>
                    </a:lnTo>
                    <a:lnTo>
                      <a:pt x="74" y="20"/>
                    </a:lnTo>
                    <a:lnTo>
                      <a:pt x="66" y="30"/>
                    </a:lnTo>
                    <a:lnTo>
                      <a:pt x="56" y="38"/>
                    </a:lnTo>
                    <a:lnTo>
                      <a:pt x="48" y="48"/>
                    </a:lnTo>
                    <a:lnTo>
                      <a:pt x="48" y="32"/>
                    </a:lnTo>
                    <a:lnTo>
                      <a:pt x="36" y="28"/>
                    </a:lnTo>
                    <a:lnTo>
                      <a:pt x="24" y="24"/>
                    </a:lnTo>
                    <a:lnTo>
                      <a:pt x="10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6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82"/>
                    </a:lnTo>
                    <a:lnTo>
                      <a:pt x="12" y="88"/>
                    </a:lnTo>
                    <a:lnTo>
                      <a:pt x="16" y="88"/>
                    </a:lnTo>
                    <a:lnTo>
                      <a:pt x="30" y="88"/>
                    </a:lnTo>
                    <a:lnTo>
                      <a:pt x="38" y="84"/>
                    </a:lnTo>
                    <a:lnTo>
                      <a:pt x="42" y="78"/>
                    </a:lnTo>
                    <a:lnTo>
                      <a:pt x="56" y="78"/>
                    </a:lnTo>
                    <a:lnTo>
                      <a:pt x="62" y="76"/>
                    </a:lnTo>
                    <a:lnTo>
                      <a:pt x="70" y="72"/>
                    </a:lnTo>
                    <a:lnTo>
                      <a:pt x="78" y="70"/>
                    </a:lnTo>
                    <a:lnTo>
                      <a:pt x="82" y="70"/>
                    </a:lnTo>
                    <a:lnTo>
                      <a:pt x="86" y="64"/>
                    </a:lnTo>
                    <a:lnTo>
                      <a:pt x="92" y="60"/>
                    </a:lnTo>
                    <a:lnTo>
                      <a:pt x="116" y="54"/>
                    </a:lnTo>
                    <a:lnTo>
                      <a:pt x="120" y="50"/>
                    </a:lnTo>
                    <a:lnTo>
                      <a:pt x="128" y="48"/>
                    </a:lnTo>
                    <a:lnTo>
                      <a:pt x="128" y="44"/>
                    </a:lnTo>
                    <a:lnTo>
                      <a:pt x="130" y="40"/>
                    </a:lnTo>
                    <a:lnTo>
                      <a:pt x="138" y="34"/>
                    </a:lnTo>
                    <a:lnTo>
                      <a:pt x="132" y="18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3" name="Freeform 274">
                <a:extLst>
                  <a:ext uri="{FF2B5EF4-FFF2-40B4-BE49-F238E27FC236}">
                    <a16:creationId xmlns="" xmlns:a16="http://schemas.microsoft.com/office/drawing/2014/main" id="{122C72F0-FA7C-483A-8F8E-BC758919D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340" y="4687889"/>
                <a:ext cx="228600" cy="368300"/>
              </a:xfrm>
              <a:custGeom>
                <a:avLst/>
                <a:gdLst/>
                <a:ahLst/>
                <a:cxnLst>
                  <a:cxn ang="0">
                    <a:pos x="64" y="28"/>
                  </a:cxn>
                  <a:cxn ang="0">
                    <a:pos x="78" y="16"/>
                  </a:cxn>
                  <a:cxn ang="0">
                    <a:pos x="86" y="18"/>
                  </a:cxn>
                  <a:cxn ang="0">
                    <a:pos x="104" y="16"/>
                  </a:cxn>
                  <a:cxn ang="0">
                    <a:pos x="112" y="12"/>
                  </a:cxn>
                  <a:cxn ang="0">
                    <a:pos x="120" y="14"/>
                  </a:cxn>
                  <a:cxn ang="0">
                    <a:pos x="140" y="4"/>
                  </a:cxn>
                  <a:cxn ang="0">
                    <a:pos x="142" y="4"/>
                  </a:cxn>
                  <a:cxn ang="0">
                    <a:pos x="144" y="10"/>
                  </a:cxn>
                  <a:cxn ang="0">
                    <a:pos x="140" y="34"/>
                  </a:cxn>
                  <a:cxn ang="0">
                    <a:pos x="140" y="38"/>
                  </a:cxn>
                  <a:cxn ang="0">
                    <a:pos x="142" y="52"/>
                  </a:cxn>
                  <a:cxn ang="0">
                    <a:pos x="142" y="56"/>
                  </a:cxn>
                  <a:cxn ang="0">
                    <a:pos x="144" y="60"/>
                  </a:cxn>
                  <a:cxn ang="0">
                    <a:pos x="140" y="68"/>
                  </a:cxn>
                  <a:cxn ang="0">
                    <a:pos x="134" y="80"/>
                  </a:cxn>
                  <a:cxn ang="0">
                    <a:pos x="130" y="82"/>
                  </a:cxn>
                  <a:cxn ang="0">
                    <a:pos x="122" y="90"/>
                  </a:cxn>
                  <a:cxn ang="0">
                    <a:pos x="110" y="94"/>
                  </a:cxn>
                  <a:cxn ang="0">
                    <a:pos x="92" y="106"/>
                  </a:cxn>
                  <a:cxn ang="0">
                    <a:pos x="88" y="110"/>
                  </a:cxn>
                  <a:cxn ang="0">
                    <a:pos x="84" y="118"/>
                  </a:cxn>
                  <a:cxn ang="0">
                    <a:pos x="82" y="116"/>
                  </a:cxn>
                  <a:cxn ang="0">
                    <a:pos x="66" y="132"/>
                  </a:cxn>
                  <a:cxn ang="0">
                    <a:pos x="62" y="142"/>
                  </a:cxn>
                  <a:cxn ang="0">
                    <a:pos x="66" y="148"/>
                  </a:cxn>
                  <a:cxn ang="0">
                    <a:pos x="72" y="164"/>
                  </a:cxn>
                  <a:cxn ang="0">
                    <a:pos x="72" y="180"/>
                  </a:cxn>
                  <a:cxn ang="0">
                    <a:pos x="70" y="194"/>
                  </a:cxn>
                  <a:cxn ang="0">
                    <a:pos x="72" y="194"/>
                  </a:cxn>
                  <a:cxn ang="0">
                    <a:pos x="64" y="204"/>
                  </a:cxn>
                  <a:cxn ang="0">
                    <a:pos x="38" y="214"/>
                  </a:cxn>
                  <a:cxn ang="0">
                    <a:pos x="36" y="224"/>
                  </a:cxn>
                  <a:cxn ang="0">
                    <a:pos x="38" y="232"/>
                  </a:cxn>
                  <a:cxn ang="0">
                    <a:pos x="28" y="218"/>
                  </a:cxn>
                  <a:cxn ang="0">
                    <a:pos x="22" y="170"/>
                  </a:cxn>
                  <a:cxn ang="0">
                    <a:pos x="28" y="158"/>
                  </a:cxn>
                  <a:cxn ang="0">
                    <a:pos x="36" y="120"/>
                  </a:cxn>
                  <a:cxn ang="0">
                    <a:pos x="40" y="98"/>
                  </a:cxn>
                  <a:cxn ang="0">
                    <a:pos x="36" y="84"/>
                  </a:cxn>
                  <a:cxn ang="0">
                    <a:pos x="4" y="76"/>
                  </a:cxn>
                  <a:cxn ang="0">
                    <a:pos x="0" y="64"/>
                  </a:cxn>
                  <a:cxn ang="0">
                    <a:pos x="22" y="58"/>
                  </a:cxn>
                  <a:cxn ang="0">
                    <a:pos x="42" y="50"/>
                  </a:cxn>
                  <a:cxn ang="0">
                    <a:pos x="60" y="56"/>
                  </a:cxn>
                  <a:cxn ang="0">
                    <a:pos x="62" y="68"/>
                  </a:cxn>
                  <a:cxn ang="0">
                    <a:pos x="60" y="82"/>
                  </a:cxn>
                  <a:cxn ang="0">
                    <a:pos x="68" y="92"/>
                  </a:cxn>
                  <a:cxn ang="0">
                    <a:pos x="72" y="88"/>
                  </a:cxn>
                  <a:cxn ang="0">
                    <a:pos x="72" y="82"/>
                  </a:cxn>
                  <a:cxn ang="0">
                    <a:pos x="80" y="70"/>
                  </a:cxn>
                  <a:cxn ang="0">
                    <a:pos x="80" y="62"/>
                  </a:cxn>
                  <a:cxn ang="0">
                    <a:pos x="66" y="44"/>
                  </a:cxn>
                </a:cxnLst>
                <a:rect l="0" t="0" r="r" b="b"/>
                <a:pathLst>
                  <a:path w="144" h="232">
                    <a:moveTo>
                      <a:pt x="66" y="44"/>
                    </a:moveTo>
                    <a:lnTo>
                      <a:pt x="64" y="28"/>
                    </a:lnTo>
                    <a:lnTo>
                      <a:pt x="68" y="16"/>
                    </a:lnTo>
                    <a:lnTo>
                      <a:pt x="78" y="16"/>
                    </a:lnTo>
                    <a:lnTo>
                      <a:pt x="82" y="16"/>
                    </a:lnTo>
                    <a:lnTo>
                      <a:pt x="86" y="18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108" y="14"/>
                    </a:lnTo>
                    <a:lnTo>
                      <a:pt x="112" y="12"/>
                    </a:lnTo>
                    <a:lnTo>
                      <a:pt x="116" y="14"/>
                    </a:lnTo>
                    <a:lnTo>
                      <a:pt x="120" y="14"/>
                    </a:lnTo>
                    <a:lnTo>
                      <a:pt x="134" y="8"/>
                    </a:lnTo>
                    <a:lnTo>
                      <a:pt x="140" y="4"/>
                    </a:lnTo>
                    <a:lnTo>
                      <a:pt x="142" y="0"/>
                    </a:lnTo>
                    <a:lnTo>
                      <a:pt x="142" y="4"/>
                    </a:lnTo>
                    <a:lnTo>
                      <a:pt x="144" y="4"/>
                    </a:lnTo>
                    <a:lnTo>
                      <a:pt x="144" y="10"/>
                    </a:lnTo>
                    <a:lnTo>
                      <a:pt x="138" y="20"/>
                    </a:lnTo>
                    <a:lnTo>
                      <a:pt x="140" y="34"/>
                    </a:lnTo>
                    <a:lnTo>
                      <a:pt x="138" y="34"/>
                    </a:lnTo>
                    <a:lnTo>
                      <a:pt x="140" y="38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42" y="54"/>
                    </a:lnTo>
                    <a:lnTo>
                      <a:pt x="142" y="56"/>
                    </a:lnTo>
                    <a:lnTo>
                      <a:pt x="144" y="58"/>
                    </a:lnTo>
                    <a:lnTo>
                      <a:pt x="144" y="60"/>
                    </a:lnTo>
                    <a:lnTo>
                      <a:pt x="140" y="66"/>
                    </a:lnTo>
                    <a:lnTo>
                      <a:pt x="140" y="68"/>
                    </a:lnTo>
                    <a:lnTo>
                      <a:pt x="140" y="72"/>
                    </a:lnTo>
                    <a:lnTo>
                      <a:pt x="134" y="80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0" y="84"/>
                    </a:lnTo>
                    <a:lnTo>
                      <a:pt x="122" y="90"/>
                    </a:lnTo>
                    <a:lnTo>
                      <a:pt x="120" y="92"/>
                    </a:lnTo>
                    <a:lnTo>
                      <a:pt x="110" y="94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92" y="108"/>
                    </a:lnTo>
                    <a:lnTo>
                      <a:pt x="88" y="110"/>
                    </a:lnTo>
                    <a:lnTo>
                      <a:pt x="90" y="110"/>
                    </a:lnTo>
                    <a:lnTo>
                      <a:pt x="84" y="118"/>
                    </a:lnTo>
                    <a:lnTo>
                      <a:pt x="82" y="118"/>
                    </a:lnTo>
                    <a:lnTo>
                      <a:pt x="82" y="116"/>
                    </a:lnTo>
                    <a:lnTo>
                      <a:pt x="80" y="118"/>
                    </a:lnTo>
                    <a:lnTo>
                      <a:pt x="66" y="132"/>
                    </a:lnTo>
                    <a:lnTo>
                      <a:pt x="62" y="132"/>
                    </a:lnTo>
                    <a:lnTo>
                      <a:pt x="62" y="142"/>
                    </a:lnTo>
                    <a:lnTo>
                      <a:pt x="66" y="146"/>
                    </a:lnTo>
                    <a:lnTo>
                      <a:pt x="66" y="148"/>
                    </a:lnTo>
                    <a:lnTo>
                      <a:pt x="72" y="166"/>
                    </a:lnTo>
                    <a:lnTo>
                      <a:pt x="72" y="164"/>
                    </a:lnTo>
                    <a:lnTo>
                      <a:pt x="74" y="166"/>
                    </a:lnTo>
                    <a:lnTo>
                      <a:pt x="72" y="180"/>
                    </a:lnTo>
                    <a:lnTo>
                      <a:pt x="70" y="192"/>
                    </a:lnTo>
                    <a:lnTo>
                      <a:pt x="70" y="194"/>
                    </a:lnTo>
                    <a:lnTo>
                      <a:pt x="72" y="190"/>
                    </a:lnTo>
                    <a:lnTo>
                      <a:pt x="72" y="194"/>
                    </a:lnTo>
                    <a:lnTo>
                      <a:pt x="68" y="200"/>
                    </a:lnTo>
                    <a:lnTo>
                      <a:pt x="64" y="204"/>
                    </a:lnTo>
                    <a:lnTo>
                      <a:pt x="48" y="208"/>
                    </a:lnTo>
                    <a:lnTo>
                      <a:pt x="38" y="214"/>
                    </a:lnTo>
                    <a:lnTo>
                      <a:pt x="34" y="220"/>
                    </a:lnTo>
                    <a:lnTo>
                      <a:pt x="36" y="224"/>
                    </a:lnTo>
                    <a:lnTo>
                      <a:pt x="38" y="222"/>
                    </a:lnTo>
                    <a:lnTo>
                      <a:pt x="38" y="232"/>
                    </a:lnTo>
                    <a:lnTo>
                      <a:pt x="28" y="232"/>
                    </a:lnTo>
                    <a:lnTo>
                      <a:pt x="28" y="218"/>
                    </a:lnTo>
                    <a:lnTo>
                      <a:pt x="26" y="194"/>
                    </a:lnTo>
                    <a:lnTo>
                      <a:pt x="22" y="170"/>
                    </a:lnTo>
                    <a:lnTo>
                      <a:pt x="22" y="164"/>
                    </a:lnTo>
                    <a:lnTo>
                      <a:pt x="28" y="158"/>
                    </a:lnTo>
                    <a:lnTo>
                      <a:pt x="38" y="134"/>
                    </a:lnTo>
                    <a:lnTo>
                      <a:pt x="36" y="120"/>
                    </a:lnTo>
                    <a:lnTo>
                      <a:pt x="40" y="108"/>
                    </a:lnTo>
                    <a:lnTo>
                      <a:pt x="40" y="98"/>
                    </a:lnTo>
                    <a:lnTo>
                      <a:pt x="38" y="86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10" y="62"/>
                    </a:lnTo>
                    <a:lnTo>
                      <a:pt x="22" y="58"/>
                    </a:lnTo>
                    <a:lnTo>
                      <a:pt x="34" y="54"/>
                    </a:lnTo>
                    <a:lnTo>
                      <a:pt x="42" y="50"/>
                    </a:lnTo>
                    <a:lnTo>
                      <a:pt x="50" y="58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2" y="68"/>
                    </a:lnTo>
                    <a:lnTo>
                      <a:pt x="58" y="76"/>
                    </a:lnTo>
                    <a:lnTo>
                      <a:pt x="60" y="82"/>
                    </a:lnTo>
                    <a:lnTo>
                      <a:pt x="70" y="90"/>
                    </a:lnTo>
                    <a:lnTo>
                      <a:pt x="68" y="92"/>
                    </a:lnTo>
                    <a:lnTo>
                      <a:pt x="72" y="92"/>
                    </a:lnTo>
                    <a:lnTo>
                      <a:pt x="72" y="88"/>
                    </a:lnTo>
                    <a:lnTo>
                      <a:pt x="70" y="84"/>
                    </a:lnTo>
                    <a:lnTo>
                      <a:pt x="72" y="82"/>
                    </a:lnTo>
                    <a:lnTo>
                      <a:pt x="78" y="78"/>
                    </a:lnTo>
                    <a:lnTo>
                      <a:pt x="80" y="70"/>
                    </a:lnTo>
                    <a:lnTo>
                      <a:pt x="78" y="66"/>
                    </a:lnTo>
                    <a:lnTo>
                      <a:pt x="80" y="62"/>
                    </a:lnTo>
                    <a:lnTo>
                      <a:pt x="78" y="58"/>
                    </a:lnTo>
                    <a:lnTo>
                      <a:pt x="66" y="44"/>
                    </a:lnTo>
                    <a:lnTo>
                      <a:pt x="66" y="4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4" name="Freeform 275">
                <a:extLst>
                  <a:ext uri="{FF2B5EF4-FFF2-40B4-BE49-F238E27FC236}">
                    <a16:creationId xmlns="" xmlns:a16="http://schemas.microsoft.com/office/drawing/2014/main" id="{2E987D22-378C-4609-A035-5558F175A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5" y="4668840"/>
                <a:ext cx="66675" cy="165099"/>
              </a:xfrm>
              <a:custGeom>
                <a:avLst/>
                <a:gdLst/>
                <a:ahLst/>
                <a:cxnLst>
                  <a:cxn ang="0">
                    <a:pos x="28" y="56"/>
                  </a:cxn>
                  <a:cxn ang="0">
                    <a:pos x="28" y="58"/>
                  </a:cxn>
                  <a:cxn ang="0">
                    <a:pos x="30" y="60"/>
                  </a:cxn>
                  <a:cxn ang="0">
                    <a:pos x="32" y="68"/>
                  </a:cxn>
                  <a:cxn ang="0">
                    <a:pos x="28" y="64"/>
                  </a:cxn>
                  <a:cxn ang="0">
                    <a:pos x="26" y="66"/>
                  </a:cxn>
                  <a:cxn ang="0">
                    <a:pos x="24" y="64"/>
                  </a:cxn>
                  <a:cxn ang="0">
                    <a:pos x="24" y="58"/>
                  </a:cxn>
                  <a:cxn ang="0">
                    <a:pos x="22" y="56"/>
                  </a:cxn>
                  <a:cxn ang="0">
                    <a:pos x="20" y="46"/>
                  </a:cxn>
                  <a:cxn ang="0">
                    <a:pos x="16" y="40"/>
                  </a:cxn>
                  <a:cxn ang="0">
                    <a:pos x="20" y="30"/>
                  </a:cxn>
                  <a:cxn ang="0">
                    <a:pos x="20" y="14"/>
                  </a:cxn>
                  <a:cxn ang="0">
                    <a:pos x="14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6" y="28"/>
                  </a:cxn>
                  <a:cxn ang="0">
                    <a:pos x="6" y="38"/>
                  </a:cxn>
                  <a:cxn ang="0">
                    <a:pos x="10" y="42"/>
                  </a:cxn>
                  <a:cxn ang="0">
                    <a:pos x="4" y="44"/>
                  </a:cxn>
                  <a:cxn ang="0">
                    <a:pos x="2" y="52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12" y="70"/>
                  </a:cxn>
                  <a:cxn ang="0">
                    <a:pos x="22" y="68"/>
                  </a:cxn>
                  <a:cxn ang="0">
                    <a:pos x="24" y="70"/>
                  </a:cxn>
                  <a:cxn ang="0">
                    <a:pos x="24" y="80"/>
                  </a:cxn>
                  <a:cxn ang="0">
                    <a:pos x="20" y="88"/>
                  </a:cxn>
                  <a:cxn ang="0">
                    <a:pos x="22" y="94"/>
                  </a:cxn>
                  <a:cxn ang="0">
                    <a:pos x="32" y="102"/>
                  </a:cxn>
                  <a:cxn ang="0">
                    <a:pos x="30" y="104"/>
                  </a:cxn>
                  <a:cxn ang="0">
                    <a:pos x="34" y="104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94"/>
                  </a:cxn>
                  <a:cxn ang="0">
                    <a:pos x="40" y="90"/>
                  </a:cxn>
                  <a:cxn ang="0">
                    <a:pos x="42" y="82"/>
                  </a:cxn>
                  <a:cxn ang="0">
                    <a:pos x="40" y="78"/>
                  </a:cxn>
                  <a:cxn ang="0">
                    <a:pos x="42" y="74"/>
                  </a:cxn>
                  <a:cxn ang="0">
                    <a:pos x="40" y="70"/>
                  </a:cxn>
                  <a:cxn ang="0">
                    <a:pos x="28" y="56"/>
                  </a:cxn>
                  <a:cxn ang="0">
                    <a:pos x="28" y="56"/>
                  </a:cxn>
                </a:cxnLst>
                <a:rect l="0" t="0" r="r" b="b"/>
                <a:pathLst>
                  <a:path w="42" h="104">
                    <a:moveTo>
                      <a:pt x="28" y="56"/>
                    </a:moveTo>
                    <a:lnTo>
                      <a:pt x="28" y="58"/>
                    </a:lnTo>
                    <a:lnTo>
                      <a:pt x="30" y="60"/>
                    </a:lnTo>
                    <a:lnTo>
                      <a:pt x="32" y="68"/>
                    </a:lnTo>
                    <a:lnTo>
                      <a:pt x="28" y="64"/>
                    </a:lnTo>
                    <a:lnTo>
                      <a:pt x="26" y="66"/>
                    </a:lnTo>
                    <a:lnTo>
                      <a:pt x="24" y="64"/>
                    </a:lnTo>
                    <a:lnTo>
                      <a:pt x="24" y="58"/>
                    </a:lnTo>
                    <a:lnTo>
                      <a:pt x="22" y="56"/>
                    </a:lnTo>
                    <a:lnTo>
                      <a:pt x="20" y="46"/>
                    </a:lnTo>
                    <a:lnTo>
                      <a:pt x="16" y="40"/>
                    </a:lnTo>
                    <a:lnTo>
                      <a:pt x="20" y="30"/>
                    </a:lnTo>
                    <a:lnTo>
                      <a:pt x="20" y="14"/>
                    </a:lnTo>
                    <a:lnTo>
                      <a:pt x="14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6" y="28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4" y="44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12" y="70"/>
                    </a:lnTo>
                    <a:lnTo>
                      <a:pt x="22" y="68"/>
                    </a:lnTo>
                    <a:lnTo>
                      <a:pt x="24" y="70"/>
                    </a:lnTo>
                    <a:lnTo>
                      <a:pt x="24" y="80"/>
                    </a:lnTo>
                    <a:lnTo>
                      <a:pt x="20" y="88"/>
                    </a:lnTo>
                    <a:lnTo>
                      <a:pt x="22" y="94"/>
                    </a:lnTo>
                    <a:lnTo>
                      <a:pt x="32" y="102"/>
                    </a:lnTo>
                    <a:lnTo>
                      <a:pt x="30" y="104"/>
                    </a:lnTo>
                    <a:lnTo>
                      <a:pt x="34" y="104"/>
                    </a:lnTo>
                    <a:lnTo>
                      <a:pt x="34" y="100"/>
                    </a:lnTo>
                    <a:lnTo>
                      <a:pt x="32" y="96"/>
                    </a:lnTo>
                    <a:lnTo>
                      <a:pt x="34" y="94"/>
                    </a:lnTo>
                    <a:lnTo>
                      <a:pt x="40" y="90"/>
                    </a:lnTo>
                    <a:lnTo>
                      <a:pt x="42" y="82"/>
                    </a:lnTo>
                    <a:lnTo>
                      <a:pt x="40" y="78"/>
                    </a:lnTo>
                    <a:lnTo>
                      <a:pt x="42" y="74"/>
                    </a:lnTo>
                    <a:lnTo>
                      <a:pt x="40" y="70"/>
                    </a:lnTo>
                    <a:lnTo>
                      <a:pt x="28" y="56"/>
                    </a:lnTo>
                    <a:lnTo>
                      <a:pt x="28" y="5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5" name="Freeform 276">
                <a:extLst>
                  <a:ext uri="{FF2B5EF4-FFF2-40B4-BE49-F238E27FC236}">
                    <a16:creationId xmlns="" xmlns:a16="http://schemas.microsoft.com/office/drawing/2014/main" id="{50B1458E-5426-4C8F-8DE8-B224342B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990" y="4487863"/>
                <a:ext cx="231776" cy="228600"/>
              </a:xfrm>
              <a:custGeom>
                <a:avLst/>
                <a:gdLst/>
                <a:ahLst/>
                <a:cxnLst>
                  <a:cxn ang="0">
                    <a:pos x="12" y="86"/>
                  </a:cxn>
                  <a:cxn ang="0">
                    <a:pos x="8" y="76"/>
                  </a:cxn>
                  <a:cxn ang="0">
                    <a:pos x="2" y="70"/>
                  </a:cxn>
                  <a:cxn ang="0">
                    <a:pos x="2" y="56"/>
                  </a:cxn>
                  <a:cxn ang="0">
                    <a:pos x="0" y="46"/>
                  </a:cxn>
                  <a:cxn ang="0">
                    <a:pos x="16" y="30"/>
                  </a:cxn>
                  <a:cxn ang="0">
                    <a:pos x="12" y="24"/>
                  </a:cxn>
                  <a:cxn ang="0">
                    <a:pos x="18" y="14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28" y="16"/>
                  </a:cxn>
                  <a:cxn ang="0">
                    <a:pos x="28" y="22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6" y="18"/>
                  </a:cxn>
                  <a:cxn ang="0">
                    <a:pos x="38" y="22"/>
                  </a:cxn>
                  <a:cxn ang="0">
                    <a:pos x="42" y="22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6" y="20"/>
                  </a:cxn>
                  <a:cxn ang="0">
                    <a:pos x="50" y="20"/>
                  </a:cxn>
                  <a:cxn ang="0">
                    <a:pos x="56" y="18"/>
                  </a:cxn>
                  <a:cxn ang="0">
                    <a:pos x="54" y="16"/>
                  </a:cxn>
                  <a:cxn ang="0">
                    <a:pos x="50" y="16"/>
                  </a:cxn>
                  <a:cxn ang="0">
                    <a:pos x="52" y="14"/>
                  </a:cxn>
                  <a:cxn ang="0">
                    <a:pos x="52" y="12"/>
                  </a:cxn>
                  <a:cxn ang="0">
                    <a:pos x="54" y="10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58" y="4"/>
                  </a:cxn>
                  <a:cxn ang="0">
                    <a:pos x="58" y="2"/>
                  </a:cxn>
                  <a:cxn ang="0">
                    <a:pos x="62" y="0"/>
                  </a:cxn>
                  <a:cxn ang="0">
                    <a:pos x="112" y="38"/>
                  </a:cxn>
                  <a:cxn ang="0">
                    <a:pos x="124" y="68"/>
                  </a:cxn>
                  <a:cxn ang="0">
                    <a:pos x="134" y="82"/>
                  </a:cxn>
                  <a:cxn ang="0">
                    <a:pos x="132" y="94"/>
                  </a:cxn>
                  <a:cxn ang="0">
                    <a:pos x="130" y="96"/>
                  </a:cxn>
                  <a:cxn ang="0">
                    <a:pos x="132" y="106"/>
                  </a:cxn>
                  <a:cxn ang="0">
                    <a:pos x="134" y="112"/>
                  </a:cxn>
                  <a:cxn ang="0">
                    <a:pos x="146" y="126"/>
                  </a:cxn>
                  <a:cxn ang="0">
                    <a:pos x="138" y="134"/>
                  </a:cxn>
                  <a:cxn ang="0">
                    <a:pos x="120" y="140"/>
                  </a:cxn>
                  <a:cxn ang="0">
                    <a:pos x="112" y="140"/>
                  </a:cxn>
                  <a:cxn ang="0">
                    <a:pos x="98" y="142"/>
                  </a:cxn>
                  <a:cxn ang="0">
                    <a:pos x="86" y="142"/>
                  </a:cxn>
                  <a:cxn ang="0">
                    <a:pos x="72" y="142"/>
                  </a:cxn>
                  <a:cxn ang="0">
                    <a:pos x="66" y="122"/>
                  </a:cxn>
                  <a:cxn ang="0">
                    <a:pos x="58" y="116"/>
                  </a:cxn>
                  <a:cxn ang="0">
                    <a:pos x="56" y="116"/>
                  </a:cxn>
                  <a:cxn ang="0">
                    <a:pos x="44" y="114"/>
                  </a:cxn>
                  <a:cxn ang="0">
                    <a:pos x="24" y="102"/>
                  </a:cxn>
                  <a:cxn ang="0">
                    <a:pos x="20" y="102"/>
                  </a:cxn>
                </a:cxnLst>
                <a:rect l="0" t="0" r="r" b="b"/>
                <a:pathLst>
                  <a:path w="146" h="144">
                    <a:moveTo>
                      <a:pt x="20" y="102"/>
                    </a:moveTo>
                    <a:lnTo>
                      <a:pt x="12" y="86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2" y="74"/>
                    </a:lnTo>
                    <a:lnTo>
                      <a:pt x="2" y="70"/>
                    </a:lnTo>
                    <a:lnTo>
                      <a:pt x="4" y="66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8" y="44"/>
                    </a:lnTo>
                    <a:lnTo>
                      <a:pt x="16" y="30"/>
                    </a:lnTo>
                    <a:lnTo>
                      <a:pt x="16" y="26"/>
                    </a:lnTo>
                    <a:lnTo>
                      <a:pt x="12" y="24"/>
                    </a:lnTo>
                    <a:lnTo>
                      <a:pt x="14" y="20"/>
                    </a:lnTo>
                    <a:lnTo>
                      <a:pt x="18" y="14"/>
                    </a:lnTo>
                    <a:lnTo>
                      <a:pt x="12" y="2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6"/>
                    </a:lnTo>
                    <a:lnTo>
                      <a:pt x="28" y="10"/>
                    </a:lnTo>
                    <a:lnTo>
                      <a:pt x="28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4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108" y="28"/>
                    </a:lnTo>
                    <a:lnTo>
                      <a:pt x="112" y="38"/>
                    </a:lnTo>
                    <a:lnTo>
                      <a:pt x="130" y="50"/>
                    </a:lnTo>
                    <a:lnTo>
                      <a:pt x="124" y="68"/>
                    </a:lnTo>
                    <a:lnTo>
                      <a:pt x="124" y="72"/>
                    </a:lnTo>
                    <a:lnTo>
                      <a:pt x="134" y="82"/>
                    </a:lnTo>
                    <a:lnTo>
                      <a:pt x="130" y="90"/>
                    </a:lnTo>
                    <a:lnTo>
                      <a:pt x="132" y="94"/>
                    </a:lnTo>
                    <a:lnTo>
                      <a:pt x="132" y="96"/>
                    </a:lnTo>
                    <a:lnTo>
                      <a:pt x="130" y="96"/>
                    </a:lnTo>
                    <a:lnTo>
                      <a:pt x="130" y="98"/>
                    </a:lnTo>
                    <a:lnTo>
                      <a:pt x="132" y="106"/>
                    </a:lnTo>
                    <a:lnTo>
                      <a:pt x="132" y="106"/>
                    </a:lnTo>
                    <a:lnTo>
                      <a:pt x="134" y="112"/>
                    </a:lnTo>
                    <a:lnTo>
                      <a:pt x="138" y="122"/>
                    </a:lnTo>
                    <a:lnTo>
                      <a:pt x="146" y="126"/>
                    </a:lnTo>
                    <a:lnTo>
                      <a:pt x="144" y="130"/>
                    </a:lnTo>
                    <a:lnTo>
                      <a:pt x="138" y="134"/>
                    </a:lnTo>
                    <a:lnTo>
                      <a:pt x="124" y="140"/>
                    </a:lnTo>
                    <a:lnTo>
                      <a:pt x="120" y="140"/>
                    </a:lnTo>
                    <a:lnTo>
                      <a:pt x="116" y="138"/>
                    </a:lnTo>
                    <a:lnTo>
                      <a:pt x="112" y="140"/>
                    </a:lnTo>
                    <a:lnTo>
                      <a:pt x="108" y="142"/>
                    </a:lnTo>
                    <a:lnTo>
                      <a:pt x="98" y="142"/>
                    </a:lnTo>
                    <a:lnTo>
                      <a:pt x="90" y="144"/>
                    </a:lnTo>
                    <a:lnTo>
                      <a:pt x="86" y="142"/>
                    </a:lnTo>
                    <a:lnTo>
                      <a:pt x="82" y="142"/>
                    </a:lnTo>
                    <a:lnTo>
                      <a:pt x="72" y="142"/>
                    </a:lnTo>
                    <a:lnTo>
                      <a:pt x="68" y="138"/>
                    </a:lnTo>
                    <a:lnTo>
                      <a:pt x="66" y="122"/>
                    </a:lnTo>
                    <a:lnTo>
                      <a:pt x="62" y="116"/>
                    </a:lnTo>
                    <a:lnTo>
                      <a:pt x="58" y="116"/>
                    </a:lnTo>
                    <a:lnTo>
                      <a:pt x="58" y="118"/>
                    </a:lnTo>
                    <a:lnTo>
                      <a:pt x="56" y="116"/>
                    </a:lnTo>
                    <a:lnTo>
                      <a:pt x="52" y="116"/>
                    </a:lnTo>
                    <a:lnTo>
                      <a:pt x="44" y="114"/>
                    </a:lnTo>
                    <a:lnTo>
                      <a:pt x="28" y="108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6" name="Freeform 277">
                <a:extLst>
                  <a:ext uri="{FF2B5EF4-FFF2-40B4-BE49-F238E27FC236}">
                    <a16:creationId xmlns="" xmlns:a16="http://schemas.microsoft.com/office/drawing/2014/main" id="{63E3C1EF-AE5F-4D4F-A2C3-EB8E45F7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815" y="4592640"/>
                <a:ext cx="266700" cy="263526"/>
              </a:xfrm>
              <a:custGeom>
                <a:avLst/>
                <a:gdLst/>
                <a:ahLst/>
                <a:cxnLst>
                  <a:cxn ang="0">
                    <a:pos x="74" y="156"/>
                  </a:cxn>
                  <a:cxn ang="0">
                    <a:pos x="46" y="156"/>
                  </a:cxn>
                  <a:cxn ang="0">
                    <a:pos x="22" y="150"/>
                  </a:cxn>
                  <a:cxn ang="0">
                    <a:pos x="14" y="150"/>
                  </a:cxn>
                  <a:cxn ang="0">
                    <a:pos x="6" y="152"/>
                  </a:cxn>
                  <a:cxn ang="0">
                    <a:pos x="0" y="146"/>
                  </a:cxn>
                  <a:cxn ang="0">
                    <a:pos x="2" y="136"/>
                  </a:cxn>
                  <a:cxn ang="0">
                    <a:pos x="6" y="126"/>
                  </a:cxn>
                  <a:cxn ang="0">
                    <a:pos x="12" y="100"/>
                  </a:cxn>
                  <a:cxn ang="0">
                    <a:pos x="16" y="94"/>
                  </a:cxn>
                  <a:cxn ang="0">
                    <a:pos x="26" y="86"/>
                  </a:cxn>
                  <a:cxn ang="0">
                    <a:pos x="28" y="70"/>
                  </a:cxn>
                  <a:cxn ang="0">
                    <a:pos x="28" y="64"/>
                  </a:cxn>
                  <a:cxn ang="0">
                    <a:pos x="20" y="44"/>
                  </a:cxn>
                  <a:cxn ang="0">
                    <a:pos x="22" y="32"/>
                  </a:cxn>
                  <a:cxn ang="0">
                    <a:pos x="10" y="6"/>
                  </a:cxn>
                  <a:cxn ang="0">
                    <a:pos x="32" y="0"/>
                  </a:cxn>
                  <a:cxn ang="0">
                    <a:pos x="52" y="0"/>
                  </a:cxn>
                  <a:cxn ang="0">
                    <a:pos x="66" y="4"/>
                  </a:cxn>
                  <a:cxn ang="0">
                    <a:pos x="80" y="30"/>
                  </a:cxn>
                  <a:cxn ang="0">
                    <a:pos x="94" y="28"/>
                  </a:cxn>
                  <a:cxn ang="0">
                    <a:pos x="106" y="14"/>
                  </a:cxn>
                  <a:cxn ang="0">
                    <a:pos x="122" y="18"/>
                  </a:cxn>
                  <a:cxn ang="0">
                    <a:pos x="136" y="22"/>
                  </a:cxn>
                  <a:cxn ang="0">
                    <a:pos x="136" y="48"/>
                  </a:cxn>
                  <a:cxn ang="0">
                    <a:pos x="138" y="70"/>
                  </a:cxn>
                  <a:cxn ang="0">
                    <a:pos x="146" y="68"/>
                  </a:cxn>
                  <a:cxn ang="0">
                    <a:pos x="164" y="68"/>
                  </a:cxn>
                  <a:cxn ang="0">
                    <a:pos x="168" y="68"/>
                  </a:cxn>
                  <a:cxn ang="0">
                    <a:pos x="168" y="96"/>
                  </a:cxn>
                  <a:cxn ang="0">
                    <a:pos x="150" y="96"/>
                  </a:cxn>
                  <a:cxn ang="0">
                    <a:pos x="140" y="106"/>
                  </a:cxn>
                  <a:cxn ang="0">
                    <a:pos x="140" y="130"/>
                  </a:cxn>
                  <a:cxn ang="0">
                    <a:pos x="156" y="160"/>
                  </a:cxn>
                  <a:cxn ang="0">
                    <a:pos x="112" y="162"/>
                  </a:cxn>
                  <a:cxn ang="0">
                    <a:pos x="96" y="162"/>
                  </a:cxn>
                  <a:cxn ang="0">
                    <a:pos x="90" y="156"/>
                  </a:cxn>
                </a:cxnLst>
                <a:rect l="0" t="0" r="r" b="b"/>
                <a:pathLst>
                  <a:path w="168" h="166">
                    <a:moveTo>
                      <a:pt x="90" y="156"/>
                    </a:moveTo>
                    <a:lnTo>
                      <a:pt x="74" y="156"/>
                    </a:lnTo>
                    <a:lnTo>
                      <a:pt x="60" y="156"/>
                    </a:lnTo>
                    <a:lnTo>
                      <a:pt x="46" y="156"/>
                    </a:lnTo>
                    <a:lnTo>
                      <a:pt x="30" y="156"/>
                    </a:lnTo>
                    <a:lnTo>
                      <a:pt x="22" y="150"/>
                    </a:lnTo>
                    <a:lnTo>
                      <a:pt x="20" y="150"/>
                    </a:lnTo>
                    <a:lnTo>
                      <a:pt x="14" y="150"/>
                    </a:lnTo>
                    <a:lnTo>
                      <a:pt x="8" y="154"/>
                    </a:lnTo>
                    <a:lnTo>
                      <a:pt x="6" y="152"/>
                    </a:lnTo>
                    <a:lnTo>
                      <a:pt x="0" y="156"/>
                    </a:lnTo>
                    <a:lnTo>
                      <a:pt x="0" y="146"/>
                    </a:lnTo>
                    <a:lnTo>
                      <a:pt x="2" y="148"/>
                    </a:lnTo>
                    <a:lnTo>
                      <a:pt x="2" y="136"/>
                    </a:lnTo>
                    <a:lnTo>
                      <a:pt x="4" y="134"/>
                    </a:lnTo>
                    <a:lnTo>
                      <a:pt x="6" y="126"/>
                    </a:lnTo>
                    <a:lnTo>
                      <a:pt x="10" y="106"/>
                    </a:lnTo>
                    <a:lnTo>
                      <a:pt x="12" y="100"/>
                    </a:lnTo>
                    <a:lnTo>
                      <a:pt x="16" y="98"/>
                    </a:lnTo>
                    <a:lnTo>
                      <a:pt x="16" y="94"/>
                    </a:lnTo>
                    <a:lnTo>
                      <a:pt x="22" y="92"/>
                    </a:lnTo>
                    <a:lnTo>
                      <a:pt x="26" y="86"/>
                    </a:lnTo>
                    <a:lnTo>
                      <a:pt x="28" y="80"/>
                    </a:lnTo>
                    <a:lnTo>
                      <a:pt x="28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2" y="56"/>
                    </a:lnTo>
                    <a:lnTo>
                      <a:pt x="20" y="44"/>
                    </a:lnTo>
                    <a:lnTo>
                      <a:pt x="22" y="40"/>
                    </a:lnTo>
                    <a:lnTo>
                      <a:pt x="22" y="32"/>
                    </a:lnTo>
                    <a:lnTo>
                      <a:pt x="16" y="16"/>
                    </a:lnTo>
                    <a:lnTo>
                      <a:pt x="10" y="6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66" y="4"/>
                    </a:lnTo>
                    <a:lnTo>
                      <a:pt x="72" y="20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94" y="28"/>
                    </a:lnTo>
                    <a:lnTo>
                      <a:pt x="104" y="28"/>
                    </a:lnTo>
                    <a:lnTo>
                      <a:pt x="106" y="14"/>
                    </a:lnTo>
                    <a:lnTo>
                      <a:pt x="122" y="14"/>
                    </a:lnTo>
                    <a:lnTo>
                      <a:pt x="122" y="18"/>
                    </a:lnTo>
                    <a:lnTo>
                      <a:pt x="134" y="20"/>
                    </a:lnTo>
                    <a:lnTo>
                      <a:pt x="136" y="22"/>
                    </a:lnTo>
                    <a:lnTo>
                      <a:pt x="138" y="40"/>
                    </a:lnTo>
                    <a:lnTo>
                      <a:pt x="136" y="48"/>
                    </a:lnTo>
                    <a:lnTo>
                      <a:pt x="140" y="64"/>
                    </a:lnTo>
                    <a:lnTo>
                      <a:pt x="138" y="70"/>
                    </a:lnTo>
                    <a:lnTo>
                      <a:pt x="144" y="74"/>
                    </a:lnTo>
                    <a:lnTo>
                      <a:pt x="146" y="68"/>
                    </a:lnTo>
                    <a:lnTo>
                      <a:pt x="154" y="68"/>
                    </a:lnTo>
                    <a:lnTo>
                      <a:pt x="164" y="68"/>
                    </a:lnTo>
                    <a:lnTo>
                      <a:pt x="166" y="66"/>
                    </a:lnTo>
                    <a:lnTo>
                      <a:pt x="168" y="68"/>
                    </a:lnTo>
                    <a:lnTo>
                      <a:pt x="166" y="94"/>
                    </a:lnTo>
                    <a:lnTo>
                      <a:pt x="168" y="96"/>
                    </a:lnTo>
                    <a:lnTo>
                      <a:pt x="158" y="96"/>
                    </a:lnTo>
                    <a:lnTo>
                      <a:pt x="150" y="96"/>
                    </a:lnTo>
                    <a:lnTo>
                      <a:pt x="140" y="96"/>
                    </a:lnTo>
                    <a:lnTo>
                      <a:pt x="140" y="106"/>
                    </a:lnTo>
                    <a:lnTo>
                      <a:pt x="140" y="116"/>
                    </a:lnTo>
                    <a:lnTo>
                      <a:pt x="140" y="130"/>
                    </a:lnTo>
                    <a:lnTo>
                      <a:pt x="140" y="146"/>
                    </a:lnTo>
                    <a:lnTo>
                      <a:pt x="156" y="160"/>
                    </a:lnTo>
                    <a:lnTo>
                      <a:pt x="132" y="166"/>
                    </a:lnTo>
                    <a:lnTo>
                      <a:pt x="112" y="162"/>
                    </a:lnTo>
                    <a:lnTo>
                      <a:pt x="100" y="162"/>
                    </a:lnTo>
                    <a:lnTo>
                      <a:pt x="96" y="162"/>
                    </a:lnTo>
                    <a:lnTo>
                      <a:pt x="90" y="156"/>
                    </a:lnTo>
                    <a:lnTo>
                      <a:pt x="90" y="15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7" name="Freeform 278">
                <a:extLst>
                  <a:ext uri="{FF2B5EF4-FFF2-40B4-BE49-F238E27FC236}">
                    <a16:creationId xmlns="" xmlns:a16="http://schemas.microsoft.com/office/drawing/2014/main" id="{8EF012CF-A0ED-45B0-91C6-58A5344BE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740" y="4802189"/>
                <a:ext cx="165099" cy="155576"/>
              </a:xfrm>
              <a:custGeom>
                <a:avLst/>
                <a:gdLst/>
                <a:ahLst/>
                <a:cxnLst>
                  <a:cxn ang="0">
                    <a:pos x="24" y="32"/>
                  </a:cxn>
                  <a:cxn ang="0">
                    <a:pos x="26" y="30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38" y="18"/>
                  </a:cxn>
                  <a:cxn ang="0">
                    <a:pos x="44" y="16"/>
                  </a:cxn>
                  <a:cxn ang="0">
                    <a:pos x="48" y="18"/>
                  </a:cxn>
                  <a:cxn ang="0">
                    <a:pos x="48" y="14"/>
                  </a:cxn>
                  <a:cxn ang="0">
                    <a:pos x="46" y="14"/>
                  </a:cxn>
                  <a:cxn ang="0">
                    <a:pos x="46" y="12"/>
                  </a:cxn>
                  <a:cxn ang="0">
                    <a:pos x="48" y="6"/>
                  </a:cxn>
                  <a:cxn ang="0">
                    <a:pos x="60" y="0"/>
                  </a:cxn>
                  <a:cxn ang="0">
                    <a:pos x="64" y="0"/>
                  </a:cxn>
                  <a:cxn ang="0">
                    <a:pos x="68" y="0"/>
                  </a:cxn>
                  <a:cxn ang="0">
                    <a:pos x="68" y="4"/>
                  </a:cxn>
                  <a:cxn ang="0">
                    <a:pos x="82" y="6"/>
                  </a:cxn>
                  <a:cxn ang="0">
                    <a:pos x="100" y="12"/>
                  </a:cxn>
                  <a:cxn ang="0">
                    <a:pos x="102" y="14"/>
                  </a:cxn>
                  <a:cxn ang="0">
                    <a:pos x="104" y="26"/>
                  </a:cxn>
                  <a:cxn ang="0">
                    <a:pos x="104" y="36"/>
                  </a:cxn>
                  <a:cxn ang="0">
                    <a:pos x="100" y="48"/>
                  </a:cxn>
                  <a:cxn ang="0">
                    <a:pos x="102" y="62"/>
                  </a:cxn>
                  <a:cxn ang="0">
                    <a:pos x="92" y="86"/>
                  </a:cxn>
                  <a:cxn ang="0">
                    <a:pos x="86" y="92"/>
                  </a:cxn>
                  <a:cxn ang="0">
                    <a:pos x="86" y="98"/>
                  </a:cxn>
                  <a:cxn ang="0">
                    <a:pos x="80" y="94"/>
                  </a:cxn>
                  <a:cxn ang="0">
                    <a:pos x="76" y="94"/>
                  </a:cxn>
                  <a:cxn ang="0">
                    <a:pos x="66" y="92"/>
                  </a:cxn>
                  <a:cxn ang="0">
                    <a:pos x="58" y="90"/>
                  </a:cxn>
                  <a:cxn ang="0">
                    <a:pos x="56" y="92"/>
                  </a:cxn>
                  <a:cxn ang="0">
                    <a:pos x="46" y="88"/>
                  </a:cxn>
                  <a:cxn ang="0">
                    <a:pos x="40" y="86"/>
                  </a:cxn>
                  <a:cxn ang="0">
                    <a:pos x="36" y="84"/>
                  </a:cxn>
                  <a:cxn ang="0">
                    <a:pos x="34" y="70"/>
                  </a:cxn>
                  <a:cxn ang="0">
                    <a:pos x="22" y="62"/>
                  </a:cxn>
                  <a:cxn ang="0">
                    <a:pos x="18" y="60"/>
                  </a:cxn>
                  <a:cxn ang="0">
                    <a:pos x="12" y="52"/>
                  </a:cxn>
                  <a:cxn ang="0">
                    <a:pos x="6" y="42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10" y="32"/>
                  </a:cxn>
                  <a:cxn ang="0">
                    <a:pos x="16" y="32"/>
                  </a:cxn>
                  <a:cxn ang="0">
                    <a:pos x="20" y="34"/>
                  </a:cxn>
                  <a:cxn ang="0">
                    <a:pos x="22" y="34"/>
                  </a:cxn>
                  <a:cxn ang="0">
                    <a:pos x="24" y="32"/>
                  </a:cxn>
                  <a:cxn ang="0">
                    <a:pos x="24" y="32"/>
                  </a:cxn>
                </a:cxnLst>
                <a:rect l="0" t="0" r="r" b="b"/>
                <a:pathLst>
                  <a:path w="104" h="98">
                    <a:moveTo>
                      <a:pt x="24" y="32"/>
                    </a:moveTo>
                    <a:lnTo>
                      <a:pt x="26" y="30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44" y="16"/>
                    </a:lnTo>
                    <a:lnTo>
                      <a:pt x="48" y="18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82" y="6"/>
                    </a:lnTo>
                    <a:lnTo>
                      <a:pt x="100" y="12"/>
                    </a:lnTo>
                    <a:lnTo>
                      <a:pt x="102" y="14"/>
                    </a:lnTo>
                    <a:lnTo>
                      <a:pt x="104" y="26"/>
                    </a:lnTo>
                    <a:lnTo>
                      <a:pt x="104" y="36"/>
                    </a:lnTo>
                    <a:lnTo>
                      <a:pt x="100" y="48"/>
                    </a:lnTo>
                    <a:lnTo>
                      <a:pt x="102" y="62"/>
                    </a:lnTo>
                    <a:lnTo>
                      <a:pt x="92" y="86"/>
                    </a:lnTo>
                    <a:lnTo>
                      <a:pt x="86" y="92"/>
                    </a:lnTo>
                    <a:lnTo>
                      <a:pt x="86" y="98"/>
                    </a:lnTo>
                    <a:lnTo>
                      <a:pt x="80" y="94"/>
                    </a:lnTo>
                    <a:lnTo>
                      <a:pt x="76" y="94"/>
                    </a:lnTo>
                    <a:lnTo>
                      <a:pt x="66" y="92"/>
                    </a:lnTo>
                    <a:lnTo>
                      <a:pt x="58" y="90"/>
                    </a:lnTo>
                    <a:lnTo>
                      <a:pt x="56" y="92"/>
                    </a:lnTo>
                    <a:lnTo>
                      <a:pt x="46" y="88"/>
                    </a:lnTo>
                    <a:lnTo>
                      <a:pt x="40" y="86"/>
                    </a:lnTo>
                    <a:lnTo>
                      <a:pt x="36" y="84"/>
                    </a:lnTo>
                    <a:lnTo>
                      <a:pt x="34" y="70"/>
                    </a:lnTo>
                    <a:lnTo>
                      <a:pt x="22" y="62"/>
                    </a:lnTo>
                    <a:lnTo>
                      <a:pt x="18" y="60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10" y="32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4" y="3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8" name="Freeform 279">
                <a:extLst>
                  <a:ext uri="{FF2B5EF4-FFF2-40B4-BE49-F238E27FC236}">
                    <a16:creationId xmlns="" xmlns:a16="http://schemas.microsoft.com/office/drawing/2014/main" id="{21B3088F-C565-49F4-A267-D8B96038C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340" y="3957640"/>
                <a:ext cx="336550" cy="260350"/>
              </a:xfrm>
              <a:custGeom>
                <a:avLst/>
                <a:gdLst/>
                <a:ahLst/>
                <a:cxnLst>
                  <a:cxn ang="0">
                    <a:pos x="54" y="72"/>
                  </a:cxn>
                  <a:cxn ang="0">
                    <a:pos x="54" y="94"/>
                  </a:cxn>
                  <a:cxn ang="0">
                    <a:pos x="50" y="106"/>
                  </a:cxn>
                  <a:cxn ang="0">
                    <a:pos x="30" y="114"/>
                  </a:cxn>
                  <a:cxn ang="0">
                    <a:pos x="10" y="120"/>
                  </a:cxn>
                  <a:cxn ang="0">
                    <a:pos x="0" y="126"/>
                  </a:cxn>
                  <a:cxn ang="0">
                    <a:pos x="4" y="134"/>
                  </a:cxn>
                  <a:cxn ang="0">
                    <a:pos x="16" y="150"/>
                  </a:cxn>
                  <a:cxn ang="0">
                    <a:pos x="24" y="150"/>
                  </a:cxn>
                  <a:cxn ang="0">
                    <a:pos x="28" y="154"/>
                  </a:cxn>
                  <a:cxn ang="0">
                    <a:pos x="26" y="158"/>
                  </a:cxn>
                  <a:cxn ang="0">
                    <a:pos x="32" y="160"/>
                  </a:cxn>
                  <a:cxn ang="0">
                    <a:pos x="36" y="156"/>
                  </a:cxn>
                  <a:cxn ang="0">
                    <a:pos x="46" y="154"/>
                  </a:cxn>
                  <a:cxn ang="0">
                    <a:pos x="54" y="142"/>
                  </a:cxn>
                  <a:cxn ang="0">
                    <a:pos x="74" y="136"/>
                  </a:cxn>
                  <a:cxn ang="0">
                    <a:pos x="92" y="148"/>
                  </a:cxn>
                  <a:cxn ang="0">
                    <a:pos x="100" y="144"/>
                  </a:cxn>
                  <a:cxn ang="0">
                    <a:pos x="114" y="148"/>
                  </a:cxn>
                  <a:cxn ang="0">
                    <a:pos x="126" y="150"/>
                  </a:cxn>
                  <a:cxn ang="0">
                    <a:pos x="154" y="142"/>
                  </a:cxn>
                  <a:cxn ang="0">
                    <a:pos x="170" y="140"/>
                  </a:cxn>
                  <a:cxn ang="0">
                    <a:pos x="174" y="136"/>
                  </a:cxn>
                  <a:cxn ang="0">
                    <a:pos x="178" y="128"/>
                  </a:cxn>
                  <a:cxn ang="0">
                    <a:pos x="180" y="124"/>
                  </a:cxn>
                  <a:cxn ang="0">
                    <a:pos x="204" y="94"/>
                  </a:cxn>
                  <a:cxn ang="0">
                    <a:pos x="210" y="50"/>
                  </a:cxn>
                  <a:cxn ang="0">
                    <a:pos x="204" y="38"/>
                  </a:cxn>
                  <a:cxn ang="0">
                    <a:pos x="200" y="6"/>
                  </a:cxn>
                  <a:cxn ang="0">
                    <a:pos x="194" y="4"/>
                  </a:cxn>
                  <a:cxn ang="0">
                    <a:pos x="156" y="0"/>
                  </a:cxn>
                  <a:cxn ang="0">
                    <a:pos x="142" y="8"/>
                  </a:cxn>
                  <a:cxn ang="0">
                    <a:pos x="130" y="16"/>
                  </a:cxn>
                  <a:cxn ang="0">
                    <a:pos x="118" y="26"/>
                  </a:cxn>
                  <a:cxn ang="0">
                    <a:pos x="104" y="34"/>
                  </a:cxn>
                  <a:cxn ang="0">
                    <a:pos x="90" y="46"/>
                  </a:cxn>
                  <a:cxn ang="0">
                    <a:pos x="74" y="56"/>
                  </a:cxn>
                  <a:cxn ang="0">
                    <a:pos x="54" y="62"/>
                  </a:cxn>
                </a:cxnLst>
                <a:rect l="0" t="0" r="r" b="b"/>
                <a:pathLst>
                  <a:path w="212" h="164">
                    <a:moveTo>
                      <a:pt x="54" y="62"/>
                    </a:moveTo>
                    <a:lnTo>
                      <a:pt x="54" y="72"/>
                    </a:lnTo>
                    <a:lnTo>
                      <a:pt x="54" y="84"/>
                    </a:lnTo>
                    <a:lnTo>
                      <a:pt x="54" y="94"/>
                    </a:lnTo>
                    <a:lnTo>
                      <a:pt x="54" y="106"/>
                    </a:lnTo>
                    <a:lnTo>
                      <a:pt x="50" y="106"/>
                    </a:lnTo>
                    <a:lnTo>
                      <a:pt x="46" y="114"/>
                    </a:lnTo>
                    <a:lnTo>
                      <a:pt x="30" y="114"/>
                    </a:lnTo>
                    <a:lnTo>
                      <a:pt x="16" y="116"/>
                    </a:lnTo>
                    <a:lnTo>
                      <a:pt x="10" y="120"/>
                    </a:lnTo>
                    <a:lnTo>
                      <a:pt x="2" y="120"/>
                    </a:lnTo>
                    <a:lnTo>
                      <a:pt x="0" y="126"/>
                    </a:lnTo>
                    <a:lnTo>
                      <a:pt x="2" y="128"/>
                    </a:lnTo>
                    <a:lnTo>
                      <a:pt x="4" y="134"/>
                    </a:lnTo>
                    <a:lnTo>
                      <a:pt x="10" y="140"/>
                    </a:lnTo>
                    <a:lnTo>
                      <a:pt x="16" y="150"/>
                    </a:lnTo>
                    <a:lnTo>
                      <a:pt x="22" y="152"/>
                    </a:lnTo>
                    <a:lnTo>
                      <a:pt x="24" y="150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26" y="156"/>
                    </a:lnTo>
                    <a:lnTo>
                      <a:pt x="26" y="158"/>
                    </a:lnTo>
                    <a:lnTo>
                      <a:pt x="30" y="162"/>
                    </a:lnTo>
                    <a:lnTo>
                      <a:pt x="32" y="160"/>
                    </a:lnTo>
                    <a:lnTo>
                      <a:pt x="30" y="158"/>
                    </a:lnTo>
                    <a:lnTo>
                      <a:pt x="36" y="156"/>
                    </a:lnTo>
                    <a:lnTo>
                      <a:pt x="46" y="164"/>
                    </a:lnTo>
                    <a:lnTo>
                      <a:pt x="46" y="154"/>
                    </a:lnTo>
                    <a:lnTo>
                      <a:pt x="52" y="150"/>
                    </a:lnTo>
                    <a:lnTo>
                      <a:pt x="54" y="142"/>
                    </a:lnTo>
                    <a:lnTo>
                      <a:pt x="64" y="136"/>
                    </a:lnTo>
                    <a:lnTo>
                      <a:pt x="74" y="136"/>
                    </a:lnTo>
                    <a:lnTo>
                      <a:pt x="84" y="140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0" y="144"/>
                    </a:lnTo>
                    <a:lnTo>
                      <a:pt x="104" y="142"/>
                    </a:lnTo>
                    <a:lnTo>
                      <a:pt x="114" y="148"/>
                    </a:lnTo>
                    <a:lnTo>
                      <a:pt x="124" y="150"/>
                    </a:lnTo>
                    <a:lnTo>
                      <a:pt x="126" y="150"/>
                    </a:lnTo>
                    <a:lnTo>
                      <a:pt x="136" y="142"/>
                    </a:lnTo>
                    <a:lnTo>
                      <a:pt x="154" y="142"/>
                    </a:lnTo>
                    <a:lnTo>
                      <a:pt x="164" y="144"/>
                    </a:lnTo>
                    <a:lnTo>
                      <a:pt x="170" y="140"/>
                    </a:lnTo>
                    <a:lnTo>
                      <a:pt x="172" y="140"/>
                    </a:lnTo>
                    <a:lnTo>
                      <a:pt x="174" y="136"/>
                    </a:lnTo>
                    <a:lnTo>
                      <a:pt x="180" y="136"/>
                    </a:lnTo>
                    <a:lnTo>
                      <a:pt x="178" y="128"/>
                    </a:lnTo>
                    <a:lnTo>
                      <a:pt x="178" y="126"/>
                    </a:lnTo>
                    <a:lnTo>
                      <a:pt x="180" y="124"/>
                    </a:lnTo>
                    <a:lnTo>
                      <a:pt x="182" y="118"/>
                    </a:lnTo>
                    <a:lnTo>
                      <a:pt x="204" y="94"/>
                    </a:lnTo>
                    <a:lnTo>
                      <a:pt x="206" y="70"/>
                    </a:lnTo>
                    <a:lnTo>
                      <a:pt x="210" y="50"/>
                    </a:lnTo>
                    <a:lnTo>
                      <a:pt x="212" y="44"/>
                    </a:lnTo>
                    <a:lnTo>
                      <a:pt x="204" y="38"/>
                    </a:lnTo>
                    <a:lnTo>
                      <a:pt x="200" y="28"/>
                    </a:lnTo>
                    <a:lnTo>
                      <a:pt x="200" y="6"/>
                    </a:lnTo>
                    <a:lnTo>
                      <a:pt x="196" y="8"/>
                    </a:lnTo>
                    <a:lnTo>
                      <a:pt x="194" y="4"/>
                    </a:lnTo>
                    <a:lnTo>
                      <a:pt x="186" y="0"/>
                    </a:lnTo>
                    <a:lnTo>
                      <a:pt x="156" y="0"/>
                    </a:lnTo>
                    <a:lnTo>
                      <a:pt x="150" y="4"/>
                    </a:lnTo>
                    <a:lnTo>
                      <a:pt x="142" y="8"/>
                    </a:lnTo>
                    <a:lnTo>
                      <a:pt x="136" y="12"/>
                    </a:lnTo>
                    <a:lnTo>
                      <a:pt x="130" y="16"/>
                    </a:lnTo>
                    <a:lnTo>
                      <a:pt x="124" y="22"/>
                    </a:lnTo>
                    <a:lnTo>
                      <a:pt x="118" y="26"/>
                    </a:lnTo>
                    <a:lnTo>
                      <a:pt x="110" y="30"/>
                    </a:lnTo>
                    <a:lnTo>
                      <a:pt x="104" y="34"/>
                    </a:lnTo>
                    <a:lnTo>
                      <a:pt x="98" y="40"/>
                    </a:lnTo>
                    <a:lnTo>
                      <a:pt x="90" y="46"/>
                    </a:lnTo>
                    <a:lnTo>
                      <a:pt x="82" y="50"/>
                    </a:lnTo>
                    <a:lnTo>
                      <a:pt x="74" y="56"/>
                    </a:lnTo>
                    <a:lnTo>
                      <a:pt x="64" y="60"/>
                    </a:lnTo>
                    <a:lnTo>
                      <a:pt x="54" y="62"/>
                    </a:lnTo>
                    <a:lnTo>
                      <a:pt x="54" y="6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9" name="Freeform 280">
                <a:extLst>
                  <a:ext uri="{FF2B5EF4-FFF2-40B4-BE49-F238E27FC236}">
                    <a16:creationId xmlns="" xmlns:a16="http://schemas.microsoft.com/office/drawing/2014/main" id="{CBBDCE55-E468-4197-A367-73C8E03A8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3141" y="3795714"/>
                <a:ext cx="168275" cy="95251"/>
              </a:xfrm>
              <a:custGeom>
                <a:avLst/>
                <a:gdLst/>
                <a:ahLst/>
                <a:cxnLst>
                  <a:cxn ang="0">
                    <a:pos x="104" y="48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04" y="38"/>
                  </a:cxn>
                  <a:cxn ang="0">
                    <a:pos x="102" y="40"/>
                  </a:cxn>
                  <a:cxn ang="0">
                    <a:pos x="96" y="40"/>
                  </a:cxn>
                  <a:cxn ang="0">
                    <a:pos x="86" y="36"/>
                  </a:cxn>
                  <a:cxn ang="0">
                    <a:pos x="86" y="38"/>
                  </a:cxn>
                  <a:cxn ang="0">
                    <a:pos x="80" y="36"/>
                  </a:cxn>
                  <a:cxn ang="0">
                    <a:pos x="78" y="38"/>
                  </a:cxn>
                  <a:cxn ang="0">
                    <a:pos x="74" y="32"/>
                  </a:cxn>
                  <a:cxn ang="0">
                    <a:pos x="70" y="34"/>
                  </a:cxn>
                  <a:cxn ang="0">
                    <a:pos x="68" y="30"/>
                  </a:cxn>
                  <a:cxn ang="0">
                    <a:pos x="68" y="26"/>
                  </a:cxn>
                  <a:cxn ang="0">
                    <a:pos x="62" y="26"/>
                  </a:cxn>
                  <a:cxn ang="0">
                    <a:pos x="56" y="26"/>
                  </a:cxn>
                  <a:cxn ang="0">
                    <a:pos x="56" y="24"/>
                  </a:cxn>
                  <a:cxn ang="0">
                    <a:pos x="54" y="24"/>
                  </a:cxn>
                  <a:cxn ang="0">
                    <a:pos x="54" y="16"/>
                  </a:cxn>
                  <a:cxn ang="0">
                    <a:pos x="50" y="16"/>
                  </a:cxn>
                  <a:cxn ang="0">
                    <a:pos x="46" y="20"/>
                  </a:cxn>
                  <a:cxn ang="0">
                    <a:pos x="44" y="18"/>
                  </a:cxn>
                  <a:cxn ang="0">
                    <a:pos x="42" y="12"/>
                  </a:cxn>
                  <a:cxn ang="0">
                    <a:pos x="30" y="4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2" y="16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10" y="28"/>
                  </a:cxn>
                  <a:cxn ang="0">
                    <a:pos x="20" y="36"/>
                  </a:cxn>
                  <a:cxn ang="0">
                    <a:pos x="32" y="42"/>
                  </a:cxn>
                  <a:cxn ang="0">
                    <a:pos x="36" y="46"/>
                  </a:cxn>
                  <a:cxn ang="0">
                    <a:pos x="56" y="46"/>
                  </a:cxn>
                  <a:cxn ang="0">
                    <a:pos x="64" y="54"/>
                  </a:cxn>
                  <a:cxn ang="0">
                    <a:pos x="94" y="60"/>
                  </a:cxn>
                  <a:cxn ang="0">
                    <a:pos x="106" y="60"/>
                  </a:cxn>
                  <a:cxn ang="0">
                    <a:pos x="106" y="54"/>
                  </a:cxn>
                  <a:cxn ang="0">
                    <a:pos x="104" y="52"/>
                  </a:cxn>
                  <a:cxn ang="0">
                    <a:pos x="104" y="48"/>
                  </a:cxn>
                  <a:cxn ang="0">
                    <a:pos x="104" y="48"/>
                  </a:cxn>
                </a:cxnLst>
                <a:rect l="0" t="0" r="r" b="b"/>
                <a:pathLst>
                  <a:path w="106" h="60">
                    <a:moveTo>
                      <a:pt x="104" y="48"/>
                    </a:moveTo>
                    <a:lnTo>
                      <a:pt x="104" y="42"/>
                    </a:lnTo>
                    <a:lnTo>
                      <a:pt x="106" y="38"/>
                    </a:lnTo>
                    <a:lnTo>
                      <a:pt x="104" y="38"/>
                    </a:lnTo>
                    <a:lnTo>
                      <a:pt x="102" y="40"/>
                    </a:lnTo>
                    <a:lnTo>
                      <a:pt x="96" y="40"/>
                    </a:lnTo>
                    <a:lnTo>
                      <a:pt x="86" y="36"/>
                    </a:lnTo>
                    <a:lnTo>
                      <a:pt x="86" y="38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4" y="32"/>
                    </a:lnTo>
                    <a:lnTo>
                      <a:pt x="70" y="34"/>
                    </a:lnTo>
                    <a:lnTo>
                      <a:pt x="68" y="30"/>
                    </a:lnTo>
                    <a:lnTo>
                      <a:pt x="68" y="26"/>
                    </a:lnTo>
                    <a:lnTo>
                      <a:pt x="62" y="26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2" y="12"/>
                    </a:lnTo>
                    <a:lnTo>
                      <a:pt x="30" y="4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10" y="28"/>
                    </a:lnTo>
                    <a:lnTo>
                      <a:pt x="20" y="36"/>
                    </a:lnTo>
                    <a:lnTo>
                      <a:pt x="32" y="42"/>
                    </a:lnTo>
                    <a:lnTo>
                      <a:pt x="36" y="46"/>
                    </a:lnTo>
                    <a:lnTo>
                      <a:pt x="56" y="46"/>
                    </a:lnTo>
                    <a:lnTo>
                      <a:pt x="64" y="54"/>
                    </a:lnTo>
                    <a:lnTo>
                      <a:pt x="94" y="60"/>
                    </a:lnTo>
                    <a:lnTo>
                      <a:pt x="106" y="60"/>
                    </a:lnTo>
                    <a:lnTo>
                      <a:pt x="106" y="54"/>
                    </a:lnTo>
                    <a:lnTo>
                      <a:pt x="104" y="52"/>
                    </a:lnTo>
                    <a:lnTo>
                      <a:pt x="104" y="48"/>
                    </a:lnTo>
                    <a:lnTo>
                      <a:pt x="104" y="4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0" name="Freeform 281">
                <a:extLst>
                  <a:ext uri="{FF2B5EF4-FFF2-40B4-BE49-F238E27FC236}">
                    <a16:creationId xmlns="" xmlns:a16="http://schemas.microsoft.com/office/drawing/2014/main" id="{5AA4D974-3738-4AB3-AE0E-09B0EA5D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6" y="3544888"/>
                <a:ext cx="3176" cy="317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1" name="Freeform 282">
                <a:extLst>
                  <a:ext uri="{FF2B5EF4-FFF2-40B4-BE49-F238E27FC236}">
                    <a16:creationId xmlns="" xmlns:a16="http://schemas.microsoft.com/office/drawing/2014/main" id="{F4E07728-4938-48EE-B968-A03B0BA69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6292" y="3538538"/>
                <a:ext cx="6350" cy="63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2" name="Freeform 283">
                <a:extLst>
                  <a:ext uri="{FF2B5EF4-FFF2-40B4-BE49-F238E27FC236}">
                    <a16:creationId xmlns="" xmlns:a16="http://schemas.microsoft.com/office/drawing/2014/main" id="{AD7E2CC5-36FC-4094-B42C-E3D090FBA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991" y="3544888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3" name="Freeform 284">
                <a:extLst>
                  <a:ext uri="{FF2B5EF4-FFF2-40B4-BE49-F238E27FC236}">
                    <a16:creationId xmlns="" xmlns:a16="http://schemas.microsoft.com/office/drawing/2014/main" id="{0D1D6223-76D7-41F3-BE48-778A8AC8A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1366" y="3449639"/>
                <a:ext cx="234950" cy="114300"/>
              </a:xfrm>
              <a:custGeom>
                <a:avLst/>
                <a:gdLst/>
                <a:ahLst/>
                <a:cxnLst>
                  <a:cxn ang="0">
                    <a:pos x="22" y="16"/>
                  </a:cxn>
                  <a:cxn ang="0">
                    <a:pos x="24" y="10"/>
                  </a:cxn>
                  <a:cxn ang="0">
                    <a:pos x="30" y="8"/>
                  </a:cxn>
                  <a:cxn ang="0">
                    <a:pos x="40" y="10"/>
                  </a:cxn>
                  <a:cxn ang="0">
                    <a:pos x="54" y="14"/>
                  </a:cxn>
                  <a:cxn ang="0">
                    <a:pos x="56" y="6"/>
                  </a:cxn>
                  <a:cxn ang="0">
                    <a:pos x="66" y="0"/>
                  </a:cxn>
                  <a:cxn ang="0">
                    <a:pos x="72" y="6"/>
                  </a:cxn>
                  <a:cxn ang="0">
                    <a:pos x="82" y="6"/>
                  </a:cxn>
                  <a:cxn ang="0">
                    <a:pos x="104" y="6"/>
                  </a:cxn>
                  <a:cxn ang="0">
                    <a:pos x="134" y="10"/>
                  </a:cxn>
                  <a:cxn ang="0">
                    <a:pos x="136" y="14"/>
                  </a:cxn>
                  <a:cxn ang="0">
                    <a:pos x="148" y="18"/>
                  </a:cxn>
                  <a:cxn ang="0">
                    <a:pos x="146" y="24"/>
                  </a:cxn>
                  <a:cxn ang="0">
                    <a:pos x="126" y="34"/>
                  </a:cxn>
                  <a:cxn ang="0">
                    <a:pos x="120" y="40"/>
                  </a:cxn>
                  <a:cxn ang="0">
                    <a:pos x="102" y="44"/>
                  </a:cxn>
                  <a:cxn ang="0">
                    <a:pos x="98" y="52"/>
                  </a:cxn>
                  <a:cxn ang="0">
                    <a:pos x="94" y="54"/>
                  </a:cxn>
                  <a:cxn ang="0">
                    <a:pos x="86" y="54"/>
                  </a:cxn>
                  <a:cxn ang="0">
                    <a:pos x="84" y="50"/>
                  </a:cxn>
                  <a:cxn ang="0">
                    <a:pos x="82" y="50"/>
                  </a:cxn>
                  <a:cxn ang="0">
                    <a:pos x="76" y="52"/>
                  </a:cxn>
                  <a:cxn ang="0">
                    <a:pos x="74" y="54"/>
                  </a:cxn>
                  <a:cxn ang="0">
                    <a:pos x="64" y="60"/>
                  </a:cxn>
                  <a:cxn ang="0">
                    <a:pos x="62" y="64"/>
                  </a:cxn>
                  <a:cxn ang="0">
                    <a:pos x="62" y="66"/>
                  </a:cxn>
                  <a:cxn ang="0">
                    <a:pos x="56" y="66"/>
                  </a:cxn>
                  <a:cxn ang="0">
                    <a:pos x="56" y="70"/>
                  </a:cxn>
                  <a:cxn ang="0">
                    <a:pos x="48" y="68"/>
                  </a:cxn>
                  <a:cxn ang="0">
                    <a:pos x="40" y="72"/>
                  </a:cxn>
                  <a:cxn ang="0">
                    <a:pos x="34" y="70"/>
                  </a:cxn>
                  <a:cxn ang="0">
                    <a:pos x="32" y="66"/>
                  </a:cxn>
                  <a:cxn ang="0">
                    <a:pos x="30" y="66"/>
                  </a:cxn>
                  <a:cxn ang="0">
                    <a:pos x="22" y="68"/>
                  </a:cxn>
                  <a:cxn ang="0">
                    <a:pos x="16" y="66"/>
                  </a:cxn>
                  <a:cxn ang="0">
                    <a:pos x="2" y="66"/>
                  </a:cxn>
                  <a:cxn ang="0">
                    <a:pos x="0" y="64"/>
                  </a:cxn>
                  <a:cxn ang="0">
                    <a:pos x="0" y="58"/>
                  </a:cxn>
                  <a:cxn ang="0">
                    <a:pos x="6" y="56"/>
                  </a:cxn>
                  <a:cxn ang="0">
                    <a:pos x="12" y="56"/>
                  </a:cxn>
                  <a:cxn ang="0">
                    <a:pos x="16" y="58"/>
                  </a:cxn>
                  <a:cxn ang="0">
                    <a:pos x="22" y="54"/>
                  </a:cxn>
                  <a:cxn ang="0">
                    <a:pos x="34" y="54"/>
                  </a:cxn>
                  <a:cxn ang="0">
                    <a:pos x="38" y="50"/>
                  </a:cxn>
                  <a:cxn ang="0">
                    <a:pos x="44" y="50"/>
                  </a:cxn>
                  <a:cxn ang="0">
                    <a:pos x="52" y="44"/>
                  </a:cxn>
                  <a:cxn ang="0">
                    <a:pos x="40" y="40"/>
                  </a:cxn>
                  <a:cxn ang="0">
                    <a:pos x="34" y="36"/>
                  </a:cxn>
                  <a:cxn ang="0">
                    <a:pos x="34" y="34"/>
                  </a:cxn>
                  <a:cxn ang="0">
                    <a:pos x="32" y="32"/>
                  </a:cxn>
                  <a:cxn ang="0">
                    <a:pos x="28" y="38"/>
                  </a:cxn>
                  <a:cxn ang="0">
                    <a:pos x="20" y="36"/>
                  </a:cxn>
                  <a:cxn ang="0">
                    <a:pos x="18" y="32"/>
                  </a:cxn>
                  <a:cxn ang="0">
                    <a:pos x="14" y="32"/>
                  </a:cxn>
                  <a:cxn ang="0">
                    <a:pos x="14" y="30"/>
                  </a:cxn>
                  <a:cxn ang="0">
                    <a:pos x="26" y="20"/>
                  </a:cxn>
                  <a:cxn ang="0">
                    <a:pos x="26" y="18"/>
                  </a:cxn>
                  <a:cxn ang="0">
                    <a:pos x="22" y="16"/>
                  </a:cxn>
                  <a:cxn ang="0">
                    <a:pos x="22" y="16"/>
                  </a:cxn>
                </a:cxnLst>
                <a:rect l="0" t="0" r="r" b="b"/>
                <a:pathLst>
                  <a:path w="148" h="72">
                    <a:moveTo>
                      <a:pt x="22" y="16"/>
                    </a:moveTo>
                    <a:lnTo>
                      <a:pt x="24" y="10"/>
                    </a:lnTo>
                    <a:lnTo>
                      <a:pt x="30" y="8"/>
                    </a:lnTo>
                    <a:lnTo>
                      <a:pt x="40" y="10"/>
                    </a:lnTo>
                    <a:lnTo>
                      <a:pt x="54" y="14"/>
                    </a:lnTo>
                    <a:lnTo>
                      <a:pt x="56" y="6"/>
                    </a:lnTo>
                    <a:lnTo>
                      <a:pt x="66" y="0"/>
                    </a:lnTo>
                    <a:lnTo>
                      <a:pt x="72" y="6"/>
                    </a:lnTo>
                    <a:lnTo>
                      <a:pt x="82" y="6"/>
                    </a:lnTo>
                    <a:lnTo>
                      <a:pt x="104" y="6"/>
                    </a:lnTo>
                    <a:lnTo>
                      <a:pt x="134" y="10"/>
                    </a:lnTo>
                    <a:lnTo>
                      <a:pt x="136" y="14"/>
                    </a:lnTo>
                    <a:lnTo>
                      <a:pt x="148" y="18"/>
                    </a:lnTo>
                    <a:lnTo>
                      <a:pt x="146" y="24"/>
                    </a:lnTo>
                    <a:lnTo>
                      <a:pt x="126" y="34"/>
                    </a:lnTo>
                    <a:lnTo>
                      <a:pt x="120" y="40"/>
                    </a:lnTo>
                    <a:lnTo>
                      <a:pt x="102" y="44"/>
                    </a:lnTo>
                    <a:lnTo>
                      <a:pt x="98" y="52"/>
                    </a:lnTo>
                    <a:lnTo>
                      <a:pt x="94" y="54"/>
                    </a:lnTo>
                    <a:lnTo>
                      <a:pt x="86" y="54"/>
                    </a:lnTo>
                    <a:lnTo>
                      <a:pt x="84" y="50"/>
                    </a:lnTo>
                    <a:lnTo>
                      <a:pt x="82" y="50"/>
                    </a:lnTo>
                    <a:lnTo>
                      <a:pt x="76" y="52"/>
                    </a:lnTo>
                    <a:lnTo>
                      <a:pt x="74" y="54"/>
                    </a:lnTo>
                    <a:lnTo>
                      <a:pt x="64" y="60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48" y="68"/>
                    </a:lnTo>
                    <a:lnTo>
                      <a:pt x="40" y="72"/>
                    </a:lnTo>
                    <a:lnTo>
                      <a:pt x="34" y="70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22" y="68"/>
                    </a:lnTo>
                    <a:lnTo>
                      <a:pt x="16" y="66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6" y="56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22" y="54"/>
                    </a:lnTo>
                    <a:lnTo>
                      <a:pt x="34" y="54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52" y="44"/>
                    </a:lnTo>
                    <a:lnTo>
                      <a:pt x="40" y="40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28" y="38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4" name="Freeform 285">
                <a:extLst>
                  <a:ext uri="{FF2B5EF4-FFF2-40B4-BE49-F238E27FC236}">
                    <a16:creationId xmlns="" xmlns:a16="http://schemas.microsoft.com/office/drawing/2014/main" id="{72688ADD-9686-426A-811A-574214339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41" y="3586164"/>
                <a:ext cx="304800" cy="231776"/>
              </a:xfrm>
              <a:custGeom>
                <a:avLst/>
                <a:gdLst/>
                <a:ahLst/>
                <a:cxnLst>
                  <a:cxn ang="0">
                    <a:pos x="10" y="60"/>
                  </a:cxn>
                  <a:cxn ang="0">
                    <a:pos x="6" y="68"/>
                  </a:cxn>
                  <a:cxn ang="0">
                    <a:pos x="0" y="74"/>
                  </a:cxn>
                  <a:cxn ang="0">
                    <a:pos x="4" y="80"/>
                  </a:cxn>
                  <a:cxn ang="0">
                    <a:pos x="2" y="90"/>
                  </a:cxn>
                  <a:cxn ang="0">
                    <a:pos x="4" y="110"/>
                  </a:cxn>
                  <a:cxn ang="0">
                    <a:pos x="12" y="112"/>
                  </a:cxn>
                  <a:cxn ang="0">
                    <a:pos x="16" y="126"/>
                  </a:cxn>
                  <a:cxn ang="0">
                    <a:pos x="6" y="140"/>
                  </a:cxn>
                  <a:cxn ang="0">
                    <a:pos x="40" y="144"/>
                  </a:cxn>
                  <a:cxn ang="0">
                    <a:pos x="52" y="144"/>
                  </a:cxn>
                  <a:cxn ang="0">
                    <a:pos x="78" y="140"/>
                  </a:cxn>
                  <a:cxn ang="0">
                    <a:pos x="78" y="134"/>
                  </a:cxn>
                  <a:cxn ang="0">
                    <a:pos x="86" y="118"/>
                  </a:cxn>
                  <a:cxn ang="0">
                    <a:pos x="98" y="116"/>
                  </a:cxn>
                  <a:cxn ang="0">
                    <a:pos x="104" y="110"/>
                  </a:cxn>
                  <a:cxn ang="0">
                    <a:pos x="108" y="110"/>
                  </a:cxn>
                  <a:cxn ang="0">
                    <a:pos x="114" y="112"/>
                  </a:cxn>
                  <a:cxn ang="0">
                    <a:pos x="118" y="100"/>
                  </a:cxn>
                  <a:cxn ang="0">
                    <a:pos x="122" y="88"/>
                  </a:cxn>
                  <a:cxn ang="0">
                    <a:pos x="132" y="84"/>
                  </a:cxn>
                  <a:cxn ang="0">
                    <a:pos x="128" y="76"/>
                  </a:cxn>
                  <a:cxn ang="0">
                    <a:pos x="138" y="74"/>
                  </a:cxn>
                  <a:cxn ang="0">
                    <a:pos x="144" y="68"/>
                  </a:cxn>
                  <a:cxn ang="0">
                    <a:pos x="150" y="56"/>
                  </a:cxn>
                  <a:cxn ang="0">
                    <a:pos x="148" y="44"/>
                  </a:cxn>
                  <a:cxn ang="0">
                    <a:pos x="146" y="38"/>
                  </a:cxn>
                  <a:cxn ang="0">
                    <a:pos x="154" y="34"/>
                  </a:cxn>
                  <a:cxn ang="0">
                    <a:pos x="164" y="28"/>
                  </a:cxn>
                  <a:cxn ang="0">
                    <a:pos x="184" y="28"/>
                  </a:cxn>
                  <a:cxn ang="0">
                    <a:pos x="188" y="22"/>
                  </a:cxn>
                  <a:cxn ang="0">
                    <a:pos x="192" y="18"/>
                  </a:cxn>
                  <a:cxn ang="0">
                    <a:pos x="180" y="22"/>
                  </a:cxn>
                  <a:cxn ang="0">
                    <a:pos x="174" y="18"/>
                  </a:cxn>
                  <a:cxn ang="0">
                    <a:pos x="150" y="30"/>
                  </a:cxn>
                  <a:cxn ang="0">
                    <a:pos x="148" y="10"/>
                  </a:cxn>
                  <a:cxn ang="0">
                    <a:pos x="146" y="4"/>
                  </a:cxn>
                  <a:cxn ang="0">
                    <a:pos x="138" y="0"/>
                  </a:cxn>
                  <a:cxn ang="0">
                    <a:pos x="132" y="12"/>
                  </a:cxn>
                  <a:cxn ang="0">
                    <a:pos x="122" y="14"/>
                  </a:cxn>
                  <a:cxn ang="0">
                    <a:pos x="120" y="22"/>
                  </a:cxn>
                  <a:cxn ang="0">
                    <a:pos x="114" y="20"/>
                  </a:cxn>
                  <a:cxn ang="0">
                    <a:pos x="98" y="20"/>
                  </a:cxn>
                  <a:cxn ang="0">
                    <a:pos x="78" y="18"/>
                  </a:cxn>
                  <a:cxn ang="0">
                    <a:pos x="70" y="16"/>
                  </a:cxn>
                  <a:cxn ang="0">
                    <a:pos x="60" y="20"/>
                  </a:cxn>
                  <a:cxn ang="0">
                    <a:pos x="56" y="36"/>
                  </a:cxn>
                  <a:cxn ang="0">
                    <a:pos x="36" y="44"/>
                  </a:cxn>
                  <a:cxn ang="0">
                    <a:pos x="36" y="50"/>
                  </a:cxn>
                  <a:cxn ang="0">
                    <a:pos x="26" y="54"/>
                  </a:cxn>
                  <a:cxn ang="0">
                    <a:pos x="14" y="50"/>
                  </a:cxn>
                  <a:cxn ang="0">
                    <a:pos x="12" y="48"/>
                  </a:cxn>
                </a:cxnLst>
                <a:rect l="0" t="0" r="r" b="b"/>
                <a:pathLst>
                  <a:path w="192" h="146">
                    <a:moveTo>
                      <a:pt x="12" y="48"/>
                    </a:moveTo>
                    <a:lnTo>
                      <a:pt x="10" y="60"/>
                    </a:lnTo>
                    <a:lnTo>
                      <a:pt x="6" y="64"/>
                    </a:lnTo>
                    <a:lnTo>
                      <a:pt x="6" y="68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2" y="90"/>
                    </a:lnTo>
                    <a:lnTo>
                      <a:pt x="4" y="98"/>
                    </a:lnTo>
                    <a:lnTo>
                      <a:pt x="4" y="110"/>
                    </a:lnTo>
                    <a:lnTo>
                      <a:pt x="6" y="112"/>
                    </a:lnTo>
                    <a:lnTo>
                      <a:pt x="12" y="112"/>
                    </a:lnTo>
                    <a:lnTo>
                      <a:pt x="16" y="120"/>
                    </a:lnTo>
                    <a:lnTo>
                      <a:pt x="16" y="126"/>
                    </a:lnTo>
                    <a:lnTo>
                      <a:pt x="10" y="134"/>
                    </a:lnTo>
                    <a:lnTo>
                      <a:pt x="6" y="140"/>
                    </a:lnTo>
                    <a:lnTo>
                      <a:pt x="28" y="146"/>
                    </a:lnTo>
                    <a:lnTo>
                      <a:pt x="40" y="144"/>
                    </a:lnTo>
                    <a:lnTo>
                      <a:pt x="50" y="146"/>
                    </a:lnTo>
                    <a:lnTo>
                      <a:pt x="52" y="144"/>
                    </a:lnTo>
                    <a:lnTo>
                      <a:pt x="62" y="144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78" y="134"/>
                    </a:lnTo>
                    <a:lnTo>
                      <a:pt x="80" y="124"/>
                    </a:lnTo>
                    <a:lnTo>
                      <a:pt x="86" y="118"/>
                    </a:lnTo>
                    <a:lnTo>
                      <a:pt x="98" y="116"/>
                    </a:lnTo>
                    <a:lnTo>
                      <a:pt x="98" y="116"/>
                    </a:lnTo>
                    <a:lnTo>
                      <a:pt x="96" y="114"/>
                    </a:lnTo>
                    <a:lnTo>
                      <a:pt x="104" y="110"/>
                    </a:lnTo>
                    <a:lnTo>
                      <a:pt x="108" y="110"/>
                    </a:lnTo>
                    <a:lnTo>
                      <a:pt x="108" y="110"/>
                    </a:lnTo>
                    <a:lnTo>
                      <a:pt x="110" y="108"/>
                    </a:lnTo>
                    <a:lnTo>
                      <a:pt x="114" y="112"/>
                    </a:lnTo>
                    <a:lnTo>
                      <a:pt x="118" y="108"/>
                    </a:lnTo>
                    <a:lnTo>
                      <a:pt x="118" y="100"/>
                    </a:lnTo>
                    <a:lnTo>
                      <a:pt x="120" y="96"/>
                    </a:lnTo>
                    <a:lnTo>
                      <a:pt x="122" y="88"/>
                    </a:lnTo>
                    <a:lnTo>
                      <a:pt x="128" y="88"/>
                    </a:lnTo>
                    <a:lnTo>
                      <a:pt x="132" y="84"/>
                    </a:lnTo>
                    <a:lnTo>
                      <a:pt x="130" y="78"/>
                    </a:lnTo>
                    <a:lnTo>
                      <a:pt x="128" y="76"/>
                    </a:lnTo>
                    <a:lnTo>
                      <a:pt x="128" y="74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4" y="68"/>
                    </a:lnTo>
                    <a:lnTo>
                      <a:pt x="142" y="66"/>
                    </a:lnTo>
                    <a:lnTo>
                      <a:pt x="150" y="56"/>
                    </a:lnTo>
                    <a:lnTo>
                      <a:pt x="150" y="50"/>
                    </a:lnTo>
                    <a:lnTo>
                      <a:pt x="148" y="44"/>
                    </a:lnTo>
                    <a:lnTo>
                      <a:pt x="144" y="40"/>
                    </a:lnTo>
                    <a:lnTo>
                      <a:pt x="146" y="38"/>
                    </a:lnTo>
                    <a:lnTo>
                      <a:pt x="150" y="34"/>
                    </a:lnTo>
                    <a:lnTo>
                      <a:pt x="154" y="34"/>
                    </a:lnTo>
                    <a:lnTo>
                      <a:pt x="156" y="30"/>
                    </a:lnTo>
                    <a:lnTo>
                      <a:pt x="164" y="28"/>
                    </a:lnTo>
                    <a:lnTo>
                      <a:pt x="178" y="26"/>
                    </a:lnTo>
                    <a:lnTo>
                      <a:pt x="184" y="28"/>
                    </a:lnTo>
                    <a:lnTo>
                      <a:pt x="190" y="24"/>
                    </a:lnTo>
                    <a:lnTo>
                      <a:pt x="188" y="22"/>
                    </a:lnTo>
                    <a:lnTo>
                      <a:pt x="192" y="20"/>
                    </a:lnTo>
                    <a:lnTo>
                      <a:pt x="192" y="18"/>
                    </a:lnTo>
                    <a:lnTo>
                      <a:pt x="188" y="18"/>
                    </a:lnTo>
                    <a:lnTo>
                      <a:pt x="180" y="22"/>
                    </a:lnTo>
                    <a:lnTo>
                      <a:pt x="178" y="18"/>
                    </a:lnTo>
                    <a:lnTo>
                      <a:pt x="174" y="18"/>
                    </a:lnTo>
                    <a:lnTo>
                      <a:pt x="164" y="24"/>
                    </a:lnTo>
                    <a:lnTo>
                      <a:pt x="150" y="30"/>
                    </a:lnTo>
                    <a:lnTo>
                      <a:pt x="148" y="22"/>
                    </a:lnTo>
                    <a:lnTo>
                      <a:pt x="148" y="10"/>
                    </a:lnTo>
                    <a:lnTo>
                      <a:pt x="146" y="8"/>
                    </a:lnTo>
                    <a:lnTo>
                      <a:pt x="146" y="4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0" y="10"/>
                    </a:lnTo>
                    <a:lnTo>
                      <a:pt x="132" y="12"/>
                    </a:lnTo>
                    <a:lnTo>
                      <a:pt x="130" y="16"/>
                    </a:lnTo>
                    <a:lnTo>
                      <a:pt x="122" y="14"/>
                    </a:lnTo>
                    <a:lnTo>
                      <a:pt x="120" y="18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14" y="20"/>
                    </a:lnTo>
                    <a:lnTo>
                      <a:pt x="102" y="24"/>
                    </a:lnTo>
                    <a:lnTo>
                      <a:pt x="98" y="20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68" y="20"/>
                    </a:lnTo>
                    <a:lnTo>
                      <a:pt x="60" y="20"/>
                    </a:lnTo>
                    <a:lnTo>
                      <a:pt x="58" y="24"/>
                    </a:lnTo>
                    <a:lnTo>
                      <a:pt x="56" y="36"/>
                    </a:lnTo>
                    <a:lnTo>
                      <a:pt x="44" y="42"/>
                    </a:lnTo>
                    <a:lnTo>
                      <a:pt x="36" y="44"/>
                    </a:lnTo>
                    <a:lnTo>
                      <a:pt x="38" y="46"/>
                    </a:lnTo>
                    <a:lnTo>
                      <a:pt x="36" y="50"/>
                    </a:lnTo>
                    <a:lnTo>
                      <a:pt x="32" y="54"/>
                    </a:lnTo>
                    <a:lnTo>
                      <a:pt x="26" y="54"/>
                    </a:lnTo>
                    <a:lnTo>
                      <a:pt x="20" y="50"/>
                    </a:lnTo>
                    <a:lnTo>
                      <a:pt x="14" y="50"/>
                    </a:lnTo>
                    <a:lnTo>
                      <a:pt x="12" y="48"/>
                    </a:lnTo>
                    <a:lnTo>
                      <a:pt x="12" y="4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5" name="Freeform 286">
                <a:extLst>
                  <a:ext uri="{FF2B5EF4-FFF2-40B4-BE49-F238E27FC236}">
                    <a16:creationId xmlns="" xmlns:a16="http://schemas.microsoft.com/office/drawing/2014/main" id="{9DCABD07-E71D-452F-8F78-1A0510DC3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0090" y="3513139"/>
                <a:ext cx="161925" cy="120650"/>
              </a:xfrm>
              <a:custGeom>
                <a:avLst/>
                <a:gdLst/>
                <a:ahLst/>
                <a:cxnLst>
                  <a:cxn ang="0">
                    <a:pos x="86" y="40"/>
                  </a:cxn>
                  <a:cxn ang="0">
                    <a:pos x="90" y="46"/>
                  </a:cxn>
                  <a:cxn ang="0">
                    <a:pos x="100" y="48"/>
                  </a:cxn>
                  <a:cxn ang="0">
                    <a:pos x="102" y="58"/>
                  </a:cxn>
                  <a:cxn ang="0">
                    <a:pos x="100" y="66"/>
                  </a:cxn>
                  <a:cxn ang="0">
                    <a:pos x="96" y="64"/>
                  </a:cxn>
                  <a:cxn ang="0">
                    <a:pos x="86" y="64"/>
                  </a:cxn>
                  <a:cxn ang="0">
                    <a:pos x="72" y="70"/>
                  </a:cxn>
                  <a:cxn ang="0">
                    <a:pos x="56" y="68"/>
                  </a:cxn>
                  <a:cxn ang="0">
                    <a:pos x="54" y="54"/>
                  </a:cxn>
                  <a:cxn ang="0">
                    <a:pos x="48" y="46"/>
                  </a:cxn>
                  <a:cxn ang="0">
                    <a:pos x="38" y="56"/>
                  </a:cxn>
                  <a:cxn ang="0">
                    <a:pos x="38" y="62"/>
                  </a:cxn>
                  <a:cxn ang="0">
                    <a:pos x="28" y="64"/>
                  </a:cxn>
                  <a:cxn ang="0">
                    <a:pos x="28" y="68"/>
                  </a:cxn>
                  <a:cxn ang="0">
                    <a:pos x="10" y="70"/>
                  </a:cxn>
                  <a:cxn ang="0">
                    <a:pos x="6" y="64"/>
                  </a:cxn>
                  <a:cxn ang="0">
                    <a:pos x="8" y="58"/>
                  </a:cxn>
                  <a:cxn ang="0">
                    <a:pos x="10" y="42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16" y="26"/>
                  </a:cxn>
                  <a:cxn ang="0">
                    <a:pos x="26" y="16"/>
                  </a:cxn>
                  <a:cxn ang="0">
                    <a:pos x="28" y="6"/>
                  </a:cxn>
                  <a:cxn ang="0">
                    <a:pos x="42" y="0"/>
                  </a:cxn>
                  <a:cxn ang="0">
                    <a:pos x="46" y="6"/>
                  </a:cxn>
                  <a:cxn ang="0">
                    <a:pos x="42" y="12"/>
                  </a:cxn>
                  <a:cxn ang="0">
                    <a:pos x="48" y="14"/>
                  </a:cxn>
                  <a:cxn ang="0">
                    <a:pos x="38" y="16"/>
                  </a:cxn>
                  <a:cxn ang="0">
                    <a:pos x="26" y="18"/>
                  </a:cxn>
                  <a:cxn ang="0">
                    <a:pos x="28" y="26"/>
                  </a:cxn>
                  <a:cxn ang="0">
                    <a:pos x="48" y="28"/>
                  </a:cxn>
                  <a:cxn ang="0">
                    <a:pos x="58" y="26"/>
                  </a:cxn>
                  <a:cxn ang="0">
                    <a:pos x="66" y="32"/>
                  </a:cxn>
                  <a:cxn ang="0">
                    <a:pos x="82" y="30"/>
                  </a:cxn>
                  <a:cxn ang="0">
                    <a:pos x="88" y="26"/>
                  </a:cxn>
                </a:cxnLst>
                <a:rect l="0" t="0" r="r" b="b"/>
                <a:pathLst>
                  <a:path w="102" h="76">
                    <a:moveTo>
                      <a:pt x="88" y="26"/>
                    </a:moveTo>
                    <a:lnTo>
                      <a:pt x="86" y="40"/>
                    </a:lnTo>
                    <a:lnTo>
                      <a:pt x="86" y="44"/>
                    </a:lnTo>
                    <a:lnTo>
                      <a:pt x="90" y="46"/>
                    </a:lnTo>
                    <a:lnTo>
                      <a:pt x="98" y="44"/>
                    </a:lnTo>
                    <a:lnTo>
                      <a:pt x="100" y="48"/>
                    </a:lnTo>
                    <a:lnTo>
                      <a:pt x="100" y="52"/>
                    </a:lnTo>
                    <a:lnTo>
                      <a:pt x="102" y="58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96" y="64"/>
                    </a:lnTo>
                    <a:lnTo>
                      <a:pt x="88" y="68"/>
                    </a:lnTo>
                    <a:lnTo>
                      <a:pt x="86" y="64"/>
                    </a:lnTo>
                    <a:lnTo>
                      <a:pt x="82" y="64"/>
                    </a:lnTo>
                    <a:lnTo>
                      <a:pt x="72" y="70"/>
                    </a:lnTo>
                    <a:lnTo>
                      <a:pt x="58" y="76"/>
                    </a:lnTo>
                    <a:lnTo>
                      <a:pt x="56" y="68"/>
                    </a:lnTo>
                    <a:lnTo>
                      <a:pt x="56" y="56"/>
                    </a:lnTo>
                    <a:lnTo>
                      <a:pt x="54" y="54"/>
                    </a:lnTo>
                    <a:lnTo>
                      <a:pt x="54" y="50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38" y="62"/>
                    </a:lnTo>
                    <a:lnTo>
                      <a:pt x="30" y="60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8" y="58"/>
                    </a:lnTo>
                    <a:lnTo>
                      <a:pt x="14" y="50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4" y="34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16" y="26"/>
                    </a:lnTo>
                    <a:lnTo>
                      <a:pt x="18" y="18"/>
                    </a:lnTo>
                    <a:lnTo>
                      <a:pt x="26" y="16"/>
                    </a:lnTo>
                    <a:lnTo>
                      <a:pt x="26" y="10"/>
                    </a:lnTo>
                    <a:lnTo>
                      <a:pt x="28" y="6"/>
                    </a:lnTo>
                    <a:lnTo>
                      <a:pt x="32" y="6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6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4" y="14"/>
                    </a:lnTo>
                    <a:lnTo>
                      <a:pt x="48" y="14"/>
                    </a:lnTo>
                    <a:lnTo>
                      <a:pt x="42" y="18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6" y="18"/>
                    </a:lnTo>
                    <a:lnTo>
                      <a:pt x="26" y="24"/>
                    </a:lnTo>
                    <a:lnTo>
                      <a:pt x="28" y="26"/>
                    </a:lnTo>
                    <a:lnTo>
                      <a:pt x="42" y="26"/>
                    </a:lnTo>
                    <a:lnTo>
                      <a:pt x="48" y="28"/>
                    </a:lnTo>
                    <a:lnTo>
                      <a:pt x="56" y="26"/>
                    </a:lnTo>
                    <a:lnTo>
                      <a:pt x="58" y="26"/>
                    </a:lnTo>
                    <a:lnTo>
                      <a:pt x="60" y="30"/>
                    </a:lnTo>
                    <a:lnTo>
                      <a:pt x="66" y="32"/>
                    </a:lnTo>
                    <a:lnTo>
                      <a:pt x="74" y="28"/>
                    </a:lnTo>
                    <a:lnTo>
                      <a:pt x="82" y="30"/>
                    </a:lnTo>
                    <a:lnTo>
                      <a:pt x="82" y="26"/>
                    </a:lnTo>
                    <a:lnTo>
                      <a:pt x="88" y="26"/>
                    </a:lnTo>
                    <a:lnTo>
                      <a:pt x="88" y="2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6" name="Freeform 287">
                <a:extLst>
                  <a:ext uri="{FF2B5EF4-FFF2-40B4-BE49-F238E27FC236}">
                    <a16:creationId xmlns="" xmlns:a16="http://schemas.microsoft.com/office/drawing/2014/main" id="{2EA23AAD-1CB6-4F38-8EFA-868945AAC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5" y="3462338"/>
                <a:ext cx="298450" cy="209551"/>
              </a:xfrm>
              <a:custGeom>
                <a:avLst/>
                <a:gdLst/>
                <a:ahLst/>
                <a:cxnLst>
                  <a:cxn ang="0">
                    <a:pos x="26" y="94"/>
                  </a:cxn>
                  <a:cxn ang="0">
                    <a:pos x="50" y="84"/>
                  </a:cxn>
                  <a:cxn ang="0">
                    <a:pos x="62" y="80"/>
                  </a:cxn>
                  <a:cxn ang="0">
                    <a:pos x="80" y="90"/>
                  </a:cxn>
                  <a:cxn ang="0">
                    <a:pos x="94" y="98"/>
                  </a:cxn>
                  <a:cxn ang="0">
                    <a:pos x="116" y="108"/>
                  </a:cxn>
                  <a:cxn ang="0">
                    <a:pos x="118" y="126"/>
                  </a:cxn>
                  <a:cxn ang="0">
                    <a:pos x="126" y="128"/>
                  </a:cxn>
                  <a:cxn ang="0">
                    <a:pos x="138" y="132"/>
                  </a:cxn>
                  <a:cxn ang="0">
                    <a:pos x="144" y="124"/>
                  </a:cxn>
                  <a:cxn ang="0">
                    <a:pos x="150" y="120"/>
                  </a:cxn>
                  <a:cxn ang="0">
                    <a:pos x="164" y="102"/>
                  </a:cxn>
                  <a:cxn ang="0">
                    <a:pos x="174" y="98"/>
                  </a:cxn>
                  <a:cxn ang="0">
                    <a:pos x="176" y="94"/>
                  </a:cxn>
                  <a:cxn ang="0">
                    <a:pos x="188" y="96"/>
                  </a:cxn>
                  <a:cxn ang="0">
                    <a:pos x="188" y="86"/>
                  </a:cxn>
                  <a:cxn ang="0">
                    <a:pos x="178" y="80"/>
                  </a:cxn>
                  <a:cxn ang="0">
                    <a:pos x="162" y="70"/>
                  </a:cxn>
                  <a:cxn ang="0">
                    <a:pos x="148" y="60"/>
                  </a:cxn>
                  <a:cxn ang="0">
                    <a:pos x="132" y="48"/>
                  </a:cxn>
                  <a:cxn ang="0">
                    <a:pos x="128" y="38"/>
                  </a:cxn>
                  <a:cxn ang="0">
                    <a:pos x="120" y="26"/>
                  </a:cxn>
                  <a:cxn ang="0">
                    <a:pos x="102" y="26"/>
                  </a:cxn>
                  <a:cxn ang="0">
                    <a:pos x="100" y="18"/>
                  </a:cxn>
                  <a:cxn ang="0">
                    <a:pos x="100" y="16"/>
                  </a:cxn>
                  <a:cxn ang="0">
                    <a:pos x="90" y="10"/>
                  </a:cxn>
                  <a:cxn ang="0">
                    <a:pos x="80" y="4"/>
                  </a:cxn>
                  <a:cxn ang="0">
                    <a:pos x="78" y="8"/>
                  </a:cxn>
                  <a:cxn ang="0">
                    <a:pos x="72" y="8"/>
                  </a:cxn>
                  <a:cxn ang="0">
                    <a:pos x="64" y="12"/>
                  </a:cxn>
                  <a:cxn ang="0">
                    <a:pos x="58" y="18"/>
                  </a:cxn>
                  <a:cxn ang="0">
                    <a:pos x="60" y="28"/>
                  </a:cxn>
                  <a:cxn ang="0">
                    <a:pos x="44" y="28"/>
                  </a:cxn>
                  <a:cxn ang="0">
                    <a:pos x="28" y="12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4" y="30"/>
                  </a:cxn>
                  <a:cxn ang="0">
                    <a:pos x="6" y="18"/>
                  </a:cxn>
                  <a:cxn ang="0">
                    <a:pos x="16" y="16"/>
                  </a:cxn>
                  <a:cxn ang="0">
                    <a:pos x="30" y="32"/>
                  </a:cxn>
                  <a:cxn ang="0">
                    <a:pos x="24" y="38"/>
                  </a:cxn>
                  <a:cxn ang="0">
                    <a:pos x="24" y="4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12" y="50"/>
                  </a:cxn>
                  <a:cxn ang="0">
                    <a:pos x="18" y="54"/>
                  </a:cxn>
                  <a:cxn ang="0">
                    <a:pos x="12" y="54"/>
                  </a:cxn>
                  <a:cxn ang="0">
                    <a:pos x="12" y="62"/>
                  </a:cxn>
                  <a:cxn ang="0">
                    <a:pos x="18" y="78"/>
                  </a:cxn>
                  <a:cxn ang="0">
                    <a:pos x="18" y="94"/>
                  </a:cxn>
                </a:cxnLst>
                <a:rect l="0" t="0" r="r" b="b"/>
                <a:pathLst>
                  <a:path w="188" h="132">
                    <a:moveTo>
                      <a:pt x="18" y="94"/>
                    </a:moveTo>
                    <a:lnTo>
                      <a:pt x="26" y="94"/>
                    </a:lnTo>
                    <a:lnTo>
                      <a:pt x="38" y="84"/>
                    </a:lnTo>
                    <a:lnTo>
                      <a:pt x="50" y="84"/>
                    </a:lnTo>
                    <a:lnTo>
                      <a:pt x="52" y="80"/>
                    </a:lnTo>
                    <a:lnTo>
                      <a:pt x="62" y="80"/>
                    </a:lnTo>
                    <a:lnTo>
                      <a:pt x="66" y="86"/>
                    </a:lnTo>
                    <a:lnTo>
                      <a:pt x="80" y="90"/>
                    </a:lnTo>
                    <a:lnTo>
                      <a:pt x="90" y="92"/>
                    </a:lnTo>
                    <a:lnTo>
                      <a:pt x="94" y="98"/>
                    </a:lnTo>
                    <a:lnTo>
                      <a:pt x="110" y="108"/>
                    </a:lnTo>
                    <a:lnTo>
                      <a:pt x="116" y="108"/>
                    </a:lnTo>
                    <a:lnTo>
                      <a:pt x="118" y="122"/>
                    </a:lnTo>
                    <a:lnTo>
                      <a:pt x="118" y="126"/>
                    </a:lnTo>
                    <a:lnTo>
                      <a:pt x="120" y="128"/>
                    </a:lnTo>
                    <a:lnTo>
                      <a:pt x="126" y="128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42" y="128"/>
                    </a:lnTo>
                    <a:lnTo>
                      <a:pt x="144" y="124"/>
                    </a:lnTo>
                    <a:lnTo>
                      <a:pt x="142" y="122"/>
                    </a:lnTo>
                    <a:lnTo>
                      <a:pt x="150" y="120"/>
                    </a:lnTo>
                    <a:lnTo>
                      <a:pt x="162" y="114"/>
                    </a:lnTo>
                    <a:lnTo>
                      <a:pt x="164" y="102"/>
                    </a:lnTo>
                    <a:lnTo>
                      <a:pt x="166" y="98"/>
                    </a:lnTo>
                    <a:lnTo>
                      <a:pt x="174" y="98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84" y="96"/>
                    </a:lnTo>
                    <a:lnTo>
                      <a:pt x="188" y="96"/>
                    </a:lnTo>
                    <a:lnTo>
                      <a:pt x="188" y="88"/>
                    </a:lnTo>
                    <a:lnTo>
                      <a:pt x="188" y="86"/>
                    </a:lnTo>
                    <a:lnTo>
                      <a:pt x="188" y="84"/>
                    </a:lnTo>
                    <a:lnTo>
                      <a:pt x="178" y="80"/>
                    </a:lnTo>
                    <a:lnTo>
                      <a:pt x="174" y="80"/>
                    </a:lnTo>
                    <a:lnTo>
                      <a:pt x="162" y="70"/>
                    </a:lnTo>
                    <a:lnTo>
                      <a:pt x="154" y="68"/>
                    </a:lnTo>
                    <a:lnTo>
                      <a:pt x="148" y="60"/>
                    </a:lnTo>
                    <a:lnTo>
                      <a:pt x="136" y="54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28" y="38"/>
                    </a:lnTo>
                    <a:lnTo>
                      <a:pt x="126" y="30"/>
                    </a:lnTo>
                    <a:lnTo>
                      <a:pt x="120" y="26"/>
                    </a:lnTo>
                    <a:lnTo>
                      <a:pt x="118" y="30"/>
                    </a:lnTo>
                    <a:lnTo>
                      <a:pt x="102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0" y="16"/>
                    </a:lnTo>
                    <a:lnTo>
                      <a:pt x="98" y="10"/>
                    </a:lnTo>
                    <a:lnTo>
                      <a:pt x="90" y="10"/>
                    </a:lnTo>
                    <a:lnTo>
                      <a:pt x="82" y="0"/>
                    </a:lnTo>
                    <a:lnTo>
                      <a:pt x="80" y="4"/>
                    </a:lnTo>
                    <a:lnTo>
                      <a:pt x="76" y="4"/>
                    </a:lnTo>
                    <a:lnTo>
                      <a:pt x="78" y="8"/>
                    </a:lnTo>
                    <a:lnTo>
                      <a:pt x="74" y="6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8" y="18"/>
                    </a:lnTo>
                    <a:lnTo>
                      <a:pt x="62" y="28"/>
                    </a:lnTo>
                    <a:lnTo>
                      <a:pt x="60" y="28"/>
                    </a:lnTo>
                    <a:lnTo>
                      <a:pt x="46" y="26"/>
                    </a:lnTo>
                    <a:lnTo>
                      <a:pt x="44" y="28"/>
                    </a:lnTo>
                    <a:lnTo>
                      <a:pt x="36" y="26"/>
                    </a:lnTo>
                    <a:lnTo>
                      <a:pt x="28" y="12"/>
                    </a:lnTo>
                    <a:lnTo>
                      <a:pt x="22" y="8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2" y="22"/>
                    </a:lnTo>
                    <a:lnTo>
                      <a:pt x="6" y="18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20" y="24"/>
                    </a:lnTo>
                    <a:lnTo>
                      <a:pt x="30" y="32"/>
                    </a:lnTo>
                    <a:lnTo>
                      <a:pt x="26" y="36"/>
                    </a:lnTo>
                    <a:lnTo>
                      <a:pt x="24" y="38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8" y="38"/>
                    </a:lnTo>
                    <a:lnTo>
                      <a:pt x="4" y="32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12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14" y="52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12" y="62"/>
                    </a:lnTo>
                    <a:lnTo>
                      <a:pt x="20" y="68"/>
                    </a:lnTo>
                    <a:lnTo>
                      <a:pt x="18" y="78"/>
                    </a:lnTo>
                    <a:lnTo>
                      <a:pt x="18" y="94"/>
                    </a:lnTo>
                    <a:lnTo>
                      <a:pt x="18" y="9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7" name="Freeform 288">
                <a:extLst>
                  <a:ext uri="{FF2B5EF4-FFF2-40B4-BE49-F238E27FC236}">
                    <a16:creationId xmlns="" xmlns:a16="http://schemas.microsoft.com/office/drawing/2014/main" id="{0912EE06-617C-4E4B-8185-344C4C47F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3565" y="3624264"/>
                <a:ext cx="355601" cy="327025"/>
              </a:xfrm>
              <a:custGeom>
                <a:avLst/>
                <a:gdLst/>
                <a:ahLst/>
                <a:cxnLst>
                  <a:cxn ang="0">
                    <a:pos x="34" y="120"/>
                  </a:cxn>
                  <a:cxn ang="0">
                    <a:pos x="56" y="120"/>
                  </a:cxn>
                  <a:cxn ang="0">
                    <a:pos x="72" y="110"/>
                  </a:cxn>
                  <a:cxn ang="0">
                    <a:pos x="92" y="92"/>
                  </a:cxn>
                  <a:cxn ang="0">
                    <a:pos x="98" y="86"/>
                  </a:cxn>
                  <a:cxn ang="0">
                    <a:pos x="104" y="84"/>
                  </a:cxn>
                  <a:cxn ang="0">
                    <a:pos x="112" y="76"/>
                  </a:cxn>
                  <a:cxn ang="0">
                    <a:pos x="122" y="64"/>
                  </a:cxn>
                  <a:cxn ang="0">
                    <a:pos x="122" y="52"/>
                  </a:cxn>
                  <a:cxn ang="0">
                    <a:pos x="136" y="50"/>
                  </a:cxn>
                  <a:cxn ang="0">
                    <a:pos x="144" y="32"/>
                  </a:cxn>
                  <a:cxn ang="0">
                    <a:pos x="138" y="16"/>
                  </a:cxn>
                  <a:cxn ang="0">
                    <a:pos x="148" y="10"/>
                  </a:cxn>
                  <a:cxn ang="0">
                    <a:pos x="172" y="2"/>
                  </a:cxn>
                  <a:cxn ang="0">
                    <a:pos x="194" y="2"/>
                  </a:cxn>
                  <a:cxn ang="0">
                    <a:pos x="200" y="6"/>
                  </a:cxn>
                  <a:cxn ang="0">
                    <a:pos x="202" y="16"/>
                  </a:cxn>
                  <a:cxn ang="0">
                    <a:pos x="210" y="22"/>
                  </a:cxn>
                  <a:cxn ang="0">
                    <a:pos x="216" y="32"/>
                  </a:cxn>
                  <a:cxn ang="0">
                    <a:pos x="206" y="40"/>
                  </a:cxn>
                  <a:cxn ang="0">
                    <a:pos x="180" y="36"/>
                  </a:cxn>
                  <a:cxn ang="0">
                    <a:pos x="176" y="46"/>
                  </a:cxn>
                  <a:cxn ang="0">
                    <a:pos x="176" y="54"/>
                  </a:cxn>
                  <a:cxn ang="0">
                    <a:pos x="180" y="66"/>
                  </a:cxn>
                  <a:cxn ang="0">
                    <a:pos x="186" y="74"/>
                  </a:cxn>
                  <a:cxn ang="0">
                    <a:pos x="192" y="82"/>
                  </a:cxn>
                  <a:cxn ang="0">
                    <a:pos x="186" y="92"/>
                  </a:cxn>
                  <a:cxn ang="0">
                    <a:pos x="184" y="98"/>
                  </a:cxn>
                  <a:cxn ang="0">
                    <a:pos x="172" y="112"/>
                  </a:cxn>
                  <a:cxn ang="0">
                    <a:pos x="154" y="134"/>
                  </a:cxn>
                  <a:cxn ang="0">
                    <a:pos x="134" y="148"/>
                  </a:cxn>
                  <a:cxn ang="0">
                    <a:pos x="116" y="164"/>
                  </a:cxn>
                  <a:cxn ang="0">
                    <a:pos x="126" y="178"/>
                  </a:cxn>
                  <a:cxn ang="0">
                    <a:pos x="136" y="192"/>
                  </a:cxn>
                  <a:cxn ang="0">
                    <a:pos x="132" y="200"/>
                  </a:cxn>
                  <a:cxn ang="0">
                    <a:pos x="118" y="200"/>
                  </a:cxn>
                  <a:cxn ang="0">
                    <a:pos x="106" y="198"/>
                  </a:cxn>
                  <a:cxn ang="0">
                    <a:pos x="96" y="206"/>
                  </a:cxn>
                  <a:cxn ang="0">
                    <a:pos x="88" y="202"/>
                  </a:cxn>
                  <a:cxn ang="0">
                    <a:pos x="78" y="186"/>
                  </a:cxn>
                  <a:cxn ang="0">
                    <a:pos x="56" y="184"/>
                  </a:cxn>
                  <a:cxn ang="0">
                    <a:pos x="44" y="182"/>
                  </a:cxn>
                  <a:cxn ang="0">
                    <a:pos x="22" y="184"/>
                  </a:cxn>
                  <a:cxn ang="0">
                    <a:pos x="12" y="188"/>
                  </a:cxn>
                  <a:cxn ang="0">
                    <a:pos x="18" y="166"/>
                  </a:cxn>
                  <a:cxn ang="0">
                    <a:pos x="32" y="156"/>
                  </a:cxn>
                  <a:cxn ang="0">
                    <a:pos x="10" y="132"/>
                  </a:cxn>
                  <a:cxn ang="0">
                    <a:pos x="0" y="116"/>
                  </a:cxn>
                </a:cxnLst>
                <a:rect l="0" t="0" r="r" b="b"/>
                <a:pathLst>
                  <a:path w="224" h="206">
                    <a:moveTo>
                      <a:pt x="0" y="116"/>
                    </a:moveTo>
                    <a:lnTo>
                      <a:pt x="22" y="122"/>
                    </a:lnTo>
                    <a:lnTo>
                      <a:pt x="34" y="120"/>
                    </a:lnTo>
                    <a:lnTo>
                      <a:pt x="44" y="122"/>
                    </a:lnTo>
                    <a:lnTo>
                      <a:pt x="46" y="120"/>
                    </a:lnTo>
                    <a:lnTo>
                      <a:pt x="56" y="120"/>
                    </a:lnTo>
                    <a:lnTo>
                      <a:pt x="72" y="116"/>
                    </a:lnTo>
                    <a:lnTo>
                      <a:pt x="74" y="114"/>
                    </a:lnTo>
                    <a:lnTo>
                      <a:pt x="72" y="110"/>
                    </a:lnTo>
                    <a:lnTo>
                      <a:pt x="74" y="100"/>
                    </a:lnTo>
                    <a:lnTo>
                      <a:pt x="80" y="94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0" y="90"/>
                    </a:lnTo>
                    <a:lnTo>
                      <a:pt x="98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4" y="84"/>
                    </a:lnTo>
                    <a:lnTo>
                      <a:pt x="108" y="88"/>
                    </a:lnTo>
                    <a:lnTo>
                      <a:pt x="112" y="84"/>
                    </a:lnTo>
                    <a:lnTo>
                      <a:pt x="112" y="76"/>
                    </a:lnTo>
                    <a:lnTo>
                      <a:pt x="114" y="72"/>
                    </a:lnTo>
                    <a:lnTo>
                      <a:pt x="116" y="64"/>
                    </a:lnTo>
                    <a:lnTo>
                      <a:pt x="122" y="64"/>
                    </a:lnTo>
                    <a:lnTo>
                      <a:pt x="126" y="60"/>
                    </a:lnTo>
                    <a:lnTo>
                      <a:pt x="124" y="54"/>
                    </a:lnTo>
                    <a:lnTo>
                      <a:pt x="122" y="52"/>
                    </a:lnTo>
                    <a:lnTo>
                      <a:pt x="122" y="50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38" y="44"/>
                    </a:lnTo>
                    <a:lnTo>
                      <a:pt x="136" y="42"/>
                    </a:lnTo>
                    <a:lnTo>
                      <a:pt x="144" y="32"/>
                    </a:lnTo>
                    <a:lnTo>
                      <a:pt x="144" y="26"/>
                    </a:lnTo>
                    <a:lnTo>
                      <a:pt x="142" y="20"/>
                    </a:lnTo>
                    <a:lnTo>
                      <a:pt x="138" y="16"/>
                    </a:lnTo>
                    <a:lnTo>
                      <a:pt x="140" y="14"/>
                    </a:lnTo>
                    <a:lnTo>
                      <a:pt x="144" y="10"/>
                    </a:lnTo>
                    <a:lnTo>
                      <a:pt x="148" y="10"/>
                    </a:lnTo>
                    <a:lnTo>
                      <a:pt x="150" y="6"/>
                    </a:lnTo>
                    <a:lnTo>
                      <a:pt x="158" y="4"/>
                    </a:lnTo>
                    <a:lnTo>
                      <a:pt x="172" y="2"/>
                    </a:lnTo>
                    <a:lnTo>
                      <a:pt x="178" y="4"/>
                    </a:lnTo>
                    <a:lnTo>
                      <a:pt x="184" y="0"/>
                    </a:lnTo>
                    <a:lnTo>
                      <a:pt x="194" y="2"/>
                    </a:lnTo>
                    <a:lnTo>
                      <a:pt x="194" y="6"/>
                    </a:lnTo>
                    <a:lnTo>
                      <a:pt x="198" y="4"/>
                    </a:lnTo>
                    <a:lnTo>
                      <a:pt x="200" y="6"/>
                    </a:lnTo>
                    <a:lnTo>
                      <a:pt x="202" y="10"/>
                    </a:lnTo>
                    <a:lnTo>
                      <a:pt x="202" y="14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18"/>
                    </a:lnTo>
                    <a:lnTo>
                      <a:pt x="210" y="22"/>
                    </a:lnTo>
                    <a:lnTo>
                      <a:pt x="212" y="22"/>
                    </a:lnTo>
                    <a:lnTo>
                      <a:pt x="224" y="26"/>
                    </a:lnTo>
                    <a:lnTo>
                      <a:pt x="216" y="32"/>
                    </a:lnTo>
                    <a:lnTo>
                      <a:pt x="214" y="38"/>
                    </a:lnTo>
                    <a:lnTo>
                      <a:pt x="208" y="38"/>
                    </a:lnTo>
                    <a:lnTo>
                      <a:pt x="206" y="40"/>
                    </a:lnTo>
                    <a:lnTo>
                      <a:pt x="202" y="38"/>
                    </a:lnTo>
                    <a:lnTo>
                      <a:pt x="196" y="42"/>
                    </a:lnTo>
                    <a:lnTo>
                      <a:pt x="180" y="36"/>
                    </a:lnTo>
                    <a:lnTo>
                      <a:pt x="174" y="38"/>
                    </a:lnTo>
                    <a:lnTo>
                      <a:pt x="172" y="44"/>
                    </a:lnTo>
                    <a:lnTo>
                      <a:pt x="176" y="46"/>
                    </a:lnTo>
                    <a:lnTo>
                      <a:pt x="174" y="48"/>
                    </a:lnTo>
                    <a:lnTo>
                      <a:pt x="178" y="50"/>
                    </a:lnTo>
                    <a:lnTo>
                      <a:pt x="176" y="54"/>
                    </a:lnTo>
                    <a:lnTo>
                      <a:pt x="178" y="58"/>
                    </a:lnTo>
                    <a:lnTo>
                      <a:pt x="174" y="62"/>
                    </a:lnTo>
                    <a:lnTo>
                      <a:pt x="180" y="66"/>
                    </a:lnTo>
                    <a:lnTo>
                      <a:pt x="180" y="68"/>
                    </a:lnTo>
                    <a:lnTo>
                      <a:pt x="184" y="70"/>
                    </a:lnTo>
                    <a:lnTo>
                      <a:pt x="186" y="74"/>
                    </a:lnTo>
                    <a:lnTo>
                      <a:pt x="192" y="76"/>
                    </a:lnTo>
                    <a:lnTo>
                      <a:pt x="194" y="80"/>
                    </a:lnTo>
                    <a:lnTo>
                      <a:pt x="192" y="82"/>
                    </a:lnTo>
                    <a:lnTo>
                      <a:pt x="184" y="84"/>
                    </a:lnTo>
                    <a:lnTo>
                      <a:pt x="184" y="88"/>
                    </a:lnTo>
                    <a:lnTo>
                      <a:pt x="186" y="92"/>
                    </a:lnTo>
                    <a:lnTo>
                      <a:pt x="184" y="94"/>
                    </a:lnTo>
                    <a:lnTo>
                      <a:pt x="186" y="98"/>
                    </a:lnTo>
                    <a:lnTo>
                      <a:pt x="184" y="98"/>
                    </a:lnTo>
                    <a:lnTo>
                      <a:pt x="180" y="100"/>
                    </a:lnTo>
                    <a:lnTo>
                      <a:pt x="174" y="108"/>
                    </a:lnTo>
                    <a:lnTo>
                      <a:pt x="172" y="112"/>
                    </a:lnTo>
                    <a:lnTo>
                      <a:pt x="168" y="116"/>
                    </a:lnTo>
                    <a:lnTo>
                      <a:pt x="160" y="128"/>
                    </a:lnTo>
                    <a:lnTo>
                      <a:pt x="154" y="134"/>
                    </a:lnTo>
                    <a:lnTo>
                      <a:pt x="146" y="144"/>
                    </a:lnTo>
                    <a:lnTo>
                      <a:pt x="138" y="146"/>
                    </a:lnTo>
                    <a:lnTo>
                      <a:pt x="134" y="148"/>
                    </a:lnTo>
                    <a:lnTo>
                      <a:pt x="128" y="144"/>
                    </a:lnTo>
                    <a:lnTo>
                      <a:pt x="116" y="158"/>
                    </a:lnTo>
                    <a:lnTo>
                      <a:pt x="116" y="164"/>
                    </a:lnTo>
                    <a:lnTo>
                      <a:pt x="124" y="166"/>
                    </a:lnTo>
                    <a:lnTo>
                      <a:pt x="124" y="176"/>
                    </a:lnTo>
                    <a:lnTo>
                      <a:pt x="126" y="178"/>
                    </a:lnTo>
                    <a:lnTo>
                      <a:pt x="130" y="178"/>
                    </a:lnTo>
                    <a:lnTo>
                      <a:pt x="132" y="184"/>
                    </a:lnTo>
                    <a:lnTo>
                      <a:pt x="136" y="192"/>
                    </a:lnTo>
                    <a:lnTo>
                      <a:pt x="136" y="196"/>
                    </a:lnTo>
                    <a:lnTo>
                      <a:pt x="136" y="198"/>
                    </a:lnTo>
                    <a:lnTo>
                      <a:pt x="132" y="200"/>
                    </a:lnTo>
                    <a:lnTo>
                      <a:pt x="128" y="196"/>
                    </a:lnTo>
                    <a:lnTo>
                      <a:pt x="122" y="200"/>
                    </a:lnTo>
                    <a:lnTo>
                      <a:pt x="118" y="200"/>
                    </a:lnTo>
                    <a:lnTo>
                      <a:pt x="116" y="198"/>
                    </a:lnTo>
                    <a:lnTo>
                      <a:pt x="108" y="198"/>
                    </a:lnTo>
                    <a:lnTo>
                      <a:pt x="106" y="198"/>
                    </a:lnTo>
                    <a:lnTo>
                      <a:pt x="106" y="202"/>
                    </a:lnTo>
                    <a:lnTo>
                      <a:pt x="98" y="202"/>
                    </a:lnTo>
                    <a:lnTo>
                      <a:pt x="96" y="206"/>
                    </a:lnTo>
                    <a:lnTo>
                      <a:pt x="96" y="206"/>
                    </a:lnTo>
                    <a:lnTo>
                      <a:pt x="88" y="204"/>
                    </a:lnTo>
                    <a:lnTo>
                      <a:pt x="88" y="202"/>
                    </a:lnTo>
                    <a:lnTo>
                      <a:pt x="84" y="192"/>
                    </a:lnTo>
                    <a:lnTo>
                      <a:pt x="78" y="190"/>
                    </a:lnTo>
                    <a:lnTo>
                      <a:pt x="78" y="186"/>
                    </a:lnTo>
                    <a:lnTo>
                      <a:pt x="76" y="184"/>
                    </a:lnTo>
                    <a:lnTo>
                      <a:pt x="72" y="182"/>
                    </a:lnTo>
                    <a:lnTo>
                      <a:pt x="56" y="184"/>
                    </a:lnTo>
                    <a:lnTo>
                      <a:pt x="52" y="184"/>
                    </a:lnTo>
                    <a:lnTo>
                      <a:pt x="50" y="186"/>
                    </a:lnTo>
                    <a:lnTo>
                      <a:pt x="44" y="182"/>
                    </a:lnTo>
                    <a:lnTo>
                      <a:pt x="36" y="182"/>
                    </a:lnTo>
                    <a:lnTo>
                      <a:pt x="32" y="186"/>
                    </a:lnTo>
                    <a:lnTo>
                      <a:pt x="22" y="184"/>
                    </a:lnTo>
                    <a:lnTo>
                      <a:pt x="18" y="186"/>
                    </a:lnTo>
                    <a:lnTo>
                      <a:pt x="16" y="186"/>
                    </a:lnTo>
                    <a:lnTo>
                      <a:pt x="12" y="188"/>
                    </a:lnTo>
                    <a:lnTo>
                      <a:pt x="10" y="186"/>
                    </a:lnTo>
                    <a:lnTo>
                      <a:pt x="14" y="172"/>
                    </a:lnTo>
                    <a:lnTo>
                      <a:pt x="18" y="166"/>
                    </a:lnTo>
                    <a:lnTo>
                      <a:pt x="28" y="164"/>
                    </a:lnTo>
                    <a:lnTo>
                      <a:pt x="32" y="160"/>
                    </a:lnTo>
                    <a:lnTo>
                      <a:pt x="32" y="156"/>
                    </a:lnTo>
                    <a:lnTo>
                      <a:pt x="26" y="154"/>
                    </a:lnTo>
                    <a:lnTo>
                      <a:pt x="26" y="140"/>
                    </a:lnTo>
                    <a:lnTo>
                      <a:pt x="10" y="132"/>
                    </a:lnTo>
                    <a:lnTo>
                      <a:pt x="4" y="122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8" name="Freeform 289">
                <a:extLst>
                  <a:ext uri="{FF2B5EF4-FFF2-40B4-BE49-F238E27FC236}">
                    <a16:creationId xmlns="" xmlns:a16="http://schemas.microsoft.com/office/drawing/2014/main" id="{9C022191-EACE-41B2-8217-28F92E945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6" y="3548064"/>
                <a:ext cx="406400" cy="371476"/>
              </a:xfrm>
              <a:custGeom>
                <a:avLst/>
                <a:gdLst/>
                <a:ahLst/>
                <a:cxnLst>
                  <a:cxn ang="0">
                    <a:pos x="238" y="220"/>
                  </a:cxn>
                  <a:cxn ang="0">
                    <a:pos x="252" y="212"/>
                  </a:cxn>
                  <a:cxn ang="0">
                    <a:pos x="256" y="204"/>
                  </a:cxn>
                  <a:cxn ang="0">
                    <a:pos x="250" y="188"/>
                  </a:cxn>
                  <a:cxn ang="0">
                    <a:pos x="228" y="170"/>
                  </a:cxn>
                  <a:cxn ang="0">
                    <a:pos x="224" y="164"/>
                  </a:cxn>
                  <a:cxn ang="0">
                    <a:pos x="234" y="150"/>
                  </a:cxn>
                  <a:cxn ang="0">
                    <a:pos x="230" y="136"/>
                  </a:cxn>
                  <a:cxn ang="0">
                    <a:pos x="222" y="134"/>
                  </a:cxn>
                  <a:cxn ang="0">
                    <a:pos x="220" y="114"/>
                  </a:cxn>
                  <a:cxn ang="0">
                    <a:pos x="222" y="104"/>
                  </a:cxn>
                  <a:cxn ang="0">
                    <a:pos x="218" y="98"/>
                  </a:cxn>
                  <a:cxn ang="0">
                    <a:pos x="224" y="92"/>
                  </a:cxn>
                  <a:cxn ang="0">
                    <a:pos x="228" y="84"/>
                  </a:cxn>
                  <a:cxn ang="0">
                    <a:pos x="230" y="68"/>
                  </a:cxn>
                  <a:cxn ang="0">
                    <a:pos x="222" y="54"/>
                  </a:cxn>
                  <a:cxn ang="0">
                    <a:pos x="202" y="38"/>
                  </a:cxn>
                  <a:cxn ang="0">
                    <a:pos x="178" y="32"/>
                  </a:cxn>
                  <a:cxn ang="0">
                    <a:pos x="164" y="26"/>
                  </a:cxn>
                  <a:cxn ang="0">
                    <a:pos x="150" y="30"/>
                  </a:cxn>
                  <a:cxn ang="0">
                    <a:pos x="130" y="40"/>
                  </a:cxn>
                  <a:cxn ang="0">
                    <a:pos x="122" y="50"/>
                  </a:cxn>
                  <a:cxn ang="0">
                    <a:pos x="88" y="50"/>
                  </a:cxn>
                  <a:cxn ang="0">
                    <a:pos x="74" y="42"/>
                  </a:cxn>
                  <a:cxn ang="0">
                    <a:pos x="64" y="22"/>
                  </a:cxn>
                  <a:cxn ang="0">
                    <a:pos x="52" y="18"/>
                  </a:cxn>
                  <a:cxn ang="0">
                    <a:pos x="54" y="6"/>
                  </a:cxn>
                  <a:cxn ang="0">
                    <a:pos x="40" y="6"/>
                  </a:cxn>
                  <a:cxn ang="0">
                    <a:pos x="30" y="16"/>
                  </a:cxn>
                  <a:cxn ang="0">
                    <a:pos x="24" y="1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2" y="14"/>
                  </a:cxn>
                  <a:cxn ang="0">
                    <a:pos x="8" y="40"/>
                  </a:cxn>
                  <a:cxn ang="0">
                    <a:pos x="10" y="52"/>
                  </a:cxn>
                  <a:cxn ang="0">
                    <a:pos x="18" y="64"/>
                  </a:cxn>
                  <a:cxn ang="0">
                    <a:pos x="28" y="68"/>
                  </a:cxn>
                  <a:cxn ang="0">
                    <a:pos x="28" y="78"/>
                  </a:cxn>
                  <a:cxn ang="0">
                    <a:pos x="22" y="88"/>
                  </a:cxn>
                  <a:cxn ang="0">
                    <a:pos x="16" y="98"/>
                  </a:cxn>
                  <a:cxn ang="0">
                    <a:pos x="20" y="102"/>
                  </a:cxn>
                  <a:cxn ang="0">
                    <a:pos x="24" y="112"/>
                  </a:cxn>
                  <a:cxn ang="0">
                    <a:pos x="48" y="134"/>
                  </a:cxn>
                  <a:cxn ang="0">
                    <a:pos x="50" y="146"/>
                  </a:cxn>
                  <a:cxn ang="0">
                    <a:pos x="60" y="160"/>
                  </a:cxn>
                  <a:cxn ang="0">
                    <a:pos x="62" y="158"/>
                  </a:cxn>
                  <a:cxn ang="0">
                    <a:pos x="62" y="152"/>
                  </a:cxn>
                  <a:cxn ang="0">
                    <a:pos x="68" y="158"/>
                  </a:cxn>
                  <a:cxn ang="0">
                    <a:pos x="76" y="158"/>
                  </a:cxn>
                  <a:cxn ang="0">
                    <a:pos x="82" y="166"/>
                  </a:cxn>
                  <a:cxn ang="0">
                    <a:pos x="86" y="174"/>
                  </a:cxn>
                  <a:cxn ang="0">
                    <a:pos x="98" y="194"/>
                  </a:cxn>
                  <a:cxn ang="0">
                    <a:pos x="116" y="204"/>
                  </a:cxn>
                  <a:cxn ang="0">
                    <a:pos x="124" y="210"/>
                  </a:cxn>
                  <a:cxn ang="0">
                    <a:pos x="132" y="212"/>
                  </a:cxn>
                  <a:cxn ang="0">
                    <a:pos x="150" y="212"/>
                  </a:cxn>
                  <a:cxn ang="0">
                    <a:pos x="164" y="204"/>
                  </a:cxn>
                  <a:cxn ang="0">
                    <a:pos x="178" y="226"/>
                  </a:cxn>
                  <a:cxn ang="0">
                    <a:pos x="200" y="230"/>
                  </a:cxn>
                  <a:cxn ang="0">
                    <a:pos x="208" y="232"/>
                  </a:cxn>
                  <a:cxn ang="0">
                    <a:pos x="218" y="230"/>
                  </a:cxn>
                  <a:cxn ang="0">
                    <a:pos x="234" y="234"/>
                  </a:cxn>
                </a:cxnLst>
                <a:rect l="0" t="0" r="r" b="b"/>
                <a:pathLst>
                  <a:path w="256" h="234">
                    <a:moveTo>
                      <a:pt x="234" y="234"/>
                    </a:moveTo>
                    <a:lnTo>
                      <a:pt x="238" y="220"/>
                    </a:lnTo>
                    <a:lnTo>
                      <a:pt x="242" y="214"/>
                    </a:lnTo>
                    <a:lnTo>
                      <a:pt x="252" y="212"/>
                    </a:lnTo>
                    <a:lnTo>
                      <a:pt x="256" y="208"/>
                    </a:lnTo>
                    <a:lnTo>
                      <a:pt x="256" y="204"/>
                    </a:lnTo>
                    <a:lnTo>
                      <a:pt x="250" y="202"/>
                    </a:lnTo>
                    <a:lnTo>
                      <a:pt x="250" y="188"/>
                    </a:lnTo>
                    <a:lnTo>
                      <a:pt x="234" y="180"/>
                    </a:lnTo>
                    <a:lnTo>
                      <a:pt x="228" y="170"/>
                    </a:lnTo>
                    <a:lnTo>
                      <a:pt x="224" y="164"/>
                    </a:lnTo>
                    <a:lnTo>
                      <a:pt x="224" y="164"/>
                    </a:lnTo>
                    <a:lnTo>
                      <a:pt x="228" y="158"/>
                    </a:lnTo>
                    <a:lnTo>
                      <a:pt x="234" y="150"/>
                    </a:lnTo>
                    <a:lnTo>
                      <a:pt x="234" y="144"/>
                    </a:lnTo>
                    <a:lnTo>
                      <a:pt x="230" y="136"/>
                    </a:lnTo>
                    <a:lnTo>
                      <a:pt x="224" y="136"/>
                    </a:lnTo>
                    <a:lnTo>
                      <a:pt x="222" y="134"/>
                    </a:lnTo>
                    <a:lnTo>
                      <a:pt x="222" y="122"/>
                    </a:lnTo>
                    <a:lnTo>
                      <a:pt x="220" y="114"/>
                    </a:lnTo>
                    <a:lnTo>
                      <a:pt x="222" y="106"/>
                    </a:lnTo>
                    <a:lnTo>
                      <a:pt x="222" y="104"/>
                    </a:lnTo>
                    <a:lnTo>
                      <a:pt x="218" y="102"/>
                    </a:lnTo>
                    <a:lnTo>
                      <a:pt x="218" y="98"/>
                    </a:lnTo>
                    <a:lnTo>
                      <a:pt x="218" y="94"/>
                    </a:lnTo>
                    <a:lnTo>
                      <a:pt x="224" y="92"/>
                    </a:lnTo>
                    <a:lnTo>
                      <a:pt x="224" y="88"/>
                    </a:lnTo>
                    <a:lnTo>
                      <a:pt x="228" y="84"/>
                    </a:lnTo>
                    <a:lnTo>
                      <a:pt x="230" y="72"/>
                    </a:lnTo>
                    <a:lnTo>
                      <a:pt x="230" y="68"/>
                    </a:lnTo>
                    <a:lnTo>
                      <a:pt x="228" y="54"/>
                    </a:lnTo>
                    <a:lnTo>
                      <a:pt x="222" y="54"/>
                    </a:lnTo>
                    <a:lnTo>
                      <a:pt x="206" y="44"/>
                    </a:lnTo>
                    <a:lnTo>
                      <a:pt x="202" y="38"/>
                    </a:lnTo>
                    <a:lnTo>
                      <a:pt x="192" y="36"/>
                    </a:lnTo>
                    <a:lnTo>
                      <a:pt x="178" y="32"/>
                    </a:lnTo>
                    <a:lnTo>
                      <a:pt x="174" y="26"/>
                    </a:lnTo>
                    <a:lnTo>
                      <a:pt x="164" y="26"/>
                    </a:lnTo>
                    <a:lnTo>
                      <a:pt x="162" y="30"/>
                    </a:lnTo>
                    <a:lnTo>
                      <a:pt x="150" y="30"/>
                    </a:lnTo>
                    <a:lnTo>
                      <a:pt x="138" y="40"/>
                    </a:lnTo>
                    <a:lnTo>
                      <a:pt x="130" y="40"/>
                    </a:lnTo>
                    <a:lnTo>
                      <a:pt x="132" y="50"/>
                    </a:lnTo>
                    <a:lnTo>
                      <a:pt x="122" y="50"/>
                    </a:lnTo>
                    <a:lnTo>
                      <a:pt x="100" y="54"/>
                    </a:lnTo>
                    <a:lnTo>
                      <a:pt x="88" y="50"/>
                    </a:lnTo>
                    <a:lnTo>
                      <a:pt x="80" y="42"/>
                    </a:lnTo>
                    <a:lnTo>
                      <a:pt x="74" y="42"/>
                    </a:lnTo>
                    <a:lnTo>
                      <a:pt x="66" y="38"/>
                    </a:lnTo>
                    <a:lnTo>
                      <a:pt x="64" y="22"/>
                    </a:lnTo>
                    <a:lnTo>
                      <a:pt x="58" y="22"/>
                    </a:lnTo>
                    <a:lnTo>
                      <a:pt x="52" y="18"/>
                    </a:lnTo>
                    <a:lnTo>
                      <a:pt x="56" y="14"/>
                    </a:lnTo>
                    <a:lnTo>
                      <a:pt x="54" y="6"/>
                    </a:lnTo>
                    <a:lnTo>
                      <a:pt x="50" y="2"/>
                    </a:lnTo>
                    <a:lnTo>
                      <a:pt x="40" y="6"/>
                    </a:lnTo>
                    <a:lnTo>
                      <a:pt x="34" y="16"/>
                    </a:lnTo>
                    <a:lnTo>
                      <a:pt x="30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18" y="1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2" y="34"/>
                    </a:lnTo>
                    <a:lnTo>
                      <a:pt x="8" y="40"/>
                    </a:lnTo>
                    <a:lnTo>
                      <a:pt x="10" y="44"/>
                    </a:lnTo>
                    <a:lnTo>
                      <a:pt x="10" y="52"/>
                    </a:lnTo>
                    <a:lnTo>
                      <a:pt x="16" y="58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8" y="68"/>
                    </a:lnTo>
                    <a:lnTo>
                      <a:pt x="26" y="72"/>
                    </a:lnTo>
                    <a:lnTo>
                      <a:pt x="28" y="78"/>
                    </a:lnTo>
                    <a:lnTo>
                      <a:pt x="22" y="86"/>
                    </a:lnTo>
                    <a:lnTo>
                      <a:pt x="22" y="88"/>
                    </a:lnTo>
                    <a:lnTo>
                      <a:pt x="18" y="90"/>
                    </a:lnTo>
                    <a:lnTo>
                      <a:pt x="16" y="98"/>
                    </a:lnTo>
                    <a:lnTo>
                      <a:pt x="16" y="102"/>
                    </a:lnTo>
                    <a:lnTo>
                      <a:pt x="20" y="102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42" y="124"/>
                    </a:lnTo>
                    <a:lnTo>
                      <a:pt x="48" y="134"/>
                    </a:lnTo>
                    <a:lnTo>
                      <a:pt x="46" y="146"/>
                    </a:lnTo>
                    <a:lnTo>
                      <a:pt x="50" y="146"/>
                    </a:lnTo>
                    <a:lnTo>
                      <a:pt x="52" y="154"/>
                    </a:lnTo>
                    <a:lnTo>
                      <a:pt x="60" y="160"/>
                    </a:lnTo>
                    <a:lnTo>
                      <a:pt x="60" y="158"/>
                    </a:lnTo>
                    <a:lnTo>
                      <a:pt x="62" y="158"/>
                    </a:lnTo>
                    <a:lnTo>
                      <a:pt x="62" y="154"/>
                    </a:lnTo>
                    <a:lnTo>
                      <a:pt x="62" y="152"/>
                    </a:lnTo>
                    <a:lnTo>
                      <a:pt x="66" y="154"/>
                    </a:lnTo>
                    <a:lnTo>
                      <a:pt x="68" y="158"/>
                    </a:lnTo>
                    <a:lnTo>
                      <a:pt x="72" y="162"/>
                    </a:lnTo>
                    <a:lnTo>
                      <a:pt x="76" y="158"/>
                    </a:lnTo>
                    <a:lnTo>
                      <a:pt x="78" y="160"/>
                    </a:lnTo>
                    <a:lnTo>
                      <a:pt x="82" y="166"/>
                    </a:lnTo>
                    <a:lnTo>
                      <a:pt x="84" y="168"/>
                    </a:lnTo>
                    <a:lnTo>
                      <a:pt x="86" y="174"/>
                    </a:lnTo>
                    <a:lnTo>
                      <a:pt x="90" y="178"/>
                    </a:lnTo>
                    <a:lnTo>
                      <a:pt x="98" y="194"/>
                    </a:lnTo>
                    <a:lnTo>
                      <a:pt x="110" y="198"/>
                    </a:lnTo>
                    <a:lnTo>
                      <a:pt x="116" y="204"/>
                    </a:lnTo>
                    <a:lnTo>
                      <a:pt x="124" y="208"/>
                    </a:lnTo>
                    <a:lnTo>
                      <a:pt x="124" y="210"/>
                    </a:lnTo>
                    <a:lnTo>
                      <a:pt x="126" y="212"/>
                    </a:lnTo>
                    <a:lnTo>
                      <a:pt x="132" y="212"/>
                    </a:lnTo>
                    <a:lnTo>
                      <a:pt x="140" y="214"/>
                    </a:lnTo>
                    <a:lnTo>
                      <a:pt x="150" y="212"/>
                    </a:lnTo>
                    <a:lnTo>
                      <a:pt x="152" y="208"/>
                    </a:lnTo>
                    <a:lnTo>
                      <a:pt x="164" y="204"/>
                    </a:lnTo>
                    <a:lnTo>
                      <a:pt x="170" y="208"/>
                    </a:lnTo>
                    <a:lnTo>
                      <a:pt x="178" y="226"/>
                    </a:lnTo>
                    <a:lnTo>
                      <a:pt x="194" y="228"/>
                    </a:lnTo>
                    <a:lnTo>
                      <a:pt x="200" y="230"/>
                    </a:lnTo>
                    <a:lnTo>
                      <a:pt x="202" y="230"/>
                    </a:lnTo>
                    <a:lnTo>
                      <a:pt x="208" y="232"/>
                    </a:lnTo>
                    <a:lnTo>
                      <a:pt x="218" y="232"/>
                    </a:lnTo>
                    <a:lnTo>
                      <a:pt x="218" y="230"/>
                    </a:lnTo>
                    <a:lnTo>
                      <a:pt x="224" y="234"/>
                    </a:lnTo>
                    <a:lnTo>
                      <a:pt x="234" y="234"/>
                    </a:lnTo>
                    <a:lnTo>
                      <a:pt x="234" y="23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69" name="Freeform 290">
                <a:extLst>
                  <a:ext uri="{FF2B5EF4-FFF2-40B4-BE49-F238E27FC236}">
                    <a16:creationId xmlns="" xmlns:a16="http://schemas.microsoft.com/office/drawing/2014/main" id="{0866169E-914A-4091-97A9-1AFE8ACB3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091" y="3506788"/>
                <a:ext cx="63501" cy="66675"/>
              </a:xfrm>
              <a:custGeom>
                <a:avLst/>
                <a:gdLst/>
                <a:ahLst/>
                <a:cxnLst>
                  <a:cxn ang="0">
                    <a:pos x="18" y="28"/>
                  </a:cxn>
                  <a:cxn ang="0">
                    <a:pos x="20" y="28"/>
                  </a:cxn>
                  <a:cxn ang="0">
                    <a:pos x="26" y="30"/>
                  </a:cxn>
                  <a:cxn ang="0">
                    <a:pos x="30" y="30"/>
                  </a:cxn>
                  <a:cxn ang="0">
                    <a:pos x="34" y="36"/>
                  </a:cxn>
                  <a:cxn ang="0">
                    <a:pos x="34" y="42"/>
                  </a:cxn>
                  <a:cxn ang="0">
                    <a:pos x="36" y="42"/>
                  </a:cxn>
                  <a:cxn ang="0">
                    <a:pos x="40" y="42"/>
                  </a:cxn>
                  <a:cxn ang="0">
                    <a:pos x="38" y="36"/>
                  </a:cxn>
                  <a:cxn ang="0">
                    <a:pos x="40" y="36"/>
                  </a:cxn>
                  <a:cxn ang="0">
                    <a:pos x="40" y="34"/>
                  </a:cxn>
                  <a:cxn ang="0">
                    <a:pos x="40" y="34"/>
                  </a:cxn>
                  <a:cxn ang="0">
                    <a:pos x="40" y="30"/>
                  </a:cxn>
                  <a:cxn ang="0">
                    <a:pos x="36" y="28"/>
                  </a:cxn>
                  <a:cxn ang="0">
                    <a:pos x="30" y="24"/>
                  </a:cxn>
                  <a:cxn ang="0">
                    <a:pos x="30" y="22"/>
                  </a:cxn>
                  <a:cxn ang="0">
                    <a:pos x="32" y="22"/>
                  </a:cxn>
                  <a:cxn ang="0">
                    <a:pos x="32" y="18"/>
                  </a:cxn>
                  <a:cxn ang="0">
                    <a:pos x="26" y="12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4" y="16"/>
                  </a:cxn>
                  <a:cxn ang="0">
                    <a:pos x="6" y="18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18" y="28"/>
                  </a:cxn>
                </a:cxnLst>
                <a:rect l="0" t="0" r="r" b="b"/>
                <a:pathLst>
                  <a:path w="40" h="42">
                    <a:moveTo>
                      <a:pt x="18" y="28"/>
                    </a:moveTo>
                    <a:lnTo>
                      <a:pt x="20" y="28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4" y="36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40" y="42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36" y="28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8" y="2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0" name="Freeform 291">
                <a:extLst>
                  <a:ext uri="{FF2B5EF4-FFF2-40B4-BE49-F238E27FC236}">
                    <a16:creationId xmlns="" xmlns:a16="http://schemas.microsoft.com/office/drawing/2014/main" id="{C39798D0-7E27-4E09-AADE-430611A8A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5" y="3551239"/>
                <a:ext cx="25401" cy="22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2"/>
                  </a:cxn>
                  <a:cxn ang="0">
                    <a:pos x="12" y="2"/>
                  </a:cxn>
                  <a:cxn ang="0">
                    <a:pos x="16" y="8"/>
                  </a:cxn>
                  <a:cxn ang="0">
                    <a:pos x="16" y="14"/>
                  </a:cxn>
                  <a:cxn ang="0">
                    <a:pos x="10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14">
                    <a:moveTo>
                      <a:pt x="0" y="0"/>
                    </a:moveTo>
                    <a:lnTo>
                      <a:pt x="2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16" y="14"/>
                    </a:lnTo>
                    <a:lnTo>
                      <a:pt x="1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1" name="Freeform 292">
                <a:extLst>
                  <a:ext uri="{FF2B5EF4-FFF2-40B4-BE49-F238E27FC236}">
                    <a16:creationId xmlns="" xmlns:a16="http://schemas.microsoft.com/office/drawing/2014/main" id="{5DECA190-FC11-49FB-898C-0669B80B8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490" y="3611564"/>
                <a:ext cx="212725" cy="212725"/>
              </a:xfrm>
              <a:custGeom>
                <a:avLst/>
                <a:gdLst/>
                <a:ahLst/>
                <a:cxnLst>
                  <a:cxn ang="0">
                    <a:pos x="106" y="134"/>
                  </a:cxn>
                  <a:cxn ang="0">
                    <a:pos x="110" y="130"/>
                  </a:cxn>
                  <a:cxn ang="0">
                    <a:pos x="116" y="122"/>
                  </a:cxn>
                  <a:cxn ang="0">
                    <a:pos x="120" y="120"/>
                  </a:cxn>
                  <a:cxn ang="0">
                    <a:pos x="126" y="120"/>
                  </a:cxn>
                  <a:cxn ang="0">
                    <a:pos x="126" y="120"/>
                  </a:cxn>
                  <a:cxn ang="0">
                    <a:pos x="132" y="122"/>
                  </a:cxn>
                  <a:cxn ang="0">
                    <a:pos x="134" y="120"/>
                  </a:cxn>
                  <a:cxn ang="0">
                    <a:pos x="126" y="114"/>
                  </a:cxn>
                  <a:cxn ang="0">
                    <a:pos x="124" y="106"/>
                  </a:cxn>
                  <a:cxn ang="0">
                    <a:pos x="120" y="106"/>
                  </a:cxn>
                  <a:cxn ang="0">
                    <a:pos x="122" y="94"/>
                  </a:cxn>
                  <a:cxn ang="0">
                    <a:pos x="116" y="84"/>
                  </a:cxn>
                  <a:cxn ang="0">
                    <a:pos x="98" y="72"/>
                  </a:cxn>
                  <a:cxn ang="0">
                    <a:pos x="98" y="70"/>
                  </a:cxn>
                  <a:cxn ang="0">
                    <a:pos x="94" y="62"/>
                  </a:cxn>
                  <a:cxn ang="0">
                    <a:pos x="90" y="62"/>
                  </a:cxn>
                  <a:cxn ang="0">
                    <a:pos x="90" y="58"/>
                  </a:cxn>
                  <a:cxn ang="0">
                    <a:pos x="92" y="50"/>
                  </a:cxn>
                  <a:cxn ang="0">
                    <a:pos x="96" y="48"/>
                  </a:cxn>
                  <a:cxn ang="0">
                    <a:pos x="96" y="46"/>
                  </a:cxn>
                  <a:cxn ang="0">
                    <a:pos x="102" y="38"/>
                  </a:cxn>
                  <a:cxn ang="0">
                    <a:pos x="100" y="32"/>
                  </a:cxn>
                  <a:cxn ang="0">
                    <a:pos x="102" y="28"/>
                  </a:cxn>
                  <a:cxn ang="0">
                    <a:pos x="94" y="26"/>
                  </a:cxn>
                  <a:cxn ang="0">
                    <a:pos x="92" y="24"/>
                  </a:cxn>
                  <a:cxn ang="0">
                    <a:pos x="90" y="18"/>
                  </a:cxn>
                  <a:cxn ang="0">
                    <a:pos x="84" y="12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78" y="6"/>
                  </a:cxn>
                  <a:cxn ang="0">
                    <a:pos x="76" y="2"/>
                  </a:cxn>
                  <a:cxn ang="0">
                    <a:pos x="64" y="2"/>
                  </a:cxn>
                  <a:cxn ang="0">
                    <a:pos x="58" y="0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4" y="16"/>
                  </a:cxn>
                  <a:cxn ang="0">
                    <a:pos x="36" y="18"/>
                  </a:cxn>
                  <a:cxn ang="0">
                    <a:pos x="34" y="44"/>
                  </a:cxn>
                  <a:cxn ang="0">
                    <a:pos x="32" y="50"/>
                  </a:cxn>
                  <a:cxn ang="0">
                    <a:pos x="0" y="70"/>
                  </a:cxn>
                  <a:cxn ang="0">
                    <a:pos x="6" y="86"/>
                  </a:cxn>
                  <a:cxn ang="0">
                    <a:pos x="26" y="92"/>
                  </a:cxn>
                  <a:cxn ang="0">
                    <a:pos x="42" y="104"/>
                  </a:cxn>
                  <a:cxn ang="0">
                    <a:pos x="56" y="108"/>
                  </a:cxn>
                  <a:cxn ang="0">
                    <a:pos x="60" y="114"/>
                  </a:cxn>
                  <a:cxn ang="0">
                    <a:pos x="66" y="116"/>
                  </a:cxn>
                  <a:cxn ang="0">
                    <a:pos x="68" y="126"/>
                  </a:cxn>
                  <a:cxn ang="0">
                    <a:pos x="82" y="132"/>
                  </a:cxn>
                  <a:cxn ang="0">
                    <a:pos x="106" y="134"/>
                  </a:cxn>
                  <a:cxn ang="0">
                    <a:pos x="106" y="134"/>
                  </a:cxn>
                </a:cxnLst>
                <a:rect l="0" t="0" r="r" b="b"/>
                <a:pathLst>
                  <a:path w="134" h="134">
                    <a:moveTo>
                      <a:pt x="106" y="134"/>
                    </a:moveTo>
                    <a:lnTo>
                      <a:pt x="110" y="130"/>
                    </a:lnTo>
                    <a:lnTo>
                      <a:pt x="116" y="122"/>
                    </a:lnTo>
                    <a:lnTo>
                      <a:pt x="120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2"/>
                    </a:lnTo>
                    <a:lnTo>
                      <a:pt x="134" y="120"/>
                    </a:lnTo>
                    <a:lnTo>
                      <a:pt x="126" y="114"/>
                    </a:lnTo>
                    <a:lnTo>
                      <a:pt x="124" y="106"/>
                    </a:lnTo>
                    <a:lnTo>
                      <a:pt x="120" y="106"/>
                    </a:lnTo>
                    <a:lnTo>
                      <a:pt x="122" y="94"/>
                    </a:lnTo>
                    <a:lnTo>
                      <a:pt x="116" y="84"/>
                    </a:lnTo>
                    <a:lnTo>
                      <a:pt x="98" y="72"/>
                    </a:lnTo>
                    <a:lnTo>
                      <a:pt x="98" y="70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90" y="58"/>
                    </a:lnTo>
                    <a:lnTo>
                      <a:pt x="92" y="50"/>
                    </a:lnTo>
                    <a:lnTo>
                      <a:pt x="96" y="48"/>
                    </a:lnTo>
                    <a:lnTo>
                      <a:pt x="96" y="46"/>
                    </a:lnTo>
                    <a:lnTo>
                      <a:pt x="102" y="38"/>
                    </a:lnTo>
                    <a:lnTo>
                      <a:pt x="100" y="32"/>
                    </a:lnTo>
                    <a:lnTo>
                      <a:pt x="102" y="28"/>
                    </a:lnTo>
                    <a:lnTo>
                      <a:pt x="94" y="26"/>
                    </a:lnTo>
                    <a:lnTo>
                      <a:pt x="9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78" y="6"/>
                    </a:lnTo>
                    <a:lnTo>
                      <a:pt x="76" y="2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4" y="16"/>
                    </a:lnTo>
                    <a:lnTo>
                      <a:pt x="36" y="18"/>
                    </a:lnTo>
                    <a:lnTo>
                      <a:pt x="34" y="44"/>
                    </a:lnTo>
                    <a:lnTo>
                      <a:pt x="32" y="50"/>
                    </a:lnTo>
                    <a:lnTo>
                      <a:pt x="0" y="70"/>
                    </a:lnTo>
                    <a:lnTo>
                      <a:pt x="6" y="86"/>
                    </a:lnTo>
                    <a:lnTo>
                      <a:pt x="26" y="92"/>
                    </a:lnTo>
                    <a:lnTo>
                      <a:pt x="42" y="104"/>
                    </a:lnTo>
                    <a:lnTo>
                      <a:pt x="56" y="108"/>
                    </a:lnTo>
                    <a:lnTo>
                      <a:pt x="60" y="114"/>
                    </a:lnTo>
                    <a:lnTo>
                      <a:pt x="66" y="116"/>
                    </a:lnTo>
                    <a:lnTo>
                      <a:pt x="68" y="126"/>
                    </a:lnTo>
                    <a:lnTo>
                      <a:pt x="82" y="132"/>
                    </a:lnTo>
                    <a:lnTo>
                      <a:pt x="106" y="134"/>
                    </a:lnTo>
                    <a:lnTo>
                      <a:pt x="106" y="13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2" name="Freeform 293">
                <a:extLst>
                  <a:ext uri="{FF2B5EF4-FFF2-40B4-BE49-F238E27FC236}">
                    <a16:creationId xmlns="" xmlns:a16="http://schemas.microsoft.com/office/drawing/2014/main" id="{95D9F2CF-859E-48AD-817A-5CB23B0BC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5" y="3802064"/>
                <a:ext cx="38100" cy="38100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0" y="12"/>
                  </a:cxn>
                  <a:cxn ang="0">
                    <a:pos x="16" y="12"/>
                  </a:cxn>
                  <a:cxn ang="0">
                    <a:pos x="24" y="6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4" y="10"/>
                  </a:cxn>
                  <a:cxn ang="0">
                    <a:pos x="0" y="14"/>
                  </a:cxn>
                  <a:cxn ang="0">
                    <a:pos x="12" y="18"/>
                  </a:cxn>
                  <a:cxn ang="0">
                    <a:pos x="16" y="22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20" y="12"/>
                    </a:lnTo>
                    <a:lnTo>
                      <a:pt x="16" y="12"/>
                    </a:lnTo>
                    <a:lnTo>
                      <a:pt x="24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12" y="18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3" name="Freeform 294">
                <a:extLst>
                  <a:ext uri="{FF2B5EF4-FFF2-40B4-BE49-F238E27FC236}">
                    <a16:creationId xmlns="" xmlns:a16="http://schemas.microsoft.com/office/drawing/2014/main" id="{D685BA57-37B5-449C-AAD1-5343842E4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91" y="3894139"/>
                <a:ext cx="9525" cy="12699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8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2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4" name="Freeform 295">
                <a:extLst>
                  <a:ext uri="{FF2B5EF4-FFF2-40B4-BE49-F238E27FC236}">
                    <a16:creationId xmlns="" xmlns:a16="http://schemas.microsoft.com/office/drawing/2014/main" id="{FA239B8B-593E-43EA-AB00-C2C22D96B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5" y="3894139"/>
                <a:ext cx="19051" cy="41276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10" y="12"/>
                  </a:cxn>
                  <a:cxn ang="0">
                    <a:pos x="12" y="4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4" y="26"/>
                  </a:cxn>
                  <a:cxn ang="0">
                    <a:pos x="4" y="26"/>
                  </a:cxn>
                </a:cxnLst>
                <a:rect l="0" t="0" r="r" b="b"/>
                <a:pathLst>
                  <a:path w="12" h="26">
                    <a:moveTo>
                      <a:pt x="4" y="26"/>
                    </a:moveTo>
                    <a:lnTo>
                      <a:pt x="8" y="22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4" y="26"/>
                    </a:lnTo>
                    <a:lnTo>
                      <a:pt x="4" y="2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5" name="Freeform 296">
                <a:extLst>
                  <a:ext uri="{FF2B5EF4-FFF2-40B4-BE49-F238E27FC236}">
                    <a16:creationId xmlns="" xmlns:a16="http://schemas.microsoft.com/office/drawing/2014/main" id="{AE9E25AF-C8BD-4975-9767-A237E9268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941" y="3722688"/>
                <a:ext cx="92075" cy="101600"/>
              </a:xfrm>
              <a:custGeom>
                <a:avLst/>
                <a:gdLst/>
                <a:ahLst/>
                <a:cxnLst>
                  <a:cxn ang="0">
                    <a:pos x="2" y="60"/>
                  </a:cxn>
                  <a:cxn ang="0">
                    <a:pos x="2" y="62"/>
                  </a:cxn>
                  <a:cxn ang="0">
                    <a:pos x="18" y="64"/>
                  </a:cxn>
                  <a:cxn ang="0">
                    <a:pos x="22" y="60"/>
                  </a:cxn>
                  <a:cxn ang="0">
                    <a:pos x="26" y="52"/>
                  </a:cxn>
                  <a:cxn ang="0">
                    <a:pos x="36" y="52"/>
                  </a:cxn>
                  <a:cxn ang="0">
                    <a:pos x="38" y="44"/>
                  </a:cxn>
                  <a:cxn ang="0">
                    <a:pos x="44" y="42"/>
                  </a:cxn>
                  <a:cxn ang="0">
                    <a:pos x="28" y="26"/>
                  </a:cxn>
                  <a:cxn ang="0">
                    <a:pos x="54" y="22"/>
                  </a:cxn>
                  <a:cxn ang="0">
                    <a:pos x="58" y="16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24" y="16"/>
                  </a:cxn>
                  <a:cxn ang="0">
                    <a:pos x="20" y="14"/>
                  </a:cxn>
                  <a:cxn ang="0">
                    <a:pos x="14" y="8"/>
                  </a:cxn>
                  <a:cxn ang="0">
                    <a:pos x="10" y="8"/>
                  </a:cxn>
                  <a:cxn ang="0">
                    <a:pos x="10" y="14"/>
                  </a:cxn>
                  <a:cxn ang="0">
                    <a:pos x="8" y="12"/>
                  </a:cxn>
                  <a:cxn ang="0">
                    <a:pos x="4" y="12"/>
                  </a:cxn>
                  <a:cxn ang="0">
                    <a:pos x="2" y="16"/>
                  </a:cxn>
                  <a:cxn ang="0">
                    <a:pos x="2" y="22"/>
                  </a:cxn>
                  <a:cxn ang="0">
                    <a:pos x="6" y="24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8" y="34"/>
                  </a:cxn>
                  <a:cxn ang="0">
                    <a:pos x="4" y="42"/>
                  </a:cxn>
                  <a:cxn ang="0">
                    <a:pos x="2" y="60"/>
                  </a:cxn>
                  <a:cxn ang="0">
                    <a:pos x="2" y="60"/>
                  </a:cxn>
                  <a:cxn ang="0">
                    <a:pos x="2" y="60"/>
                  </a:cxn>
                </a:cxnLst>
                <a:rect l="0" t="0" r="r" b="b"/>
                <a:pathLst>
                  <a:path w="58" h="64">
                    <a:moveTo>
                      <a:pt x="2" y="60"/>
                    </a:moveTo>
                    <a:lnTo>
                      <a:pt x="2" y="62"/>
                    </a:lnTo>
                    <a:lnTo>
                      <a:pt x="18" y="64"/>
                    </a:lnTo>
                    <a:lnTo>
                      <a:pt x="22" y="60"/>
                    </a:lnTo>
                    <a:lnTo>
                      <a:pt x="26" y="52"/>
                    </a:lnTo>
                    <a:lnTo>
                      <a:pt x="36" y="52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28" y="26"/>
                    </a:lnTo>
                    <a:lnTo>
                      <a:pt x="54" y="22"/>
                    </a:lnTo>
                    <a:lnTo>
                      <a:pt x="58" y="16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24" y="16"/>
                    </a:lnTo>
                    <a:lnTo>
                      <a:pt x="20" y="14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4"/>
                    </a:lnTo>
                    <a:lnTo>
                      <a:pt x="4" y="42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6" name="Freeform 297">
                <a:extLst>
                  <a:ext uri="{FF2B5EF4-FFF2-40B4-BE49-F238E27FC236}">
                    <a16:creationId xmlns="" xmlns:a16="http://schemas.microsoft.com/office/drawing/2014/main" id="{06C7CEC5-9E58-4FA1-83C8-0147B4DAA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965" y="3484563"/>
                <a:ext cx="396875" cy="174625"/>
              </a:xfrm>
              <a:custGeom>
                <a:avLst/>
                <a:gdLst/>
                <a:ahLst/>
                <a:cxnLst>
                  <a:cxn ang="0">
                    <a:pos x="236" y="32"/>
                  </a:cxn>
                  <a:cxn ang="0">
                    <a:pos x="234" y="22"/>
                  </a:cxn>
                  <a:cxn ang="0">
                    <a:pos x="230" y="16"/>
                  </a:cxn>
                  <a:cxn ang="0">
                    <a:pos x="216" y="12"/>
                  </a:cxn>
                  <a:cxn ang="0">
                    <a:pos x="204" y="8"/>
                  </a:cxn>
                  <a:cxn ang="0">
                    <a:pos x="176" y="18"/>
                  </a:cxn>
                  <a:cxn ang="0">
                    <a:pos x="154" y="18"/>
                  </a:cxn>
                  <a:cxn ang="0">
                    <a:pos x="142" y="16"/>
                  </a:cxn>
                  <a:cxn ang="0">
                    <a:pos x="132" y="6"/>
                  </a:cxn>
                  <a:cxn ang="0">
                    <a:pos x="126" y="8"/>
                  </a:cxn>
                  <a:cxn ang="0">
                    <a:pos x="120" y="0"/>
                  </a:cxn>
                  <a:cxn ang="0">
                    <a:pos x="96" y="2"/>
                  </a:cxn>
                  <a:cxn ang="0">
                    <a:pos x="66" y="20"/>
                  </a:cxn>
                  <a:cxn ang="0">
                    <a:pos x="38" y="20"/>
                  </a:cxn>
                  <a:cxn ang="0">
                    <a:pos x="50" y="26"/>
                  </a:cxn>
                  <a:cxn ang="0">
                    <a:pos x="36" y="26"/>
                  </a:cxn>
                  <a:cxn ang="0">
                    <a:pos x="36" y="3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8" y="30"/>
                  </a:cxn>
                  <a:cxn ang="0">
                    <a:pos x="0" y="40"/>
                  </a:cxn>
                  <a:cxn ang="0">
                    <a:pos x="10" y="44"/>
                  </a:cxn>
                  <a:cxn ang="0">
                    <a:pos x="10" y="58"/>
                  </a:cxn>
                  <a:cxn ang="0">
                    <a:pos x="12" y="64"/>
                  </a:cxn>
                  <a:cxn ang="0">
                    <a:pos x="4" y="60"/>
                  </a:cxn>
                  <a:cxn ang="0">
                    <a:pos x="2" y="66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4" y="82"/>
                  </a:cxn>
                  <a:cxn ang="0">
                    <a:pos x="16" y="88"/>
                  </a:cxn>
                  <a:cxn ang="0">
                    <a:pos x="28" y="86"/>
                  </a:cxn>
                  <a:cxn ang="0">
                    <a:pos x="18" y="92"/>
                  </a:cxn>
                  <a:cxn ang="0">
                    <a:pos x="26" y="92"/>
                  </a:cxn>
                  <a:cxn ang="0">
                    <a:pos x="28" y="92"/>
                  </a:cxn>
                  <a:cxn ang="0">
                    <a:pos x="36" y="94"/>
                  </a:cxn>
                  <a:cxn ang="0">
                    <a:pos x="40" y="94"/>
                  </a:cxn>
                  <a:cxn ang="0">
                    <a:pos x="42" y="100"/>
                  </a:cxn>
                  <a:cxn ang="0">
                    <a:pos x="58" y="100"/>
                  </a:cxn>
                  <a:cxn ang="0">
                    <a:pos x="64" y="90"/>
                  </a:cxn>
                  <a:cxn ang="0">
                    <a:pos x="84" y="104"/>
                  </a:cxn>
                  <a:cxn ang="0">
                    <a:pos x="106" y="100"/>
                  </a:cxn>
                  <a:cxn ang="0">
                    <a:pos x="114" y="92"/>
                  </a:cxn>
                  <a:cxn ang="0">
                    <a:pos x="128" y="96"/>
                  </a:cxn>
                  <a:cxn ang="0">
                    <a:pos x="132" y="92"/>
                  </a:cxn>
                  <a:cxn ang="0">
                    <a:pos x="130" y="96"/>
                  </a:cxn>
                  <a:cxn ang="0">
                    <a:pos x="132" y="110"/>
                  </a:cxn>
                  <a:cxn ang="0">
                    <a:pos x="136" y="104"/>
                  </a:cxn>
                  <a:cxn ang="0">
                    <a:pos x="140" y="100"/>
                  </a:cxn>
                  <a:cxn ang="0">
                    <a:pos x="140" y="90"/>
                  </a:cxn>
                  <a:cxn ang="0">
                    <a:pos x="146" y="94"/>
                  </a:cxn>
                  <a:cxn ang="0">
                    <a:pos x="164" y="90"/>
                  </a:cxn>
                  <a:cxn ang="0">
                    <a:pos x="174" y="94"/>
                  </a:cxn>
                  <a:cxn ang="0">
                    <a:pos x="208" y="86"/>
                  </a:cxn>
                  <a:cxn ang="0">
                    <a:pos x="216" y="86"/>
                  </a:cxn>
                  <a:cxn ang="0">
                    <a:pos x="224" y="80"/>
                  </a:cxn>
                  <a:cxn ang="0">
                    <a:pos x="242" y="82"/>
                  </a:cxn>
                  <a:cxn ang="0">
                    <a:pos x="248" y="86"/>
                  </a:cxn>
                  <a:cxn ang="0">
                    <a:pos x="248" y="80"/>
                  </a:cxn>
                  <a:cxn ang="0">
                    <a:pos x="242" y="54"/>
                  </a:cxn>
                  <a:cxn ang="0">
                    <a:pos x="244" y="46"/>
                  </a:cxn>
                  <a:cxn ang="0">
                    <a:pos x="246" y="40"/>
                  </a:cxn>
                </a:cxnLst>
                <a:rect l="0" t="0" r="r" b="b"/>
                <a:pathLst>
                  <a:path w="250" h="110">
                    <a:moveTo>
                      <a:pt x="246" y="40"/>
                    </a:moveTo>
                    <a:lnTo>
                      <a:pt x="236" y="32"/>
                    </a:lnTo>
                    <a:lnTo>
                      <a:pt x="234" y="30"/>
                    </a:lnTo>
                    <a:lnTo>
                      <a:pt x="234" y="22"/>
                    </a:lnTo>
                    <a:lnTo>
                      <a:pt x="232" y="18"/>
                    </a:lnTo>
                    <a:lnTo>
                      <a:pt x="230" y="16"/>
                    </a:lnTo>
                    <a:lnTo>
                      <a:pt x="222" y="10"/>
                    </a:lnTo>
                    <a:lnTo>
                      <a:pt x="216" y="12"/>
                    </a:lnTo>
                    <a:lnTo>
                      <a:pt x="206" y="10"/>
                    </a:lnTo>
                    <a:lnTo>
                      <a:pt x="204" y="8"/>
                    </a:lnTo>
                    <a:lnTo>
                      <a:pt x="190" y="20"/>
                    </a:lnTo>
                    <a:lnTo>
                      <a:pt x="176" y="18"/>
                    </a:lnTo>
                    <a:lnTo>
                      <a:pt x="160" y="22"/>
                    </a:lnTo>
                    <a:lnTo>
                      <a:pt x="154" y="18"/>
                    </a:lnTo>
                    <a:lnTo>
                      <a:pt x="152" y="20"/>
                    </a:lnTo>
                    <a:lnTo>
                      <a:pt x="142" y="16"/>
                    </a:lnTo>
                    <a:lnTo>
                      <a:pt x="136" y="14"/>
                    </a:lnTo>
                    <a:lnTo>
                      <a:pt x="132" y="6"/>
                    </a:lnTo>
                    <a:lnTo>
                      <a:pt x="130" y="8"/>
                    </a:lnTo>
                    <a:lnTo>
                      <a:pt x="126" y="8"/>
                    </a:lnTo>
                    <a:lnTo>
                      <a:pt x="122" y="6"/>
                    </a:lnTo>
                    <a:lnTo>
                      <a:pt x="120" y="0"/>
                    </a:lnTo>
                    <a:lnTo>
                      <a:pt x="114" y="2"/>
                    </a:lnTo>
                    <a:lnTo>
                      <a:pt x="96" y="2"/>
                    </a:lnTo>
                    <a:lnTo>
                      <a:pt x="82" y="8"/>
                    </a:lnTo>
                    <a:lnTo>
                      <a:pt x="66" y="20"/>
                    </a:lnTo>
                    <a:lnTo>
                      <a:pt x="40" y="16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50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36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28"/>
                    </a:lnTo>
                    <a:lnTo>
                      <a:pt x="22" y="32"/>
                    </a:lnTo>
                    <a:lnTo>
                      <a:pt x="14" y="30"/>
                    </a:lnTo>
                    <a:lnTo>
                      <a:pt x="8" y="30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10" y="58"/>
                    </a:lnTo>
                    <a:lnTo>
                      <a:pt x="8" y="60"/>
                    </a:lnTo>
                    <a:lnTo>
                      <a:pt x="12" y="64"/>
                    </a:lnTo>
                    <a:lnTo>
                      <a:pt x="6" y="64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12" y="72"/>
                    </a:lnTo>
                    <a:lnTo>
                      <a:pt x="14" y="74"/>
                    </a:lnTo>
                    <a:lnTo>
                      <a:pt x="12" y="76"/>
                    </a:lnTo>
                    <a:lnTo>
                      <a:pt x="14" y="78"/>
                    </a:lnTo>
                    <a:lnTo>
                      <a:pt x="16" y="78"/>
                    </a:lnTo>
                    <a:lnTo>
                      <a:pt x="14" y="82"/>
                    </a:lnTo>
                    <a:lnTo>
                      <a:pt x="18" y="84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28" y="86"/>
                    </a:lnTo>
                    <a:lnTo>
                      <a:pt x="28" y="88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2"/>
                    </a:lnTo>
                    <a:lnTo>
                      <a:pt x="32" y="92"/>
                    </a:lnTo>
                    <a:lnTo>
                      <a:pt x="36" y="94"/>
                    </a:lnTo>
                    <a:lnTo>
                      <a:pt x="38" y="92"/>
                    </a:lnTo>
                    <a:lnTo>
                      <a:pt x="40" y="94"/>
                    </a:lnTo>
                    <a:lnTo>
                      <a:pt x="40" y="98"/>
                    </a:lnTo>
                    <a:lnTo>
                      <a:pt x="42" y="100"/>
                    </a:lnTo>
                    <a:lnTo>
                      <a:pt x="50" y="102"/>
                    </a:lnTo>
                    <a:lnTo>
                      <a:pt x="58" y="100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78" y="96"/>
                    </a:lnTo>
                    <a:lnTo>
                      <a:pt x="84" y="104"/>
                    </a:lnTo>
                    <a:lnTo>
                      <a:pt x="90" y="104"/>
                    </a:lnTo>
                    <a:lnTo>
                      <a:pt x="106" y="100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26" y="96"/>
                    </a:lnTo>
                    <a:lnTo>
                      <a:pt x="128" y="96"/>
                    </a:lnTo>
                    <a:lnTo>
                      <a:pt x="128" y="92"/>
                    </a:lnTo>
                    <a:lnTo>
                      <a:pt x="132" y="92"/>
                    </a:lnTo>
                    <a:lnTo>
                      <a:pt x="134" y="94"/>
                    </a:lnTo>
                    <a:lnTo>
                      <a:pt x="130" y="96"/>
                    </a:lnTo>
                    <a:lnTo>
                      <a:pt x="130" y="108"/>
                    </a:lnTo>
                    <a:lnTo>
                      <a:pt x="132" y="110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6" y="102"/>
                    </a:lnTo>
                    <a:lnTo>
                      <a:pt x="140" y="100"/>
                    </a:lnTo>
                    <a:lnTo>
                      <a:pt x="138" y="98"/>
                    </a:lnTo>
                    <a:lnTo>
                      <a:pt x="140" y="90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52" y="94"/>
                    </a:lnTo>
                    <a:lnTo>
                      <a:pt x="164" y="90"/>
                    </a:lnTo>
                    <a:lnTo>
                      <a:pt x="168" y="92"/>
                    </a:lnTo>
                    <a:lnTo>
                      <a:pt x="174" y="94"/>
                    </a:lnTo>
                    <a:lnTo>
                      <a:pt x="196" y="86"/>
                    </a:lnTo>
                    <a:lnTo>
                      <a:pt x="208" y="86"/>
                    </a:lnTo>
                    <a:lnTo>
                      <a:pt x="214" y="82"/>
                    </a:lnTo>
                    <a:lnTo>
                      <a:pt x="216" y="86"/>
                    </a:lnTo>
                    <a:lnTo>
                      <a:pt x="216" y="88"/>
                    </a:lnTo>
                    <a:lnTo>
                      <a:pt x="224" y="80"/>
                    </a:lnTo>
                    <a:lnTo>
                      <a:pt x="230" y="82"/>
                    </a:lnTo>
                    <a:lnTo>
                      <a:pt x="242" y="82"/>
                    </a:lnTo>
                    <a:lnTo>
                      <a:pt x="244" y="86"/>
                    </a:lnTo>
                    <a:lnTo>
                      <a:pt x="248" y="86"/>
                    </a:lnTo>
                    <a:lnTo>
                      <a:pt x="250" y="84"/>
                    </a:lnTo>
                    <a:lnTo>
                      <a:pt x="248" y="80"/>
                    </a:lnTo>
                    <a:lnTo>
                      <a:pt x="242" y="74"/>
                    </a:lnTo>
                    <a:lnTo>
                      <a:pt x="242" y="54"/>
                    </a:lnTo>
                    <a:lnTo>
                      <a:pt x="240" y="48"/>
                    </a:lnTo>
                    <a:lnTo>
                      <a:pt x="244" y="46"/>
                    </a:lnTo>
                    <a:lnTo>
                      <a:pt x="246" y="40"/>
                    </a:lnTo>
                    <a:lnTo>
                      <a:pt x="246" y="4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7" name="Freeform 298">
                <a:extLst>
                  <a:ext uri="{FF2B5EF4-FFF2-40B4-BE49-F238E27FC236}">
                    <a16:creationId xmlns="" xmlns:a16="http://schemas.microsoft.com/office/drawing/2014/main" id="{B14ED310-0B18-4B46-8DA2-DB52130D2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6" y="3614738"/>
                <a:ext cx="146050" cy="133351"/>
              </a:xfrm>
              <a:custGeom>
                <a:avLst/>
                <a:gdLst/>
                <a:ahLst/>
                <a:cxnLst>
                  <a:cxn ang="0">
                    <a:pos x="92" y="6"/>
                  </a:cxn>
                  <a:cxn ang="0">
                    <a:pos x="92" y="4"/>
                  </a:cxn>
                  <a:cxn ang="0">
                    <a:pos x="90" y="0"/>
                  </a:cxn>
                  <a:cxn ang="0">
                    <a:pos x="84" y="4"/>
                  </a:cxn>
                  <a:cxn ang="0">
                    <a:pos x="72" y="4"/>
                  </a:cxn>
                  <a:cxn ang="0">
                    <a:pos x="50" y="12"/>
                  </a:cxn>
                  <a:cxn ang="0">
                    <a:pos x="44" y="10"/>
                  </a:cxn>
                  <a:cxn ang="0">
                    <a:pos x="40" y="8"/>
                  </a:cxn>
                  <a:cxn ang="0">
                    <a:pos x="28" y="12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16" y="8"/>
                  </a:cxn>
                  <a:cxn ang="0">
                    <a:pos x="14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0" y="26"/>
                  </a:cxn>
                  <a:cxn ang="0">
                    <a:pos x="8" y="28"/>
                  </a:cxn>
                  <a:cxn ang="0">
                    <a:pos x="6" y="26"/>
                  </a:cxn>
                  <a:cxn ang="0">
                    <a:pos x="4" y="30"/>
                  </a:cxn>
                  <a:cxn ang="0">
                    <a:pos x="6" y="34"/>
                  </a:cxn>
                  <a:cxn ang="0">
                    <a:pos x="6" y="44"/>
                  </a:cxn>
                  <a:cxn ang="0">
                    <a:pos x="14" y="44"/>
                  </a:cxn>
                  <a:cxn ang="0">
                    <a:pos x="12" y="46"/>
                  </a:cxn>
                  <a:cxn ang="0">
                    <a:pos x="16" y="48"/>
                  </a:cxn>
                  <a:cxn ang="0">
                    <a:pos x="16" y="52"/>
                  </a:cxn>
                  <a:cxn ang="0">
                    <a:pos x="12" y="56"/>
                  </a:cxn>
                  <a:cxn ang="0">
                    <a:pos x="12" y="58"/>
                  </a:cxn>
                  <a:cxn ang="0">
                    <a:pos x="8" y="58"/>
                  </a:cxn>
                  <a:cxn ang="0">
                    <a:pos x="6" y="62"/>
                  </a:cxn>
                  <a:cxn ang="0">
                    <a:pos x="8" y="64"/>
                  </a:cxn>
                  <a:cxn ang="0">
                    <a:pos x="2" y="68"/>
                  </a:cxn>
                  <a:cxn ang="0">
                    <a:pos x="0" y="76"/>
                  </a:cxn>
                  <a:cxn ang="0">
                    <a:pos x="4" y="76"/>
                  </a:cxn>
                  <a:cxn ang="0">
                    <a:pos x="10" y="82"/>
                  </a:cxn>
                  <a:cxn ang="0">
                    <a:pos x="14" y="84"/>
                  </a:cxn>
                  <a:cxn ang="0">
                    <a:pos x="42" y="68"/>
                  </a:cxn>
                  <a:cxn ang="0">
                    <a:pos x="74" y="48"/>
                  </a:cxn>
                  <a:cxn ang="0">
                    <a:pos x="76" y="42"/>
                  </a:cxn>
                  <a:cxn ang="0">
                    <a:pos x="78" y="16"/>
                  </a:cxn>
                  <a:cxn ang="0">
                    <a:pos x="86" y="14"/>
                  </a:cxn>
                  <a:cxn ang="0">
                    <a:pos x="90" y="6"/>
                  </a:cxn>
                  <a:cxn ang="0">
                    <a:pos x="92" y="6"/>
                  </a:cxn>
                  <a:cxn ang="0">
                    <a:pos x="92" y="6"/>
                  </a:cxn>
                </a:cxnLst>
                <a:rect l="0" t="0" r="r" b="b"/>
                <a:pathLst>
                  <a:path w="92" h="84">
                    <a:moveTo>
                      <a:pt x="92" y="6"/>
                    </a:moveTo>
                    <a:lnTo>
                      <a:pt x="92" y="4"/>
                    </a:lnTo>
                    <a:lnTo>
                      <a:pt x="90" y="0"/>
                    </a:lnTo>
                    <a:lnTo>
                      <a:pt x="84" y="4"/>
                    </a:lnTo>
                    <a:lnTo>
                      <a:pt x="72" y="4"/>
                    </a:lnTo>
                    <a:lnTo>
                      <a:pt x="50" y="12"/>
                    </a:lnTo>
                    <a:lnTo>
                      <a:pt x="44" y="10"/>
                    </a:lnTo>
                    <a:lnTo>
                      <a:pt x="40" y="8"/>
                    </a:lnTo>
                    <a:lnTo>
                      <a:pt x="28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6" y="8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8" y="28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6" y="34"/>
                    </a:lnTo>
                    <a:lnTo>
                      <a:pt x="6" y="44"/>
                    </a:lnTo>
                    <a:lnTo>
                      <a:pt x="14" y="44"/>
                    </a:lnTo>
                    <a:lnTo>
                      <a:pt x="12" y="46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8" y="58"/>
                    </a:lnTo>
                    <a:lnTo>
                      <a:pt x="6" y="62"/>
                    </a:lnTo>
                    <a:lnTo>
                      <a:pt x="8" y="64"/>
                    </a:lnTo>
                    <a:lnTo>
                      <a:pt x="2" y="68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10" y="82"/>
                    </a:lnTo>
                    <a:lnTo>
                      <a:pt x="14" y="84"/>
                    </a:lnTo>
                    <a:lnTo>
                      <a:pt x="42" y="68"/>
                    </a:lnTo>
                    <a:lnTo>
                      <a:pt x="74" y="48"/>
                    </a:lnTo>
                    <a:lnTo>
                      <a:pt x="76" y="42"/>
                    </a:lnTo>
                    <a:lnTo>
                      <a:pt x="78" y="16"/>
                    </a:lnTo>
                    <a:lnTo>
                      <a:pt x="86" y="14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8" name="Freeform 299">
                <a:extLst>
                  <a:ext uri="{FF2B5EF4-FFF2-40B4-BE49-F238E27FC236}">
                    <a16:creationId xmlns="" xmlns:a16="http://schemas.microsoft.com/office/drawing/2014/main" id="{A3310784-D753-420F-83CF-1D028D686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290" y="3684588"/>
                <a:ext cx="34924" cy="444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" y="6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22" y="4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14" y="14"/>
                  </a:cxn>
                  <a:cxn ang="0">
                    <a:pos x="12" y="18"/>
                  </a:cxn>
                  <a:cxn ang="0">
                    <a:pos x="14" y="20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6" y="28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22" h="28">
                    <a:moveTo>
                      <a:pt x="0" y="26"/>
                    </a:moveTo>
                    <a:lnTo>
                      <a:pt x="10" y="6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9" name="Freeform 300">
                <a:extLst>
                  <a:ext uri="{FF2B5EF4-FFF2-40B4-BE49-F238E27FC236}">
                    <a16:creationId xmlns="" xmlns:a16="http://schemas.microsoft.com/office/drawing/2014/main" id="{ABD02E23-FF8A-4525-BC05-4DDE7D924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91" y="3440113"/>
                <a:ext cx="142874" cy="698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4" y="6"/>
                  </a:cxn>
                  <a:cxn ang="0">
                    <a:pos x="40" y="8"/>
                  </a:cxn>
                  <a:cxn ang="0">
                    <a:pos x="56" y="18"/>
                  </a:cxn>
                  <a:cxn ang="0">
                    <a:pos x="72" y="16"/>
                  </a:cxn>
                  <a:cxn ang="0">
                    <a:pos x="78" y="20"/>
                  </a:cxn>
                  <a:cxn ang="0">
                    <a:pos x="78" y="26"/>
                  </a:cxn>
                  <a:cxn ang="0">
                    <a:pos x="88" y="30"/>
                  </a:cxn>
                  <a:cxn ang="0">
                    <a:pos x="84" y="36"/>
                  </a:cxn>
                  <a:cxn ang="0">
                    <a:pos x="90" y="40"/>
                  </a:cxn>
                  <a:cxn ang="0">
                    <a:pos x="90" y="42"/>
                  </a:cxn>
                  <a:cxn ang="0">
                    <a:pos x="90" y="44"/>
                  </a:cxn>
                  <a:cxn ang="0">
                    <a:pos x="82" y="42"/>
                  </a:cxn>
                  <a:cxn ang="0">
                    <a:pos x="74" y="38"/>
                  </a:cxn>
                  <a:cxn ang="0">
                    <a:pos x="68" y="42"/>
                  </a:cxn>
                  <a:cxn ang="0">
                    <a:pos x="48" y="44"/>
                  </a:cxn>
                  <a:cxn ang="0">
                    <a:pos x="40" y="38"/>
                  </a:cxn>
                  <a:cxn ang="0">
                    <a:pos x="34" y="40"/>
                  </a:cxn>
                  <a:cxn ang="0">
                    <a:pos x="24" y="38"/>
                  </a:cxn>
                  <a:cxn ang="0">
                    <a:pos x="22" y="36"/>
                  </a:cxn>
                  <a:cxn ang="0">
                    <a:pos x="26" y="34"/>
                  </a:cxn>
                  <a:cxn ang="0">
                    <a:pos x="26" y="28"/>
                  </a:cxn>
                  <a:cxn ang="0">
                    <a:pos x="20" y="14"/>
                  </a:cxn>
                  <a:cxn ang="0">
                    <a:pos x="14" y="10"/>
                  </a:cxn>
                  <a:cxn ang="0">
                    <a:pos x="6" y="8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90" h="44">
                    <a:moveTo>
                      <a:pt x="0" y="2"/>
                    </a:moveTo>
                    <a:lnTo>
                      <a:pt x="10" y="0"/>
                    </a:lnTo>
                    <a:lnTo>
                      <a:pt x="24" y="6"/>
                    </a:lnTo>
                    <a:lnTo>
                      <a:pt x="40" y="8"/>
                    </a:lnTo>
                    <a:lnTo>
                      <a:pt x="56" y="18"/>
                    </a:lnTo>
                    <a:lnTo>
                      <a:pt x="72" y="16"/>
                    </a:lnTo>
                    <a:lnTo>
                      <a:pt x="78" y="20"/>
                    </a:lnTo>
                    <a:lnTo>
                      <a:pt x="78" y="26"/>
                    </a:lnTo>
                    <a:lnTo>
                      <a:pt x="88" y="30"/>
                    </a:lnTo>
                    <a:lnTo>
                      <a:pt x="84" y="36"/>
                    </a:lnTo>
                    <a:lnTo>
                      <a:pt x="90" y="40"/>
                    </a:lnTo>
                    <a:lnTo>
                      <a:pt x="90" y="42"/>
                    </a:lnTo>
                    <a:lnTo>
                      <a:pt x="90" y="44"/>
                    </a:lnTo>
                    <a:lnTo>
                      <a:pt x="82" y="42"/>
                    </a:lnTo>
                    <a:lnTo>
                      <a:pt x="74" y="38"/>
                    </a:lnTo>
                    <a:lnTo>
                      <a:pt x="68" y="42"/>
                    </a:lnTo>
                    <a:lnTo>
                      <a:pt x="48" y="44"/>
                    </a:lnTo>
                    <a:lnTo>
                      <a:pt x="40" y="38"/>
                    </a:lnTo>
                    <a:lnTo>
                      <a:pt x="34" y="40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6" y="34"/>
                    </a:lnTo>
                    <a:lnTo>
                      <a:pt x="26" y="28"/>
                    </a:lnTo>
                    <a:lnTo>
                      <a:pt x="20" y="14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0" name="Freeform 301">
                <a:extLst>
                  <a:ext uri="{FF2B5EF4-FFF2-40B4-BE49-F238E27FC236}">
                    <a16:creationId xmlns="" xmlns:a16="http://schemas.microsoft.com/office/drawing/2014/main" id="{32821002-289D-40DB-9F94-8DE099AC1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791" y="3487739"/>
                <a:ext cx="63501" cy="539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4" y="4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2" y="26"/>
                  </a:cxn>
                  <a:cxn ang="0">
                    <a:pos x="10" y="24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20" y="18"/>
                  </a:cxn>
                  <a:cxn ang="0">
                    <a:pos x="38" y="18"/>
                  </a:cxn>
                  <a:cxn ang="0">
                    <a:pos x="40" y="14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40" h="34">
                    <a:moveTo>
                      <a:pt x="26" y="2"/>
                    </a:moveTo>
                    <a:lnTo>
                      <a:pt x="18" y="2"/>
                    </a:lnTo>
                    <a:lnTo>
                      <a:pt x="14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20" y="18"/>
                    </a:lnTo>
                    <a:lnTo>
                      <a:pt x="38" y="18"/>
                    </a:lnTo>
                    <a:lnTo>
                      <a:pt x="40" y="14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1" name="Freeform 302">
                <a:extLst>
                  <a:ext uri="{FF2B5EF4-FFF2-40B4-BE49-F238E27FC236}">
                    <a16:creationId xmlns="" xmlns:a16="http://schemas.microsoft.com/office/drawing/2014/main" id="{C15F66F7-4B17-4DE2-A3D5-11A823B7E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790" y="3494089"/>
                <a:ext cx="136525" cy="11430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2" y="22"/>
                  </a:cxn>
                  <a:cxn ang="0">
                    <a:pos x="12" y="16"/>
                  </a:cxn>
                  <a:cxn ang="0">
                    <a:pos x="20" y="16"/>
                  </a:cxn>
                  <a:cxn ang="0">
                    <a:pos x="28" y="12"/>
                  </a:cxn>
                  <a:cxn ang="0">
                    <a:pos x="32" y="12"/>
                  </a:cxn>
                  <a:cxn ang="0">
                    <a:pos x="38" y="8"/>
                  </a:cxn>
                  <a:cxn ang="0">
                    <a:pos x="58" y="4"/>
                  </a:cxn>
                  <a:cxn ang="0">
                    <a:pos x="72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80" y="0"/>
                  </a:cxn>
                  <a:cxn ang="0">
                    <a:pos x="84" y="0"/>
                  </a:cxn>
                  <a:cxn ang="0">
                    <a:pos x="86" y="4"/>
                  </a:cxn>
                  <a:cxn ang="0">
                    <a:pos x="86" y="6"/>
                  </a:cxn>
                  <a:cxn ang="0">
                    <a:pos x="84" y="8"/>
                  </a:cxn>
                  <a:cxn ang="0">
                    <a:pos x="82" y="16"/>
                  </a:cxn>
                  <a:cxn ang="0">
                    <a:pos x="80" y="20"/>
                  </a:cxn>
                  <a:cxn ang="0">
                    <a:pos x="66" y="14"/>
                  </a:cxn>
                  <a:cxn ang="0">
                    <a:pos x="62" y="16"/>
                  </a:cxn>
                  <a:cxn ang="0">
                    <a:pos x="58" y="16"/>
                  </a:cxn>
                  <a:cxn ang="0">
                    <a:pos x="48" y="22"/>
                  </a:cxn>
                  <a:cxn ang="0">
                    <a:pos x="54" y="24"/>
                  </a:cxn>
                  <a:cxn ang="0">
                    <a:pos x="56" y="28"/>
                  </a:cxn>
                  <a:cxn ang="0">
                    <a:pos x="50" y="26"/>
                  </a:cxn>
                  <a:cxn ang="0">
                    <a:pos x="48" y="28"/>
                  </a:cxn>
                  <a:cxn ang="0">
                    <a:pos x="52" y="30"/>
                  </a:cxn>
                  <a:cxn ang="0">
                    <a:pos x="52" y="32"/>
                  </a:cxn>
                  <a:cxn ang="0">
                    <a:pos x="48" y="28"/>
                  </a:cxn>
                  <a:cxn ang="0">
                    <a:pos x="44" y="28"/>
                  </a:cxn>
                  <a:cxn ang="0">
                    <a:pos x="48" y="32"/>
                  </a:cxn>
                  <a:cxn ang="0">
                    <a:pos x="46" y="34"/>
                  </a:cxn>
                  <a:cxn ang="0">
                    <a:pos x="42" y="28"/>
                  </a:cxn>
                  <a:cxn ang="0">
                    <a:pos x="36" y="24"/>
                  </a:cxn>
                  <a:cxn ang="0">
                    <a:pos x="38" y="22"/>
                  </a:cxn>
                  <a:cxn ang="0">
                    <a:pos x="34" y="22"/>
                  </a:cxn>
                  <a:cxn ang="0">
                    <a:pos x="34" y="32"/>
                  </a:cxn>
                  <a:cxn ang="0">
                    <a:pos x="42" y="46"/>
                  </a:cxn>
                  <a:cxn ang="0">
                    <a:pos x="40" y="46"/>
                  </a:cxn>
                  <a:cxn ang="0">
                    <a:pos x="40" y="44"/>
                  </a:cxn>
                  <a:cxn ang="0">
                    <a:pos x="38" y="44"/>
                  </a:cxn>
                  <a:cxn ang="0">
                    <a:pos x="38" y="48"/>
                  </a:cxn>
                  <a:cxn ang="0">
                    <a:pos x="32" y="50"/>
                  </a:cxn>
                  <a:cxn ang="0">
                    <a:pos x="42" y="54"/>
                  </a:cxn>
                  <a:cxn ang="0">
                    <a:pos x="44" y="58"/>
                  </a:cxn>
                  <a:cxn ang="0">
                    <a:pos x="52" y="62"/>
                  </a:cxn>
                  <a:cxn ang="0">
                    <a:pos x="52" y="72"/>
                  </a:cxn>
                  <a:cxn ang="0">
                    <a:pos x="46" y="66"/>
                  </a:cxn>
                  <a:cxn ang="0">
                    <a:pos x="40" y="68"/>
                  </a:cxn>
                  <a:cxn ang="0">
                    <a:pos x="38" y="66"/>
                  </a:cxn>
                  <a:cxn ang="0">
                    <a:pos x="40" y="66"/>
                  </a:cxn>
                  <a:cxn ang="0">
                    <a:pos x="40" y="64"/>
                  </a:cxn>
                  <a:cxn ang="0">
                    <a:pos x="34" y="60"/>
                  </a:cxn>
                  <a:cxn ang="0">
                    <a:pos x="34" y="60"/>
                  </a:cxn>
                  <a:cxn ang="0">
                    <a:pos x="16" y="60"/>
                  </a:cxn>
                  <a:cxn ang="0">
                    <a:pos x="14" y="60"/>
                  </a:cxn>
                  <a:cxn ang="0">
                    <a:pos x="8" y="52"/>
                  </a:cxn>
                  <a:cxn ang="0">
                    <a:pos x="14" y="52"/>
                  </a:cxn>
                  <a:cxn ang="0">
                    <a:pos x="12" y="48"/>
                  </a:cxn>
                  <a:cxn ang="0">
                    <a:pos x="10" y="48"/>
                  </a:cxn>
                  <a:cxn ang="0">
                    <a:pos x="8" y="50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86" h="72">
                    <a:moveTo>
                      <a:pt x="0" y="38"/>
                    </a:moveTo>
                    <a:lnTo>
                      <a:pt x="12" y="22"/>
                    </a:lnTo>
                    <a:lnTo>
                      <a:pt x="12" y="16"/>
                    </a:lnTo>
                    <a:lnTo>
                      <a:pt x="20" y="16"/>
                    </a:lnTo>
                    <a:lnTo>
                      <a:pt x="28" y="12"/>
                    </a:lnTo>
                    <a:lnTo>
                      <a:pt x="32" y="12"/>
                    </a:lnTo>
                    <a:lnTo>
                      <a:pt x="38" y="8"/>
                    </a:lnTo>
                    <a:lnTo>
                      <a:pt x="58" y="4"/>
                    </a:lnTo>
                    <a:lnTo>
                      <a:pt x="72" y="10"/>
                    </a:lnTo>
                    <a:lnTo>
                      <a:pt x="78" y="8"/>
                    </a:lnTo>
                    <a:lnTo>
                      <a:pt x="80" y="6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86" y="6"/>
                    </a:lnTo>
                    <a:lnTo>
                      <a:pt x="84" y="8"/>
                    </a:lnTo>
                    <a:lnTo>
                      <a:pt x="82" y="16"/>
                    </a:lnTo>
                    <a:lnTo>
                      <a:pt x="80" y="20"/>
                    </a:lnTo>
                    <a:lnTo>
                      <a:pt x="66" y="14"/>
                    </a:lnTo>
                    <a:lnTo>
                      <a:pt x="62" y="16"/>
                    </a:lnTo>
                    <a:lnTo>
                      <a:pt x="58" y="16"/>
                    </a:lnTo>
                    <a:lnTo>
                      <a:pt x="48" y="22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0" y="26"/>
                    </a:lnTo>
                    <a:lnTo>
                      <a:pt x="48" y="28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48" y="28"/>
                    </a:lnTo>
                    <a:lnTo>
                      <a:pt x="44" y="28"/>
                    </a:lnTo>
                    <a:lnTo>
                      <a:pt x="48" y="32"/>
                    </a:lnTo>
                    <a:lnTo>
                      <a:pt x="46" y="34"/>
                    </a:lnTo>
                    <a:lnTo>
                      <a:pt x="42" y="28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4" y="22"/>
                    </a:lnTo>
                    <a:lnTo>
                      <a:pt x="34" y="32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8"/>
                    </a:lnTo>
                    <a:lnTo>
                      <a:pt x="32" y="50"/>
                    </a:lnTo>
                    <a:lnTo>
                      <a:pt x="42" y="54"/>
                    </a:lnTo>
                    <a:lnTo>
                      <a:pt x="44" y="58"/>
                    </a:lnTo>
                    <a:lnTo>
                      <a:pt x="52" y="62"/>
                    </a:lnTo>
                    <a:lnTo>
                      <a:pt x="52" y="72"/>
                    </a:lnTo>
                    <a:lnTo>
                      <a:pt x="46" y="66"/>
                    </a:lnTo>
                    <a:lnTo>
                      <a:pt x="40" y="68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0" y="64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16" y="60"/>
                    </a:lnTo>
                    <a:lnTo>
                      <a:pt x="14" y="60"/>
                    </a:lnTo>
                    <a:lnTo>
                      <a:pt x="8" y="52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8" y="5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2" name="Freeform 303">
                <a:extLst>
                  <a:ext uri="{FF2B5EF4-FFF2-40B4-BE49-F238E27FC236}">
                    <a16:creationId xmlns="" xmlns:a16="http://schemas.microsoft.com/office/drawing/2014/main" id="{2F1902D3-16B9-4EF3-826E-7E16CE2EE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415" y="3424238"/>
                <a:ext cx="133351" cy="85725"/>
              </a:xfrm>
              <a:custGeom>
                <a:avLst/>
                <a:gdLst/>
                <a:ahLst/>
                <a:cxnLst>
                  <a:cxn ang="0">
                    <a:pos x="8" y="52"/>
                  </a:cxn>
                  <a:cxn ang="0">
                    <a:pos x="6" y="40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6" y="20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10" y="8"/>
                  </a:cxn>
                  <a:cxn ang="0">
                    <a:pos x="42" y="10"/>
                  </a:cxn>
                  <a:cxn ang="0">
                    <a:pos x="62" y="2"/>
                  </a:cxn>
                  <a:cxn ang="0">
                    <a:pos x="66" y="2"/>
                  </a:cxn>
                  <a:cxn ang="0">
                    <a:pos x="76" y="4"/>
                  </a:cxn>
                  <a:cxn ang="0">
                    <a:pos x="80" y="8"/>
                  </a:cxn>
                  <a:cxn ang="0">
                    <a:pos x="84" y="8"/>
                  </a:cxn>
                  <a:cxn ang="0">
                    <a:pos x="82" y="14"/>
                  </a:cxn>
                  <a:cxn ang="0">
                    <a:pos x="78" y="16"/>
                  </a:cxn>
                  <a:cxn ang="0">
                    <a:pos x="76" y="20"/>
                  </a:cxn>
                  <a:cxn ang="0">
                    <a:pos x="76" y="26"/>
                  </a:cxn>
                  <a:cxn ang="0">
                    <a:pos x="70" y="32"/>
                  </a:cxn>
                  <a:cxn ang="0">
                    <a:pos x="76" y="42"/>
                  </a:cxn>
                  <a:cxn ang="0">
                    <a:pos x="68" y="42"/>
                  </a:cxn>
                  <a:cxn ang="0">
                    <a:pos x="64" y="40"/>
                  </a:cxn>
                  <a:cxn ang="0">
                    <a:pos x="54" y="44"/>
                  </a:cxn>
                  <a:cxn ang="0">
                    <a:pos x="50" y="44"/>
                  </a:cxn>
                  <a:cxn ang="0">
                    <a:pos x="50" y="50"/>
                  </a:cxn>
                  <a:cxn ang="0">
                    <a:pos x="48" y="52"/>
                  </a:cxn>
                  <a:cxn ang="0">
                    <a:pos x="42" y="54"/>
                  </a:cxn>
                  <a:cxn ang="0">
                    <a:pos x="28" y="48"/>
                  </a:cxn>
                  <a:cxn ang="0">
                    <a:pos x="8" y="52"/>
                  </a:cxn>
                  <a:cxn ang="0">
                    <a:pos x="8" y="52"/>
                  </a:cxn>
                </a:cxnLst>
                <a:rect l="0" t="0" r="r" b="b"/>
                <a:pathLst>
                  <a:path w="84" h="54">
                    <a:moveTo>
                      <a:pt x="8" y="52"/>
                    </a:moveTo>
                    <a:lnTo>
                      <a:pt x="6" y="4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6" y="20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10" y="8"/>
                    </a:lnTo>
                    <a:lnTo>
                      <a:pt x="42" y="10"/>
                    </a:lnTo>
                    <a:lnTo>
                      <a:pt x="62" y="2"/>
                    </a:lnTo>
                    <a:lnTo>
                      <a:pt x="66" y="2"/>
                    </a:lnTo>
                    <a:lnTo>
                      <a:pt x="76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2" y="14"/>
                    </a:lnTo>
                    <a:lnTo>
                      <a:pt x="78" y="16"/>
                    </a:lnTo>
                    <a:lnTo>
                      <a:pt x="76" y="20"/>
                    </a:lnTo>
                    <a:lnTo>
                      <a:pt x="76" y="26"/>
                    </a:lnTo>
                    <a:lnTo>
                      <a:pt x="70" y="32"/>
                    </a:lnTo>
                    <a:lnTo>
                      <a:pt x="76" y="42"/>
                    </a:lnTo>
                    <a:lnTo>
                      <a:pt x="68" y="42"/>
                    </a:lnTo>
                    <a:lnTo>
                      <a:pt x="64" y="40"/>
                    </a:lnTo>
                    <a:lnTo>
                      <a:pt x="54" y="44"/>
                    </a:lnTo>
                    <a:lnTo>
                      <a:pt x="50" y="44"/>
                    </a:lnTo>
                    <a:lnTo>
                      <a:pt x="50" y="50"/>
                    </a:lnTo>
                    <a:lnTo>
                      <a:pt x="48" y="52"/>
                    </a:lnTo>
                    <a:lnTo>
                      <a:pt x="42" y="54"/>
                    </a:lnTo>
                    <a:lnTo>
                      <a:pt x="28" y="48"/>
                    </a:lnTo>
                    <a:lnTo>
                      <a:pt x="8" y="52"/>
                    </a:lnTo>
                    <a:lnTo>
                      <a:pt x="8" y="5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3" name="Freeform 304">
                <a:extLst>
                  <a:ext uri="{FF2B5EF4-FFF2-40B4-BE49-F238E27FC236}">
                    <a16:creationId xmlns="" xmlns:a16="http://schemas.microsoft.com/office/drawing/2014/main" id="{FDF5E8A9-B5F5-447B-A6FD-1F91ADC1D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064" y="3290889"/>
                <a:ext cx="142874" cy="85725"/>
              </a:xfrm>
              <a:custGeom>
                <a:avLst/>
                <a:gdLst/>
                <a:ahLst/>
                <a:cxnLst>
                  <a:cxn ang="0">
                    <a:pos x="90" y="12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62" y="0"/>
                  </a:cxn>
                  <a:cxn ang="0">
                    <a:pos x="58" y="2"/>
                  </a:cxn>
                  <a:cxn ang="0">
                    <a:pos x="56" y="6"/>
                  </a:cxn>
                  <a:cxn ang="0">
                    <a:pos x="52" y="8"/>
                  </a:cxn>
                  <a:cxn ang="0">
                    <a:pos x="48" y="6"/>
                  </a:cxn>
                  <a:cxn ang="0">
                    <a:pos x="36" y="10"/>
                  </a:cxn>
                  <a:cxn ang="0">
                    <a:pos x="30" y="16"/>
                  </a:cxn>
                  <a:cxn ang="0">
                    <a:pos x="22" y="16"/>
                  </a:cxn>
                  <a:cxn ang="0">
                    <a:pos x="14" y="10"/>
                  </a:cxn>
                  <a:cxn ang="0">
                    <a:pos x="12" y="16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4" y="24"/>
                  </a:cxn>
                  <a:cxn ang="0">
                    <a:pos x="4" y="30"/>
                  </a:cxn>
                  <a:cxn ang="0">
                    <a:pos x="0" y="32"/>
                  </a:cxn>
                  <a:cxn ang="0">
                    <a:pos x="4" y="34"/>
                  </a:cxn>
                  <a:cxn ang="0">
                    <a:pos x="6" y="40"/>
                  </a:cxn>
                  <a:cxn ang="0">
                    <a:pos x="18" y="50"/>
                  </a:cxn>
                  <a:cxn ang="0">
                    <a:pos x="24" y="54"/>
                  </a:cxn>
                  <a:cxn ang="0">
                    <a:pos x="36" y="52"/>
                  </a:cxn>
                  <a:cxn ang="0">
                    <a:pos x="48" y="46"/>
                  </a:cxn>
                  <a:cxn ang="0">
                    <a:pos x="54" y="46"/>
                  </a:cxn>
                  <a:cxn ang="0">
                    <a:pos x="56" y="48"/>
                  </a:cxn>
                  <a:cxn ang="0">
                    <a:pos x="68" y="44"/>
                  </a:cxn>
                  <a:cxn ang="0">
                    <a:pos x="76" y="26"/>
                  </a:cxn>
                  <a:cxn ang="0">
                    <a:pos x="80" y="20"/>
                  </a:cxn>
                  <a:cxn ang="0">
                    <a:pos x="90" y="12"/>
                  </a:cxn>
                  <a:cxn ang="0">
                    <a:pos x="90" y="12"/>
                  </a:cxn>
                </a:cxnLst>
                <a:rect l="0" t="0" r="r" b="b"/>
                <a:pathLst>
                  <a:path w="90" h="54">
                    <a:moveTo>
                      <a:pt x="90" y="12"/>
                    </a:moveTo>
                    <a:lnTo>
                      <a:pt x="86" y="6"/>
                    </a:lnTo>
                    <a:lnTo>
                      <a:pt x="80" y="2"/>
                    </a:lnTo>
                    <a:lnTo>
                      <a:pt x="62" y="0"/>
                    </a:lnTo>
                    <a:lnTo>
                      <a:pt x="58" y="2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8" y="6"/>
                    </a:lnTo>
                    <a:lnTo>
                      <a:pt x="36" y="10"/>
                    </a:lnTo>
                    <a:lnTo>
                      <a:pt x="30" y="16"/>
                    </a:lnTo>
                    <a:lnTo>
                      <a:pt x="22" y="16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6" y="40"/>
                    </a:lnTo>
                    <a:lnTo>
                      <a:pt x="18" y="50"/>
                    </a:lnTo>
                    <a:lnTo>
                      <a:pt x="24" y="54"/>
                    </a:lnTo>
                    <a:lnTo>
                      <a:pt x="36" y="52"/>
                    </a:lnTo>
                    <a:lnTo>
                      <a:pt x="48" y="46"/>
                    </a:lnTo>
                    <a:lnTo>
                      <a:pt x="54" y="46"/>
                    </a:lnTo>
                    <a:lnTo>
                      <a:pt x="56" y="48"/>
                    </a:lnTo>
                    <a:lnTo>
                      <a:pt x="68" y="44"/>
                    </a:lnTo>
                    <a:lnTo>
                      <a:pt x="76" y="26"/>
                    </a:lnTo>
                    <a:lnTo>
                      <a:pt x="80" y="20"/>
                    </a:lnTo>
                    <a:lnTo>
                      <a:pt x="90" y="12"/>
                    </a:lnTo>
                    <a:lnTo>
                      <a:pt x="9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4" name="Freeform 305">
                <a:extLst>
                  <a:ext uri="{FF2B5EF4-FFF2-40B4-BE49-F238E27FC236}">
                    <a16:creationId xmlns="" xmlns:a16="http://schemas.microsoft.com/office/drawing/2014/main" id="{8AB926AD-B1EB-4EC0-A76B-5D903F220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915" y="3341689"/>
                <a:ext cx="66675" cy="47625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18" y="30"/>
                  </a:cxn>
                  <a:cxn ang="0">
                    <a:pos x="20" y="28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24" y="24"/>
                  </a:cxn>
                  <a:cxn ang="0">
                    <a:pos x="30" y="20"/>
                  </a:cxn>
                  <a:cxn ang="0">
                    <a:pos x="30" y="18"/>
                  </a:cxn>
                  <a:cxn ang="0">
                    <a:pos x="28" y="16"/>
                  </a:cxn>
                  <a:cxn ang="0">
                    <a:pos x="30" y="14"/>
                  </a:cxn>
                  <a:cxn ang="0">
                    <a:pos x="38" y="10"/>
                  </a:cxn>
                  <a:cxn ang="0">
                    <a:pos x="38" y="6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4"/>
                  </a:cxn>
                  <a:cxn ang="0">
                    <a:pos x="18" y="6"/>
                  </a:cxn>
                  <a:cxn ang="0">
                    <a:pos x="14" y="10"/>
                  </a:cxn>
                  <a:cxn ang="0">
                    <a:pos x="4" y="8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8"/>
                  </a:cxn>
                  <a:cxn ang="0">
                    <a:pos x="2" y="20"/>
                  </a:cxn>
                  <a:cxn ang="0">
                    <a:pos x="8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2" y="28"/>
                  </a:cxn>
                </a:cxnLst>
                <a:rect l="0" t="0" r="r" b="b"/>
                <a:pathLst>
                  <a:path w="42" h="30">
                    <a:moveTo>
                      <a:pt x="2" y="28"/>
                    </a:moveTo>
                    <a:lnTo>
                      <a:pt x="12" y="30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8" y="10"/>
                    </a:lnTo>
                    <a:lnTo>
                      <a:pt x="38" y="6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4" y="4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5" name="Freeform 306">
                <a:extLst>
                  <a:ext uri="{FF2B5EF4-FFF2-40B4-BE49-F238E27FC236}">
                    <a16:creationId xmlns="" xmlns:a16="http://schemas.microsoft.com/office/drawing/2014/main" id="{6EBFCB5C-07B1-48B0-8C7F-6299D68C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939" y="3259139"/>
                <a:ext cx="117476" cy="57151"/>
              </a:xfrm>
              <a:custGeom>
                <a:avLst/>
                <a:gdLst/>
                <a:ahLst/>
                <a:cxnLst>
                  <a:cxn ang="0">
                    <a:pos x="70" y="22"/>
                  </a:cxn>
                  <a:cxn ang="0">
                    <a:pos x="52" y="20"/>
                  </a:cxn>
                  <a:cxn ang="0">
                    <a:pos x="48" y="22"/>
                  </a:cxn>
                  <a:cxn ang="0">
                    <a:pos x="46" y="26"/>
                  </a:cxn>
                  <a:cxn ang="0">
                    <a:pos x="42" y="28"/>
                  </a:cxn>
                  <a:cxn ang="0">
                    <a:pos x="38" y="26"/>
                  </a:cxn>
                  <a:cxn ang="0">
                    <a:pos x="26" y="30"/>
                  </a:cxn>
                  <a:cxn ang="0">
                    <a:pos x="20" y="36"/>
                  </a:cxn>
                  <a:cxn ang="0">
                    <a:pos x="12" y="36"/>
                  </a:cxn>
                  <a:cxn ang="0">
                    <a:pos x="4" y="30"/>
                  </a:cxn>
                  <a:cxn ang="0">
                    <a:pos x="0" y="20"/>
                  </a:cxn>
                  <a:cxn ang="0">
                    <a:pos x="4" y="16"/>
                  </a:cxn>
                  <a:cxn ang="0">
                    <a:pos x="10" y="16"/>
                  </a:cxn>
                  <a:cxn ang="0">
                    <a:pos x="14" y="14"/>
                  </a:cxn>
                  <a:cxn ang="0">
                    <a:pos x="16" y="10"/>
                  </a:cxn>
                  <a:cxn ang="0">
                    <a:pos x="18" y="6"/>
                  </a:cxn>
                  <a:cxn ang="0">
                    <a:pos x="26" y="0"/>
                  </a:cxn>
                  <a:cxn ang="0">
                    <a:pos x="30" y="2"/>
                  </a:cxn>
                  <a:cxn ang="0">
                    <a:pos x="34" y="0"/>
                  </a:cxn>
                  <a:cxn ang="0">
                    <a:pos x="40" y="6"/>
                  </a:cxn>
                  <a:cxn ang="0">
                    <a:pos x="48" y="2"/>
                  </a:cxn>
                  <a:cxn ang="0">
                    <a:pos x="54" y="4"/>
                  </a:cxn>
                  <a:cxn ang="0">
                    <a:pos x="62" y="2"/>
                  </a:cxn>
                  <a:cxn ang="0">
                    <a:pos x="74" y="8"/>
                  </a:cxn>
                  <a:cxn ang="0">
                    <a:pos x="70" y="22"/>
                  </a:cxn>
                  <a:cxn ang="0">
                    <a:pos x="70" y="22"/>
                  </a:cxn>
                </a:cxnLst>
                <a:rect l="0" t="0" r="r" b="b"/>
                <a:pathLst>
                  <a:path w="74" h="36">
                    <a:moveTo>
                      <a:pt x="70" y="22"/>
                    </a:moveTo>
                    <a:lnTo>
                      <a:pt x="52" y="20"/>
                    </a:lnTo>
                    <a:lnTo>
                      <a:pt x="48" y="22"/>
                    </a:lnTo>
                    <a:lnTo>
                      <a:pt x="46" y="26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26" y="30"/>
                    </a:lnTo>
                    <a:lnTo>
                      <a:pt x="20" y="36"/>
                    </a:lnTo>
                    <a:lnTo>
                      <a:pt x="12" y="36"/>
                    </a:lnTo>
                    <a:lnTo>
                      <a:pt x="4" y="30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4" y="14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0"/>
                    </a:lnTo>
                    <a:lnTo>
                      <a:pt x="40" y="6"/>
                    </a:lnTo>
                    <a:lnTo>
                      <a:pt x="48" y="2"/>
                    </a:lnTo>
                    <a:lnTo>
                      <a:pt x="54" y="4"/>
                    </a:lnTo>
                    <a:lnTo>
                      <a:pt x="62" y="2"/>
                    </a:lnTo>
                    <a:lnTo>
                      <a:pt x="74" y="8"/>
                    </a:lnTo>
                    <a:lnTo>
                      <a:pt x="70" y="22"/>
                    </a:lnTo>
                    <a:lnTo>
                      <a:pt x="70" y="2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6" name="Freeform 307">
                <a:extLst>
                  <a:ext uri="{FF2B5EF4-FFF2-40B4-BE49-F238E27FC236}">
                    <a16:creationId xmlns="" xmlns:a16="http://schemas.microsoft.com/office/drawing/2014/main" id="{5669FCC6-BF28-434A-907A-8C63CE044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165" y="3205164"/>
                <a:ext cx="146050" cy="85725"/>
              </a:xfrm>
              <a:custGeom>
                <a:avLst/>
                <a:gdLst/>
                <a:ahLst/>
                <a:cxnLst>
                  <a:cxn ang="0">
                    <a:pos x="92" y="34"/>
                  </a:cxn>
                  <a:cxn ang="0">
                    <a:pos x="88" y="32"/>
                  </a:cxn>
                  <a:cxn ang="0">
                    <a:pos x="84" y="24"/>
                  </a:cxn>
                  <a:cxn ang="0">
                    <a:pos x="78" y="22"/>
                  </a:cxn>
                  <a:cxn ang="0">
                    <a:pos x="78" y="18"/>
                  </a:cxn>
                  <a:cxn ang="0">
                    <a:pos x="66" y="16"/>
                  </a:cxn>
                  <a:cxn ang="0">
                    <a:pos x="68" y="18"/>
                  </a:cxn>
                  <a:cxn ang="0">
                    <a:pos x="64" y="20"/>
                  </a:cxn>
                  <a:cxn ang="0">
                    <a:pos x="58" y="16"/>
                  </a:cxn>
                  <a:cxn ang="0">
                    <a:pos x="58" y="12"/>
                  </a:cxn>
                  <a:cxn ang="0">
                    <a:pos x="54" y="8"/>
                  </a:cxn>
                  <a:cxn ang="0">
                    <a:pos x="46" y="8"/>
                  </a:cxn>
                  <a:cxn ang="0">
                    <a:pos x="42" y="4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0" y="0"/>
                  </a:cxn>
                  <a:cxn ang="0">
                    <a:pos x="30" y="6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6" y="24"/>
                  </a:cxn>
                  <a:cxn ang="0">
                    <a:pos x="6" y="32"/>
                  </a:cxn>
                  <a:cxn ang="0">
                    <a:pos x="8" y="34"/>
                  </a:cxn>
                  <a:cxn ang="0">
                    <a:pos x="24" y="50"/>
                  </a:cxn>
                  <a:cxn ang="0">
                    <a:pos x="30" y="52"/>
                  </a:cxn>
                  <a:cxn ang="0">
                    <a:pos x="36" y="52"/>
                  </a:cxn>
                  <a:cxn ang="0">
                    <a:pos x="40" y="50"/>
                  </a:cxn>
                  <a:cxn ang="0">
                    <a:pos x="42" y="44"/>
                  </a:cxn>
                  <a:cxn ang="0">
                    <a:pos x="50" y="46"/>
                  </a:cxn>
                  <a:cxn ang="0">
                    <a:pos x="56" y="50"/>
                  </a:cxn>
                  <a:cxn ang="0">
                    <a:pos x="64" y="48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6" y="50"/>
                  </a:cxn>
                  <a:cxn ang="0">
                    <a:pos x="80" y="48"/>
                  </a:cxn>
                  <a:cxn ang="0">
                    <a:pos x="82" y="44"/>
                  </a:cxn>
                  <a:cxn ang="0">
                    <a:pos x="84" y="40"/>
                  </a:cxn>
                  <a:cxn ang="0">
                    <a:pos x="92" y="34"/>
                  </a:cxn>
                  <a:cxn ang="0">
                    <a:pos x="92" y="34"/>
                  </a:cxn>
                </a:cxnLst>
                <a:rect l="0" t="0" r="r" b="b"/>
                <a:pathLst>
                  <a:path w="92" h="54">
                    <a:moveTo>
                      <a:pt x="92" y="34"/>
                    </a:moveTo>
                    <a:lnTo>
                      <a:pt x="88" y="32"/>
                    </a:lnTo>
                    <a:lnTo>
                      <a:pt x="84" y="24"/>
                    </a:lnTo>
                    <a:lnTo>
                      <a:pt x="78" y="22"/>
                    </a:lnTo>
                    <a:lnTo>
                      <a:pt x="78" y="18"/>
                    </a:lnTo>
                    <a:lnTo>
                      <a:pt x="66" y="16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58" y="16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24" y="50"/>
                    </a:lnTo>
                    <a:lnTo>
                      <a:pt x="30" y="52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2" y="44"/>
                    </a:lnTo>
                    <a:lnTo>
                      <a:pt x="50" y="46"/>
                    </a:lnTo>
                    <a:lnTo>
                      <a:pt x="56" y="50"/>
                    </a:lnTo>
                    <a:lnTo>
                      <a:pt x="64" y="48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6" y="50"/>
                    </a:lnTo>
                    <a:lnTo>
                      <a:pt x="80" y="48"/>
                    </a:lnTo>
                    <a:lnTo>
                      <a:pt x="82" y="44"/>
                    </a:lnTo>
                    <a:lnTo>
                      <a:pt x="84" y="40"/>
                    </a:lnTo>
                    <a:lnTo>
                      <a:pt x="92" y="34"/>
                    </a:lnTo>
                    <a:lnTo>
                      <a:pt x="92" y="3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7" name="Freeform 308">
                <a:extLst>
                  <a:ext uri="{FF2B5EF4-FFF2-40B4-BE49-F238E27FC236}">
                    <a16:creationId xmlns="" xmlns:a16="http://schemas.microsoft.com/office/drawing/2014/main" id="{308A470E-2DE3-4C9A-8A61-B32089CB6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5" y="3275014"/>
                <a:ext cx="161925" cy="82550"/>
              </a:xfrm>
              <a:custGeom>
                <a:avLst/>
                <a:gdLst/>
                <a:ahLst/>
                <a:cxnLst>
                  <a:cxn ang="0">
                    <a:pos x="56" y="50"/>
                  </a:cxn>
                  <a:cxn ang="0">
                    <a:pos x="40" y="46"/>
                  </a:cxn>
                  <a:cxn ang="0">
                    <a:pos x="36" y="44"/>
                  </a:cxn>
                  <a:cxn ang="0">
                    <a:pos x="34" y="40"/>
                  </a:cxn>
                  <a:cxn ang="0">
                    <a:pos x="16" y="44"/>
                  </a:cxn>
                  <a:cxn ang="0">
                    <a:pos x="12" y="44"/>
                  </a:cxn>
                  <a:cxn ang="0">
                    <a:pos x="2" y="40"/>
                  </a:cxn>
                  <a:cxn ang="0">
                    <a:pos x="0" y="38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4" y="30"/>
                  </a:cxn>
                  <a:cxn ang="0">
                    <a:pos x="10" y="34"/>
                  </a:cxn>
                  <a:cxn ang="0">
                    <a:pos x="14" y="30"/>
                  </a:cxn>
                  <a:cxn ang="0">
                    <a:pos x="22" y="32"/>
                  </a:cxn>
                  <a:cxn ang="0">
                    <a:pos x="36" y="26"/>
                  </a:cxn>
                  <a:cxn ang="0">
                    <a:pos x="44" y="28"/>
                  </a:cxn>
                  <a:cxn ang="0">
                    <a:pos x="44" y="30"/>
                  </a:cxn>
                  <a:cxn ang="0">
                    <a:pos x="46" y="28"/>
                  </a:cxn>
                  <a:cxn ang="0">
                    <a:pos x="44" y="18"/>
                  </a:cxn>
                  <a:cxn ang="0">
                    <a:pos x="46" y="16"/>
                  </a:cxn>
                  <a:cxn ang="0">
                    <a:pos x="50" y="14"/>
                  </a:cxn>
                  <a:cxn ang="0">
                    <a:pos x="52" y="10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62" y="8"/>
                  </a:cxn>
                  <a:cxn ang="0">
                    <a:pos x="68" y="8"/>
                  </a:cxn>
                  <a:cxn ang="0">
                    <a:pos x="72" y="6"/>
                  </a:cxn>
                  <a:cxn ang="0">
                    <a:pos x="74" y="0"/>
                  </a:cxn>
                  <a:cxn ang="0">
                    <a:pos x="82" y="2"/>
                  </a:cxn>
                  <a:cxn ang="0">
                    <a:pos x="88" y="6"/>
                  </a:cxn>
                  <a:cxn ang="0">
                    <a:pos x="96" y="4"/>
                  </a:cxn>
                  <a:cxn ang="0">
                    <a:pos x="98" y="10"/>
                  </a:cxn>
                  <a:cxn ang="0">
                    <a:pos x="102" y="20"/>
                  </a:cxn>
                  <a:cxn ang="0">
                    <a:pos x="100" y="26"/>
                  </a:cxn>
                  <a:cxn ang="0">
                    <a:pos x="94" y="26"/>
                  </a:cxn>
                  <a:cxn ang="0">
                    <a:pos x="94" y="28"/>
                  </a:cxn>
                  <a:cxn ang="0">
                    <a:pos x="94" y="30"/>
                  </a:cxn>
                  <a:cxn ang="0">
                    <a:pos x="92" y="34"/>
                  </a:cxn>
                  <a:cxn ang="0">
                    <a:pos x="92" y="40"/>
                  </a:cxn>
                  <a:cxn ang="0">
                    <a:pos x="88" y="42"/>
                  </a:cxn>
                  <a:cxn ang="0">
                    <a:pos x="86" y="46"/>
                  </a:cxn>
                  <a:cxn ang="0">
                    <a:pos x="70" y="48"/>
                  </a:cxn>
                  <a:cxn ang="0">
                    <a:pos x="66" y="52"/>
                  </a:cxn>
                  <a:cxn ang="0">
                    <a:pos x="56" y="50"/>
                  </a:cxn>
                  <a:cxn ang="0">
                    <a:pos x="56" y="50"/>
                  </a:cxn>
                </a:cxnLst>
                <a:rect l="0" t="0" r="r" b="b"/>
                <a:pathLst>
                  <a:path w="102" h="52">
                    <a:moveTo>
                      <a:pt x="56" y="50"/>
                    </a:moveTo>
                    <a:lnTo>
                      <a:pt x="40" y="46"/>
                    </a:lnTo>
                    <a:lnTo>
                      <a:pt x="36" y="44"/>
                    </a:lnTo>
                    <a:lnTo>
                      <a:pt x="34" y="40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4" y="30"/>
                    </a:lnTo>
                    <a:lnTo>
                      <a:pt x="10" y="34"/>
                    </a:lnTo>
                    <a:lnTo>
                      <a:pt x="14" y="30"/>
                    </a:lnTo>
                    <a:lnTo>
                      <a:pt x="22" y="32"/>
                    </a:lnTo>
                    <a:lnTo>
                      <a:pt x="36" y="26"/>
                    </a:lnTo>
                    <a:lnTo>
                      <a:pt x="44" y="28"/>
                    </a:lnTo>
                    <a:lnTo>
                      <a:pt x="44" y="30"/>
                    </a:lnTo>
                    <a:lnTo>
                      <a:pt x="46" y="28"/>
                    </a:lnTo>
                    <a:lnTo>
                      <a:pt x="44" y="18"/>
                    </a:lnTo>
                    <a:lnTo>
                      <a:pt x="46" y="16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62" y="8"/>
                    </a:lnTo>
                    <a:lnTo>
                      <a:pt x="68" y="8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82" y="2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98" y="10"/>
                    </a:lnTo>
                    <a:lnTo>
                      <a:pt x="102" y="20"/>
                    </a:lnTo>
                    <a:lnTo>
                      <a:pt x="100" y="26"/>
                    </a:lnTo>
                    <a:lnTo>
                      <a:pt x="94" y="26"/>
                    </a:lnTo>
                    <a:lnTo>
                      <a:pt x="94" y="28"/>
                    </a:lnTo>
                    <a:lnTo>
                      <a:pt x="94" y="30"/>
                    </a:lnTo>
                    <a:lnTo>
                      <a:pt x="92" y="34"/>
                    </a:lnTo>
                    <a:lnTo>
                      <a:pt x="92" y="40"/>
                    </a:lnTo>
                    <a:lnTo>
                      <a:pt x="88" y="42"/>
                    </a:lnTo>
                    <a:lnTo>
                      <a:pt x="86" y="46"/>
                    </a:lnTo>
                    <a:lnTo>
                      <a:pt x="70" y="48"/>
                    </a:lnTo>
                    <a:lnTo>
                      <a:pt x="66" y="52"/>
                    </a:lnTo>
                    <a:lnTo>
                      <a:pt x="56" y="50"/>
                    </a:lnTo>
                    <a:lnTo>
                      <a:pt x="56" y="5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8" name="Freeform 309">
                <a:extLst>
                  <a:ext uri="{FF2B5EF4-FFF2-40B4-BE49-F238E27FC236}">
                    <a16:creationId xmlns="" xmlns:a16="http://schemas.microsoft.com/office/drawing/2014/main" id="{ED55512C-098A-4974-AD10-480B5BE0D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5" y="3325814"/>
                <a:ext cx="6350" cy="12699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9" name="Freeform 310">
                <a:extLst>
                  <a:ext uri="{FF2B5EF4-FFF2-40B4-BE49-F238E27FC236}">
                    <a16:creationId xmlns="" xmlns:a16="http://schemas.microsoft.com/office/drawing/2014/main" id="{3AC4C37E-7D38-4E71-A6BA-3E9847F69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041" y="3338513"/>
                <a:ext cx="250825" cy="263526"/>
              </a:xfrm>
              <a:custGeom>
                <a:avLst/>
                <a:gdLst/>
                <a:ahLst/>
                <a:cxnLst>
                  <a:cxn ang="0">
                    <a:pos x="20" y="60"/>
                  </a:cxn>
                  <a:cxn ang="0">
                    <a:pos x="28" y="50"/>
                  </a:cxn>
                  <a:cxn ang="0">
                    <a:pos x="46" y="58"/>
                  </a:cxn>
                  <a:cxn ang="0">
                    <a:pos x="60" y="84"/>
                  </a:cxn>
                  <a:cxn ang="0">
                    <a:pos x="64" y="86"/>
                  </a:cxn>
                  <a:cxn ang="0">
                    <a:pos x="70" y="94"/>
                  </a:cxn>
                  <a:cxn ang="0">
                    <a:pos x="86" y="108"/>
                  </a:cxn>
                  <a:cxn ang="0">
                    <a:pos x="100" y="114"/>
                  </a:cxn>
                  <a:cxn ang="0">
                    <a:pos x="104" y="118"/>
                  </a:cxn>
                  <a:cxn ang="0">
                    <a:pos x="112" y="126"/>
                  </a:cxn>
                  <a:cxn ang="0">
                    <a:pos x="120" y="128"/>
                  </a:cxn>
                  <a:cxn ang="0">
                    <a:pos x="122" y="152"/>
                  </a:cxn>
                  <a:cxn ang="0">
                    <a:pos x="120" y="160"/>
                  </a:cxn>
                  <a:cxn ang="0">
                    <a:pos x="126" y="166"/>
                  </a:cxn>
                  <a:cxn ang="0">
                    <a:pos x="132" y="158"/>
                  </a:cxn>
                  <a:cxn ang="0">
                    <a:pos x="140" y="146"/>
                  </a:cxn>
                  <a:cxn ang="0">
                    <a:pos x="132" y="134"/>
                  </a:cxn>
                  <a:cxn ang="0">
                    <a:pos x="136" y="124"/>
                  </a:cxn>
                  <a:cxn ang="0">
                    <a:pos x="150" y="126"/>
                  </a:cxn>
                  <a:cxn ang="0">
                    <a:pos x="156" y="132"/>
                  </a:cxn>
                  <a:cxn ang="0">
                    <a:pos x="150" y="116"/>
                  </a:cxn>
                  <a:cxn ang="0">
                    <a:pos x="124" y="102"/>
                  </a:cxn>
                  <a:cxn ang="0">
                    <a:pos x="126" y="96"/>
                  </a:cxn>
                  <a:cxn ang="0">
                    <a:pos x="114" y="96"/>
                  </a:cxn>
                  <a:cxn ang="0">
                    <a:pos x="108" y="92"/>
                  </a:cxn>
                  <a:cxn ang="0">
                    <a:pos x="92" y="66"/>
                  </a:cxn>
                  <a:cxn ang="0">
                    <a:pos x="76" y="50"/>
                  </a:cxn>
                  <a:cxn ang="0">
                    <a:pos x="78" y="42"/>
                  </a:cxn>
                  <a:cxn ang="0">
                    <a:pos x="76" y="38"/>
                  </a:cxn>
                  <a:cxn ang="0">
                    <a:pos x="88" y="26"/>
                  </a:cxn>
                  <a:cxn ang="0">
                    <a:pos x="94" y="28"/>
                  </a:cxn>
                  <a:cxn ang="0">
                    <a:pos x="92" y="22"/>
                  </a:cxn>
                  <a:cxn ang="0">
                    <a:pos x="92" y="16"/>
                  </a:cxn>
                  <a:cxn ang="0">
                    <a:pos x="94" y="10"/>
                  </a:cxn>
                  <a:cxn ang="0">
                    <a:pos x="74" y="4"/>
                  </a:cxn>
                  <a:cxn ang="0">
                    <a:pos x="54" y="4"/>
                  </a:cxn>
                  <a:cxn ang="0">
                    <a:pos x="50" y="8"/>
                  </a:cxn>
                  <a:cxn ang="0">
                    <a:pos x="46" y="14"/>
                  </a:cxn>
                  <a:cxn ang="0">
                    <a:pos x="30" y="22"/>
                  </a:cxn>
                  <a:cxn ang="0">
                    <a:pos x="24" y="12"/>
                  </a:cxn>
                  <a:cxn ang="0">
                    <a:pos x="4" y="22"/>
                  </a:cxn>
                  <a:cxn ang="0">
                    <a:pos x="6" y="34"/>
                  </a:cxn>
                  <a:cxn ang="0">
                    <a:pos x="0" y="40"/>
                  </a:cxn>
                  <a:cxn ang="0">
                    <a:pos x="4" y="50"/>
                  </a:cxn>
                  <a:cxn ang="0">
                    <a:pos x="12" y="54"/>
                  </a:cxn>
                  <a:cxn ang="0">
                    <a:pos x="12" y="62"/>
                  </a:cxn>
                </a:cxnLst>
                <a:rect l="0" t="0" r="r" b="b"/>
                <a:pathLst>
                  <a:path w="158" h="166">
                    <a:moveTo>
                      <a:pt x="12" y="62"/>
                    </a:moveTo>
                    <a:lnTo>
                      <a:pt x="20" y="60"/>
                    </a:lnTo>
                    <a:lnTo>
                      <a:pt x="24" y="52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46" y="58"/>
                    </a:lnTo>
                    <a:lnTo>
                      <a:pt x="52" y="76"/>
                    </a:lnTo>
                    <a:lnTo>
                      <a:pt x="60" y="84"/>
                    </a:lnTo>
                    <a:lnTo>
                      <a:pt x="60" y="88"/>
                    </a:lnTo>
                    <a:lnTo>
                      <a:pt x="64" y="86"/>
                    </a:lnTo>
                    <a:lnTo>
                      <a:pt x="66" y="88"/>
                    </a:lnTo>
                    <a:lnTo>
                      <a:pt x="70" y="94"/>
                    </a:lnTo>
                    <a:lnTo>
                      <a:pt x="72" y="94"/>
                    </a:lnTo>
                    <a:lnTo>
                      <a:pt x="86" y="108"/>
                    </a:lnTo>
                    <a:lnTo>
                      <a:pt x="94" y="108"/>
                    </a:lnTo>
                    <a:lnTo>
                      <a:pt x="100" y="114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10" y="118"/>
                    </a:lnTo>
                    <a:lnTo>
                      <a:pt x="112" y="126"/>
                    </a:lnTo>
                    <a:lnTo>
                      <a:pt x="118" y="130"/>
                    </a:lnTo>
                    <a:lnTo>
                      <a:pt x="120" y="128"/>
                    </a:lnTo>
                    <a:lnTo>
                      <a:pt x="128" y="150"/>
                    </a:lnTo>
                    <a:lnTo>
                      <a:pt x="122" y="152"/>
                    </a:lnTo>
                    <a:lnTo>
                      <a:pt x="124" y="156"/>
                    </a:lnTo>
                    <a:lnTo>
                      <a:pt x="120" y="160"/>
                    </a:lnTo>
                    <a:lnTo>
                      <a:pt x="122" y="166"/>
                    </a:lnTo>
                    <a:lnTo>
                      <a:pt x="126" y="166"/>
                    </a:lnTo>
                    <a:lnTo>
                      <a:pt x="128" y="160"/>
                    </a:lnTo>
                    <a:lnTo>
                      <a:pt x="132" y="158"/>
                    </a:lnTo>
                    <a:lnTo>
                      <a:pt x="134" y="150"/>
                    </a:lnTo>
                    <a:lnTo>
                      <a:pt x="140" y="146"/>
                    </a:lnTo>
                    <a:lnTo>
                      <a:pt x="140" y="140"/>
                    </a:lnTo>
                    <a:lnTo>
                      <a:pt x="132" y="134"/>
                    </a:lnTo>
                    <a:lnTo>
                      <a:pt x="134" y="126"/>
                    </a:lnTo>
                    <a:lnTo>
                      <a:pt x="136" y="124"/>
                    </a:lnTo>
                    <a:lnTo>
                      <a:pt x="140" y="120"/>
                    </a:lnTo>
                    <a:lnTo>
                      <a:pt x="150" y="126"/>
                    </a:lnTo>
                    <a:lnTo>
                      <a:pt x="154" y="130"/>
                    </a:lnTo>
                    <a:lnTo>
                      <a:pt x="156" y="132"/>
                    </a:lnTo>
                    <a:lnTo>
                      <a:pt x="158" y="128"/>
                    </a:lnTo>
                    <a:lnTo>
                      <a:pt x="150" y="116"/>
                    </a:lnTo>
                    <a:lnTo>
                      <a:pt x="124" y="104"/>
                    </a:lnTo>
                    <a:lnTo>
                      <a:pt x="124" y="102"/>
                    </a:lnTo>
                    <a:lnTo>
                      <a:pt x="126" y="98"/>
                    </a:lnTo>
                    <a:lnTo>
                      <a:pt x="126" y="96"/>
                    </a:lnTo>
                    <a:lnTo>
                      <a:pt x="126" y="94"/>
                    </a:lnTo>
                    <a:lnTo>
                      <a:pt x="114" y="96"/>
                    </a:lnTo>
                    <a:lnTo>
                      <a:pt x="114" y="98"/>
                    </a:lnTo>
                    <a:lnTo>
                      <a:pt x="108" y="92"/>
                    </a:lnTo>
                    <a:lnTo>
                      <a:pt x="100" y="84"/>
                    </a:lnTo>
                    <a:lnTo>
                      <a:pt x="92" y="66"/>
                    </a:lnTo>
                    <a:lnTo>
                      <a:pt x="78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8" y="42"/>
                    </a:lnTo>
                    <a:lnTo>
                      <a:pt x="78" y="40"/>
                    </a:lnTo>
                    <a:lnTo>
                      <a:pt x="76" y="38"/>
                    </a:lnTo>
                    <a:lnTo>
                      <a:pt x="74" y="32"/>
                    </a:lnTo>
                    <a:lnTo>
                      <a:pt x="88" y="26"/>
                    </a:lnTo>
                    <a:lnTo>
                      <a:pt x="94" y="26"/>
                    </a:lnTo>
                    <a:lnTo>
                      <a:pt x="94" y="28"/>
                    </a:lnTo>
                    <a:lnTo>
                      <a:pt x="98" y="28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94" y="10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2" y="0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6" y="14"/>
                    </a:lnTo>
                    <a:lnTo>
                      <a:pt x="34" y="12"/>
                    </a:lnTo>
                    <a:lnTo>
                      <a:pt x="30" y="22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16" y="22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6" y="34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4" y="42"/>
                    </a:lnTo>
                    <a:lnTo>
                      <a:pt x="4" y="5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0" name="Freeform 311">
                <a:extLst>
                  <a:ext uri="{FF2B5EF4-FFF2-40B4-BE49-F238E27FC236}">
                    <a16:creationId xmlns="" xmlns:a16="http://schemas.microsoft.com/office/drawing/2014/main" id="{F8A50AD8-DC42-4348-8FFF-A3A10E79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091" y="3351214"/>
                <a:ext cx="123825" cy="107950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58" y="16"/>
                  </a:cxn>
                  <a:cxn ang="0">
                    <a:pos x="52" y="12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6" y="4"/>
                  </a:cxn>
                  <a:cxn ang="0">
                    <a:pos x="28" y="8"/>
                  </a:cxn>
                  <a:cxn ang="0">
                    <a:pos x="26" y="10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2" y="18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18" y="22"/>
                  </a:cxn>
                  <a:cxn ang="0">
                    <a:pos x="16" y="24"/>
                  </a:cxn>
                  <a:cxn ang="0">
                    <a:pos x="14" y="20"/>
                  </a:cxn>
                  <a:cxn ang="0">
                    <a:pos x="10" y="2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4" y="34"/>
                  </a:cxn>
                  <a:cxn ang="0">
                    <a:pos x="6" y="34"/>
                  </a:cxn>
                  <a:cxn ang="0">
                    <a:pos x="10" y="24"/>
                  </a:cxn>
                  <a:cxn ang="0">
                    <a:pos x="14" y="26"/>
                  </a:cxn>
                  <a:cxn ang="0">
                    <a:pos x="18" y="30"/>
                  </a:cxn>
                  <a:cxn ang="0">
                    <a:pos x="20" y="40"/>
                  </a:cxn>
                  <a:cxn ang="0">
                    <a:pos x="26" y="44"/>
                  </a:cxn>
                  <a:cxn ang="0">
                    <a:pos x="22" y="44"/>
                  </a:cxn>
                  <a:cxn ang="0">
                    <a:pos x="22" y="46"/>
                  </a:cxn>
                  <a:cxn ang="0">
                    <a:pos x="32" y="54"/>
                  </a:cxn>
                  <a:cxn ang="0">
                    <a:pos x="32" y="58"/>
                  </a:cxn>
                  <a:cxn ang="0">
                    <a:pos x="44" y="60"/>
                  </a:cxn>
                  <a:cxn ang="0">
                    <a:pos x="54" y="68"/>
                  </a:cxn>
                  <a:cxn ang="0">
                    <a:pos x="54" y="68"/>
                  </a:cxn>
                  <a:cxn ang="0">
                    <a:pos x="56" y="68"/>
                  </a:cxn>
                  <a:cxn ang="0">
                    <a:pos x="50" y="62"/>
                  </a:cxn>
                  <a:cxn ang="0">
                    <a:pos x="50" y="58"/>
                  </a:cxn>
                  <a:cxn ang="0">
                    <a:pos x="34" y="44"/>
                  </a:cxn>
                  <a:cxn ang="0">
                    <a:pos x="34" y="38"/>
                  </a:cxn>
                  <a:cxn ang="0">
                    <a:pos x="32" y="34"/>
                  </a:cxn>
                  <a:cxn ang="0">
                    <a:pos x="30" y="32"/>
                  </a:cxn>
                  <a:cxn ang="0">
                    <a:pos x="30" y="26"/>
                  </a:cxn>
                  <a:cxn ang="0">
                    <a:pos x="34" y="2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2" y="24"/>
                  </a:cxn>
                  <a:cxn ang="0">
                    <a:pos x="46" y="24"/>
                  </a:cxn>
                  <a:cxn ang="0">
                    <a:pos x="58" y="28"/>
                  </a:cxn>
                  <a:cxn ang="0">
                    <a:pos x="60" y="26"/>
                  </a:cxn>
                  <a:cxn ang="0">
                    <a:pos x="68" y="28"/>
                  </a:cxn>
                  <a:cxn ang="0">
                    <a:pos x="72" y="32"/>
                  </a:cxn>
                  <a:cxn ang="0">
                    <a:pos x="74" y="32"/>
                  </a:cxn>
                  <a:cxn ang="0">
                    <a:pos x="76" y="26"/>
                  </a:cxn>
                  <a:cxn ang="0">
                    <a:pos x="78" y="24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0" y="14"/>
                  </a:cxn>
                  <a:cxn ang="0">
                    <a:pos x="70" y="14"/>
                  </a:cxn>
                </a:cxnLst>
                <a:rect l="0" t="0" r="r" b="b"/>
                <a:pathLst>
                  <a:path w="78" h="68">
                    <a:moveTo>
                      <a:pt x="70" y="14"/>
                    </a:moveTo>
                    <a:lnTo>
                      <a:pt x="58" y="16"/>
                    </a:lnTo>
                    <a:lnTo>
                      <a:pt x="52" y="1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4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0"/>
                    </a:lnTo>
                    <a:lnTo>
                      <a:pt x="1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4" y="26"/>
                    </a:lnTo>
                    <a:lnTo>
                      <a:pt x="18" y="30"/>
                    </a:lnTo>
                    <a:lnTo>
                      <a:pt x="20" y="40"/>
                    </a:lnTo>
                    <a:lnTo>
                      <a:pt x="26" y="44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32" y="54"/>
                    </a:lnTo>
                    <a:lnTo>
                      <a:pt x="32" y="58"/>
                    </a:lnTo>
                    <a:lnTo>
                      <a:pt x="44" y="60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6" y="68"/>
                    </a:lnTo>
                    <a:lnTo>
                      <a:pt x="50" y="62"/>
                    </a:lnTo>
                    <a:lnTo>
                      <a:pt x="50" y="58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2" y="34"/>
                    </a:lnTo>
                    <a:lnTo>
                      <a:pt x="30" y="32"/>
                    </a:lnTo>
                    <a:lnTo>
                      <a:pt x="30" y="26"/>
                    </a:lnTo>
                    <a:lnTo>
                      <a:pt x="34" y="2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58" y="28"/>
                    </a:lnTo>
                    <a:lnTo>
                      <a:pt x="60" y="26"/>
                    </a:lnTo>
                    <a:lnTo>
                      <a:pt x="68" y="28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6" y="26"/>
                    </a:lnTo>
                    <a:lnTo>
                      <a:pt x="78" y="24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0" y="20"/>
                    </a:lnTo>
                    <a:lnTo>
                      <a:pt x="72" y="14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1" name="Freeform 312">
                <a:extLst>
                  <a:ext uri="{FF2B5EF4-FFF2-40B4-BE49-F238E27FC236}">
                    <a16:creationId xmlns="" xmlns:a16="http://schemas.microsoft.com/office/drawing/2014/main" id="{647B453A-985B-45DC-ACF5-672E781CB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640" y="2884489"/>
                <a:ext cx="101600" cy="82550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4" y="34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0" y="26"/>
                  </a:cxn>
                  <a:cxn ang="0">
                    <a:pos x="4" y="24"/>
                  </a:cxn>
                  <a:cxn ang="0">
                    <a:pos x="0" y="22"/>
                  </a:cxn>
                  <a:cxn ang="0">
                    <a:pos x="0" y="12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26" y="4"/>
                  </a:cxn>
                  <a:cxn ang="0">
                    <a:pos x="30" y="0"/>
                  </a:cxn>
                  <a:cxn ang="0">
                    <a:pos x="48" y="6"/>
                  </a:cxn>
                  <a:cxn ang="0">
                    <a:pos x="58" y="6"/>
                  </a:cxn>
                  <a:cxn ang="0">
                    <a:pos x="62" y="6"/>
                  </a:cxn>
                  <a:cxn ang="0">
                    <a:pos x="62" y="2"/>
                  </a:cxn>
                  <a:cxn ang="0">
                    <a:pos x="64" y="6"/>
                  </a:cxn>
                  <a:cxn ang="0">
                    <a:pos x="60" y="14"/>
                  </a:cxn>
                  <a:cxn ang="0">
                    <a:pos x="48" y="18"/>
                  </a:cxn>
                  <a:cxn ang="0">
                    <a:pos x="58" y="46"/>
                  </a:cxn>
                  <a:cxn ang="0">
                    <a:pos x="54" y="52"/>
                  </a:cxn>
                  <a:cxn ang="0">
                    <a:pos x="54" y="52"/>
                  </a:cxn>
                  <a:cxn ang="0">
                    <a:pos x="42" y="52"/>
                  </a:cxn>
                  <a:cxn ang="0">
                    <a:pos x="36" y="46"/>
                  </a:cxn>
                  <a:cxn ang="0">
                    <a:pos x="24" y="42"/>
                  </a:cxn>
                  <a:cxn ang="0">
                    <a:pos x="12" y="46"/>
                  </a:cxn>
                  <a:cxn ang="0">
                    <a:pos x="12" y="46"/>
                  </a:cxn>
                </a:cxnLst>
                <a:rect l="0" t="0" r="r" b="b"/>
                <a:pathLst>
                  <a:path w="64" h="52">
                    <a:moveTo>
                      <a:pt x="12" y="46"/>
                    </a:moveTo>
                    <a:lnTo>
                      <a:pt x="14" y="34"/>
                    </a:lnTo>
                    <a:lnTo>
                      <a:pt x="10" y="34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0" y="26"/>
                    </a:lnTo>
                    <a:lnTo>
                      <a:pt x="4" y="24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26" y="4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2" y="6"/>
                    </a:lnTo>
                    <a:lnTo>
                      <a:pt x="62" y="2"/>
                    </a:lnTo>
                    <a:lnTo>
                      <a:pt x="64" y="6"/>
                    </a:lnTo>
                    <a:lnTo>
                      <a:pt x="60" y="14"/>
                    </a:lnTo>
                    <a:lnTo>
                      <a:pt x="48" y="18"/>
                    </a:lnTo>
                    <a:lnTo>
                      <a:pt x="58" y="46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42" y="52"/>
                    </a:lnTo>
                    <a:lnTo>
                      <a:pt x="36" y="46"/>
                    </a:lnTo>
                    <a:lnTo>
                      <a:pt x="24" y="42"/>
                    </a:lnTo>
                    <a:lnTo>
                      <a:pt x="12" y="46"/>
                    </a:lnTo>
                    <a:lnTo>
                      <a:pt x="12" y="4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2" name="Freeform 313">
                <a:extLst>
                  <a:ext uri="{FF2B5EF4-FFF2-40B4-BE49-F238E27FC236}">
                    <a16:creationId xmlns="" xmlns:a16="http://schemas.microsoft.com/office/drawing/2014/main" id="{A8C60327-04FD-4A24-9850-8C664D23E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790" y="3074989"/>
                <a:ext cx="209551" cy="19685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32"/>
                  </a:cxn>
                  <a:cxn ang="0">
                    <a:pos x="2" y="36"/>
                  </a:cxn>
                  <a:cxn ang="0">
                    <a:pos x="0" y="46"/>
                  </a:cxn>
                  <a:cxn ang="0">
                    <a:pos x="4" y="48"/>
                  </a:cxn>
                  <a:cxn ang="0">
                    <a:pos x="4" y="62"/>
                  </a:cxn>
                  <a:cxn ang="0">
                    <a:pos x="6" y="72"/>
                  </a:cxn>
                  <a:cxn ang="0">
                    <a:pos x="10" y="76"/>
                  </a:cxn>
                  <a:cxn ang="0">
                    <a:pos x="8" y="88"/>
                  </a:cxn>
                  <a:cxn ang="0">
                    <a:pos x="10" y="90"/>
                  </a:cxn>
                  <a:cxn ang="0">
                    <a:pos x="12" y="86"/>
                  </a:cxn>
                  <a:cxn ang="0">
                    <a:pos x="16" y="90"/>
                  </a:cxn>
                  <a:cxn ang="0">
                    <a:pos x="24" y="90"/>
                  </a:cxn>
                  <a:cxn ang="0">
                    <a:pos x="28" y="94"/>
                  </a:cxn>
                  <a:cxn ang="0">
                    <a:pos x="28" y="98"/>
                  </a:cxn>
                  <a:cxn ang="0">
                    <a:pos x="34" y="102"/>
                  </a:cxn>
                  <a:cxn ang="0">
                    <a:pos x="38" y="100"/>
                  </a:cxn>
                  <a:cxn ang="0">
                    <a:pos x="36" y="98"/>
                  </a:cxn>
                  <a:cxn ang="0">
                    <a:pos x="48" y="100"/>
                  </a:cxn>
                  <a:cxn ang="0">
                    <a:pos x="48" y="104"/>
                  </a:cxn>
                  <a:cxn ang="0">
                    <a:pos x="54" y="106"/>
                  </a:cxn>
                  <a:cxn ang="0">
                    <a:pos x="58" y="114"/>
                  </a:cxn>
                  <a:cxn ang="0">
                    <a:pos x="62" y="116"/>
                  </a:cxn>
                  <a:cxn ang="0">
                    <a:pos x="66" y="118"/>
                  </a:cxn>
                  <a:cxn ang="0">
                    <a:pos x="70" y="116"/>
                  </a:cxn>
                  <a:cxn ang="0">
                    <a:pos x="76" y="122"/>
                  </a:cxn>
                  <a:cxn ang="0">
                    <a:pos x="84" y="118"/>
                  </a:cxn>
                  <a:cxn ang="0">
                    <a:pos x="90" y="120"/>
                  </a:cxn>
                  <a:cxn ang="0">
                    <a:pos x="98" y="118"/>
                  </a:cxn>
                  <a:cxn ang="0">
                    <a:pos x="110" y="124"/>
                  </a:cxn>
                  <a:cxn ang="0">
                    <a:pos x="114" y="124"/>
                  </a:cxn>
                  <a:cxn ang="0">
                    <a:pos x="114" y="118"/>
                  </a:cxn>
                  <a:cxn ang="0">
                    <a:pos x="118" y="108"/>
                  </a:cxn>
                  <a:cxn ang="0">
                    <a:pos x="132" y="96"/>
                  </a:cxn>
                  <a:cxn ang="0">
                    <a:pos x="132" y="94"/>
                  </a:cxn>
                  <a:cxn ang="0">
                    <a:pos x="132" y="86"/>
                  </a:cxn>
                  <a:cxn ang="0">
                    <a:pos x="128" y="84"/>
                  </a:cxn>
                  <a:cxn ang="0">
                    <a:pos x="124" y="72"/>
                  </a:cxn>
                  <a:cxn ang="0">
                    <a:pos x="126" y="62"/>
                  </a:cxn>
                  <a:cxn ang="0">
                    <a:pos x="120" y="56"/>
                  </a:cxn>
                  <a:cxn ang="0">
                    <a:pos x="130" y="48"/>
                  </a:cxn>
                  <a:cxn ang="0">
                    <a:pos x="130" y="40"/>
                  </a:cxn>
                  <a:cxn ang="0">
                    <a:pos x="124" y="18"/>
                  </a:cxn>
                  <a:cxn ang="0">
                    <a:pos x="124" y="16"/>
                  </a:cxn>
                  <a:cxn ang="0">
                    <a:pos x="116" y="10"/>
                  </a:cxn>
                  <a:cxn ang="0">
                    <a:pos x="92" y="12"/>
                  </a:cxn>
                  <a:cxn ang="0">
                    <a:pos x="72" y="8"/>
                  </a:cxn>
                  <a:cxn ang="0">
                    <a:pos x="62" y="12"/>
                  </a:cxn>
                  <a:cxn ang="0">
                    <a:pos x="58" y="4"/>
                  </a:cxn>
                  <a:cxn ang="0">
                    <a:pos x="62" y="4"/>
                  </a:cxn>
                  <a:cxn ang="0">
                    <a:pos x="60" y="2"/>
                  </a:cxn>
                  <a:cxn ang="0">
                    <a:pos x="52" y="0"/>
                  </a:cxn>
                  <a:cxn ang="0">
                    <a:pos x="42" y="2"/>
                  </a:cxn>
                  <a:cxn ang="0">
                    <a:pos x="24" y="12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6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32" h="124">
                    <a:moveTo>
                      <a:pt x="0" y="24"/>
                    </a:moveTo>
                    <a:lnTo>
                      <a:pt x="2" y="32"/>
                    </a:lnTo>
                    <a:lnTo>
                      <a:pt x="2" y="36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4" y="62"/>
                    </a:lnTo>
                    <a:lnTo>
                      <a:pt x="6" y="72"/>
                    </a:lnTo>
                    <a:lnTo>
                      <a:pt x="10" y="76"/>
                    </a:lnTo>
                    <a:lnTo>
                      <a:pt x="8" y="88"/>
                    </a:lnTo>
                    <a:lnTo>
                      <a:pt x="10" y="90"/>
                    </a:lnTo>
                    <a:lnTo>
                      <a:pt x="12" y="86"/>
                    </a:lnTo>
                    <a:lnTo>
                      <a:pt x="16" y="90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28" y="98"/>
                    </a:lnTo>
                    <a:lnTo>
                      <a:pt x="34" y="102"/>
                    </a:lnTo>
                    <a:lnTo>
                      <a:pt x="38" y="100"/>
                    </a:lnTo>
                    <a:lnTo>
                      <a:pt x="36" y="98"/>
                    </a:lnTo>
                    <a:lnTo>
                      <a:pt x="48" y="100"/>
                    </a:lnTo>
                    <a:lnTo>
                      <a:pt x="48" y="104"/>
                    </a:lnTo>
                    <a:lnTo>
                      <a:pt x="54" y="106"/>
                    </a:lnTo>
                    <a:lnTo>
                      <a:pt x="58" y="114"/>
                    </a:lnTo>
                    <a:lnTo>
                      <a:pt x="62" y="116"/>
                    </a:lnTo>
                    <a:lnTo>
                      <a:pt x="66" y="118"/>
                    </a:lnTo>
                    <a:lnTo>
                      <a:pt x="70" y="116"/>
                    </a:lnTo>
                    <a:lnTo>
                      <a:pt x="76" y="122"/>
                    </a:lnTo>
                    <a:lnTo>
                      <a:pt x="84" y="118"/>
                    </a:lnTo>
                    <a:lnTo>
                      <a:pt x="90" y="120"/>
                    </a:lnTo>
                    <a:lnTo>
                      <a:pt x="98" y="118"/>
                    </a:lnTo>
                    <a:lnTo>
                      <a:pt x="110" y="124"/>
                    </a:lnTo>
                    <a:lnTo>
                      <a:pt x="114" y="124"/>
                    </a:lnTo>
                    <a:lnTo>
                      <a:pt x="114" y="118"/>
                    </a:lnTo>
                    <a:lnTo>
                      <a:pt x="118" y="108"/>
                    </a:lnTo>
                    <a:lnTo>
                      <a:pt x="132" y="96"/>
                    </a:lnTo>
                    <a:lnTo>
                      <a:pt x="132" y="94"/>
                    </a:lnTo>
                    <a:lnTo>
                      <a:pt x="132" y="86"/>
                    </a:lnTo>
                    <a:lnTo>
                      <a:pt x="128" y="84"/>
                    </a:lnTo>
                    <a:lnTo>
                      <a:pt x="124" y="72"/>
                    </a:lnTo>
                    <a:lnTo>
                      <a:pt x="126" y="62"/>
                    </a:lnTo>
                    <a:lnTo>
                      <a:pt x="120" y="56"/>
                    </a:lnTo>
                    <a:lnTo>
                      <a:pt x="130" y="48"/>
                    </a:lnTo>
                    <a:lnTo>
                      <a:pt x="130" y="40"/>
                    </a:lnTo>
                    <a:lnTo>
                      <a:pt x="124" y="18"/>
                    </a:lnTo>
                    <a:lnTo>
                      <a:pt x="124" y="16"/>
                    </a:lnTo>
                    <a:lnTo>
                      <a:pt x="116" y="10"/>
                    </a:lnTo>
                    <a:lnTo>
                      <a:pt x="92" y="12"/>
                    </a:lnTo>
                    <a:lnTo>
                      <a:pt x="72" y="8"/>
                    </a:lnTo>
                    <a:lnTo>
                      <a:pt x="62" y="12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24" y="12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3" name="Freeform 314">
                <a:extLst>
                  <a:ext uri="{FF2B5EF4-FFF2-40B4-BE49-F238E27FC236}">
                    <a16:creationId xmlns="" xmlns:a16="http://schemas.microsoft.com/office/drawing/2014/main" id="{8C827343-BCE6-4DBE-B7EF-6CAF9A85C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665" y="2951164"/>
                <a:ext cx="158750" cy="92075"/>
              </a:xfrm>
              <a:custGeom>
                <a:avLst/>
                <a:gdLst/>
                <a:ahLst/>
                <a:cxnLst>
                  <a:cxn ang="0">
                    <a:pos x="78" y="58"/>
                  </a:cxn>
                  <a:cxn ang="0">
                    <a:pos x="84" y="54"/>
                  </a:cxn>
                  <a:cxn ang="0">
                    <a:pos x="90" y="54"/>
                  </a:cxn>
                  <a:cxn ang="0">
                    <a:pos x="94" y="46"/>
                  </a:cxn>
                  <a:cxn ang="0">
                    <a:pos x="100" y="46"/>
                  </a:cxn>
                  <a:cxn ang="0">
                    <a:pos x="98" y="36"/>
                  </a:cxn>
                  <a:cxn ang="0">
                    <a:pos x="92" y="26"/>
                  </a:cxn>
                  <a:cxn ang="0">
                    <a:pos x="94" y="18"/>
                  </a:cxn>
                  <a:cxn ang="0">
                    <a:pos x="88" y="10"/>
                  </a:cxn>
                  <a:cxn ang="0">
                    <a:pos x="88" y="10"/>
                  </a:cxn>
                  <a:cxn ang="0">
                    <a:pos x="76" y="10"/>
                  </a:cxn>
                  <a:cxn ang="0">
                    <a:pos x="70" y="4"/>
                  </a:cxn>
                  <a:cxn ang="0">
                    <a:pos x="58" y="0"/>
                  </a:cxn>
                  <a:cxn ang="0">
                    <a:pos x="46" y="4"/>
                  </a:cxn>
                  <a:cxn ang="0">
                    <a:pos x="46" y="6"/>
                  </a:cxn>
                  <a:cxn ang="0">
                    <a:pos x="46" y="20"/>
                  </a:cxn>
                  <a:cxn ang="0">
                    <a:pos x="44" y="28"/>
                  </a:cxn>
                  <a:cxn ang="0">
                    <a:pos x="42" y="24"/>
                  </a:cxn>
                  <a:cxn ang="0">
                    <a:pos x="36" y="26"/>
                  </a:cxn>
                  <a:cxn ang="0">
                    <a:pos x="34" y="24"/>
                  </a:cxn>
                  <a:cxn ang="0">
                    <a:pos x="30" y="18"/>
                  </a:cxn>
                  <a:cxn ang="0">
                    <a:pos x="30" y="20"/>
                  </a:cxn>
                  <a:cxn ang="0">
                    <a:pos x="22" y="8"/>
                  </a:cxn>
                  <a:cxn ang="0">
                    <a:pos x="12" y="12"/>
                  </a:cxn>
                  <a:cxn ang="0">
                    <a:pos x="2" y="32"/>
                  </a:cxn>
                  <a:cxn ang="0">
                    <a:pos x="0" y="44"/>
                  </a:cxn>
                  <a:cxn ang="0">
                    <a:pos x="2" y="46"/>
                  </a:cxn>
                  <a:cxn ang="0">
                    <a:pos x="4" y="48"/>
                  </a:cxn>
                  <a:cxn ang="0">
                    <a:pos x="8" y="42"/>
                  </a:cxn>
                  <a:cxn ang="0">
                    <a:pos x="16" y="38"/>
                  </a:cxn>
                  <a:cxn ang="0">
                    <a:pos x="38" y="40"/>
                  </a:cxn>
                  <a:cxn ang="0">
                    <a:pos x="46" y="42"/>
                  </a:cxn>
                  <a:cxn ang="0">
                    <a:pos x="54" y="38"/>
                  </a:cxn>
                  <a:cxn ang="0">
                    <a:pos x="58" y="44"/>
                  </a:cxn>
                  <a:cxn ang="0">
                    <a:pos x="64" y="46"/>
                  </a:cxn>
                  <a:cxn ang="0">
                    <a:pos x="78" y="58"/>
                  </a:cxn>
                  <a:cxn ang="0">
                    <a:pos x="78" y="58"/>
                  </a:cxn>
                </a:cxnLst>
                <a:rect l="0" t="0" r="r" b="b"/>
                <a:pathLst>
                  <a:path w="100" h="58">
                    <a:moveTo>
                      <a:pt x="78" y="58"/>
                    </a:moveTo>
                    <a:lnTo>
                      <a:pt x="84" y="54"/>
                    </a:lnTo>
                    <a:lnTo>
                      <a:pt x="90" y="54"/>
                    </a:lnTo>
                    <a:lnTo>
                      <a:pt x="94" y="46"/>
                    </a:lnTo>
                    <a:lnTo>
                      <a:pt x="100" y="46"/>
                    </a:lnTo>
                    <a:lnTo>
                      <a:pt x="98" y="36"/>
                    </a:lnTo>
                    <a:lnTo>
                      <a:pt x="92" y="26"/>
                    </a:lnTo>
                    <a:lnTo>
                      <a:pt x="94" y="18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76" y="10"/>
                    </a:lnTo>
                    <a:lnTo>
                      <a:pt x="70" y="4"/>
                    </a:lnTo>
                    <a:lnTo>
                      <a:pt x="58" y="0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6" y="20"/>
                    </a:lnTo>
                    <a:lnTo>
                      <a:pt x="44" y="28"/>
                    </a:lnTo>
                    <a:lnTo>
                      <a:pt x="42" y="24"/>
                    </a:lnTo>
                    <a:lnTo>
                      <a:pt x="36" y="26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22" y="8"/>
                    </a:lnTo>
                    <a:lnTo>
                      <a:pt x="12" y="12"/>
                    </a:lnTo>
                    <a:lnTo>
                      <a:pt x="2" y="32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8" y="42"/>
                    </a:lnTo>
                    <a:lnTo>
                      <a:pt x="16" y="38"/>
                    </a:lnTo>
                    <a:lnTo>
                      <a:pt x="38" y="40"/>
                    </a:lnTo>
                    <a:lnTo>
                      <a:pt x="46" y="42"/>
                    </a:lnTo>
                    <a:lnTo>
                      <a:pt x="54" y="38"/>
                    </a:lnTo>
                    <a:lnTo>
                      <a:pt x="58" y="44"/>
                    </a:lnTo>
                    <a:lnTo>
                      <a:pt x="64" y="46"/>
                    </a:lnTo>
                    <a:lnTo>
                      <a:pt x="78" y="58"/>
                    </a:lnTo>
                    <a:lnTo>
                      <a:pt x="78" y="5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4" name="Freeform 315">
                <a:extLst>
                  <a:ext uri="{FF2B5EF4-FFF2-40B4-BE49-F238E27FC236}">
                    <a16:creationId xmlns="" xmlns:a16="http://schemas.microsoft.com/office/drawing/2014/main" id="{9D85A5CA-F693-4E4F-BE17-CCBCE5713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840" y="3011488"/>
                <a:ext cx="120650" cy="92075"/>
              </a:xfrm>
              <a:custGeom>
                <a:avLst/>
                <a:gdLst/>
                <a:ahLst/>
                <a:cxnLst>
                  <a:cxn ang="0">
                    <a:pos x="50" y="58"/>
                  </a:cxn>
                  <a:cxn ang="0">
                    <a:pos x="50" y="54"/>
                  </a:cxn>
                  <a:cxn ang="0">
                    <a:pos x="56" y="52"/>
                  </a:cxn>
                  <a:cxn ang="0">
                    <a:pos x="64" y="54"/>
                  </a:cxn>
                  <a:cxn ang="0">
                    <a:pos x="60" y="48"/>
                  </a:cxn>
                  <a:cxn ang="0">
                    <a:pos x="64" y="44"/>
                  </a:cxn>
                  <a:cxn ang="0">
                    <a:pos x="64" y="36"/>
                  </a:cxn>
                  <a:cxn ang="0">
                    <a:pos x="74" y="32"/>
                  </a:cxn>
                  <a:cxn ang="0">
                    <a:pos x="76" y="28"/>
                  </a:cxn>
                  <a:cxn ang="0">
                    <a:pos x="72" y="26"/>
                  </a:cxn>
                  <a:cxn ang="0">
                    <a:pos x="72" y="22"/>
                  </a:cxn>
                  <a:cxn ang="0">
                    <a:pos x="76" y="20"/>
                  </a:cxn>
                  <a:cxn ang="0">
                    <a:pos x="76" y="20"/>
                  </a:cxn>
                  <a:cxn ang="0">
                    <a:pos x="62" y="8"/>
                  </a:cxn>
                  <a:cxn ang="0">
                    <a:pos x="56" y="6"/>
                  </a:cxn>
                  <a:cxn ang="0">
                    <a:pos x="52" y="0"/>
                  </a:cxn>
                  <a:cxn ang="0">
                    <a:pos x="44" y="4"/>
                  </a:cxn>
                  <a:cxn ang="0">
                    <a:pos x="36" y="2"/>
                  </a:cxn>
                  <a:cxn ang="0">
                    <a:pos x="14" y="0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4" y="28"/>
                  </a:cxn>
                  <a:cxn ang="0">
                    <a:pos x="22" y="34"/>
                  </a:cxn>
                  <a:cxn ang="0">
                    <a:pos x="24" y="38"/>
                  </a:cxn>
                  <a:cxn ang="0">
                    <a:pos x="22" y="42"/>
                  </a:cxn>
                  <a:cxn ang="0">
                    <a:pos x="24" y="50"/>
                  </a:cxn>
                  <a:cxn ang="0">
                    <a:pos x="32" y="56"/>
                  </a:cxn>
                  <a:cxn ang="0">
                    <a:pos x="32" y="58"/>
                  </a:cxn>
                  <a:cxn ang="0">
                    <a:pos x="50" y="58"/>
                  </a:cxn>
                  <a:cxn ang="0">
                    <a:pos x="50" y="58"/>
                  </a:cxn>
                </a:cxnLst>
                <a:rect l="0" t="0" r="r" b="b"/>
                <a:pathLst>
                  <a:path w="76" h="58">
                    <a:moveTo>
                      <a:pt x="50" y="58"/>
                    </a:moveTo>
                    <a:lnTo>
                      <a:pt x="50" y="54"/>
                    </a:lnTo>
                    <a:lnTo>
                      <a:pt x="56" y="52"/>
                    </a:lnTo>
                    <a:lnTo>
                      <a:pt x="64" y="54"/>
                    </a:lnTo>
                    <a:lnTo>
                      <a:pt x="60" y="48"/>
                    </a:lnTo>
                    <a:lnTo>
                      <a:pt x="64" y="44"/>
                    </a:lnTo>
                    <a:lnTo>
                      <a:pt x="64" y="36"/>
                    </a:lnTo>
                    <a:lnTo>
                      <a:pt x="74" y="32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72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62" y="8"/>
                    </a:lnTo>
                    <a:lnTo>
                      <a:pt x="56" y="6"/>
                    </a:lnTo>
                    <a:lnTo>
                      <a:pt x="52" y="0"/>
                    </a:lnTo>
                    <a:lnTo>
                      <a:pt x="44" y="4"/>
                    </a:lnTo>
                    <a:lnTo>
                      <a:pt x="36" y="2"/>
                    </a:lnTo>
                    <a:lnTo>
                      <a:pt x="14" y="0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22" y="34"/>
                    </a:lnTo>
                    <a:lnTo>
                      <a:pt x="24" y="38"/>
                    </a:lnTo>
                    <a:lnTo>
                      <a:pt x="22" y="42"/>
                    </a:lnTo>
                    <a:lnTo>
                      <a:pt x="24" y="50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50" y="58"/>
                    </a:lnTo>
                    <a:lnTo>
                      <a:pt x="5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5" name="Freeform 316">
                <a:extLst>
                  <a:ext uri="{FF2B5EF4-FFF2-40B4-BE49-F238E27FC236}">
                    <a16:creationId xmlns="" xmlns:a16="http://schemas.microsoft.com/office/drawing/2014/main" id="{374A322D-4F9B-4583-95A9-AE8B7F43C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090" y="3043239"/>
                <a:ext cx="69850" cy="5079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0" y="32"/>
                  </a:cxn>
                  <a:cxn ang="0">
                    <a:pos x="44" y="30"/>
                  </a:cxn>
                  <a:cxn ang="0">
                    <a:pos x="42" y="22"/>
                  </a:cxn>
                  <a:cxn ang="0">
                    <a:pos x="44" y="18"/>
                  </a:cxn>
                  <a:cxn ang="0">
                    <a:pos x="42" y="14"/>
                  </a:cxn>
                  <a:cxn ang="0">
                    <a:pos x="24" y="8"/>
                  </a:cxn>
                  <a:cxn ang="0">
                    <a:pos x="22" y="18"/>
                  </a:cxn>
                  <a:cxn ang="0">
                    <a:pos x="14" y="16"/>
                  </a:cxn>
                  <a:cxn ang="0">
                    <a:pos x="20" y="6"/>
                  </a:cxn>
                  <a:cxn ang="0">
                    <a:pos x="20" y="0"/>
                  </a:cxn>
                  <a:cxn ang="0">
                    <a:pos x="16" y="10"/>
                  </a:cxn>
                  <a:cxn ang="0">
                    <a:pos x="12" y="16"/>
                  </a:cxn>
                  <a:cxn ang="0">
                    <a:pos x="6" y="16"/>
                  </a:cxn>
                  <a:cxn ang="0">
                    <a:pos x="4" y="24"/>
                  </a:cxn>
                  <a:cxn ang="0">
                    <a:pos x="0" y="28"/>
                  </a:cxn>
                  <a:cxn ang="0">
                    <a:pos x="0" y="28"/>
                  </a:cxn>
                </a:cxnLst>
                <a:rect l="0" t="0" r="r" b="b"/>
                <a:pathLst>
                  <a:path w="44" h="32">
                    <a:moveTo>
                      <a:pt x="0" y="28"/>
                    </a:moveTo>
                    <a:lnTo>
                      <a:pt x="20" y="32"/>
                    </a:lnTo>
                    <a:lnTo>
                      <a:pt x="44" y="30"/>
                    </a:lnTo>
                    <a:lnTo>
                      <a:pt x="42" y="22"/>
                    </a:lnTo>
                    <a:lnTo>
                      <a:pt x="44" y="18"/>
                    </a:lnTo>
                    <a:lnTo>
                      <a:pt x="42" y="14"/>
                    </a:lnTo>
                    <a:lnTo>
                      <a:pt x="24" y="8"/>
                    </a:lnTo>
                    <a:lnTo>
                      <a:pt x="22" y="18"/>
                    </a:lnTo>
                    <a:lnTo>
                      <a:pt x="14" y="16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6" y="16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6" name="Freeform 317">
                <a:extLst>
                  <a:ext uri="{FF2B5EF4-FFF2-40B4-BE49-F238E27FC236}">
                    <a16:creationId xmlns="" xmlns:a16="http://schemas.microsoft.com/office/drawing/2014/main" id="{8A8DD048-1F37-4E39-94D8-77860DAB8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489" y="3440113"/>
                <a:ext cx="266700" cy="209551"/>
              </a:xfrm>
              <a:custGeom>
                <a:avLst/>
                <a:gdLst/>
                <a:ahLst/>
                <a:cxnLst>
                  <a:cxn ang="0">
                    <a:pos x="24" y="106"/>
                  </a:cxn>
                  <a:cxn ang="0">
                    <a:pos x="28" y="90"/>
                  </a:cxn>
                  <a:cxn ang="0">
                    <a:pos x="26" y="72"/>
                  </a:cxn>
                  <a:cxn ang="0">
                    <a:pos x="32" y="60"/>
                  </a:cxn>
                  <a:cxn ang="0">
                    <a:pos x="40" y="42"/>
                  </a:cxn>
                  <a:cxn ang="0">
                    <a:pos x="38" y="32"/>
                  </a:cxn>
                  <a:cxn ang="0">
                    <a:pos x="16" y="32"/>
                  </a:cxn>
                  <a:cxn ang="0">
                    <a:pos x="10" y="32"/>
                  </a:cxn>
                  <a:cxn ang="0">
                    <a:pos x="6" y="30"/>
                  </a:cxn>
                  <a:cxn ang="0">
                    <a:pos x="6" y="26"/>
                  </a:cxn>
                  <a:cxn ang="0">
                    <a:pos x="6" y="22"/>
                  </a:cxn>
                  <a:cxn ang="0">
                    <a:pos x="4" y="18"/>
                  </a:cxn>
                  <a:cxn ang="0">
                    <a:pos x="0" y="14"/>
                  </a:cxn>
                  <a:cxn ang="0">
                    <a:pos x="12" y="6"/>
                  </a:cxn>
                  <a:cxn ang="0">
                    <a:pos x="20" y="0"/>
                  </a:cxn>
                  <a:cxn ang="0">
                    <a:pos x="44" y="0"/>
                  </a:cxn>
                  <a:cxn ang="0">
                    <a:pos x="76" y="4"/>
                  </a:cxn>
                  <a:cxn ang="0">
                    <a:pos x="106" y="12"/>
                  </a:cxn>
                  <a:cxn ang="0">
                    <a:pos x="130" y="20"/>
                  </a:cxn>
                  <a:cxn ang="0">
                    <a:pos x="142" y="20"/>
                  </a:cxn>
                  <a:cxn ang="0">
                    <a:pos x="146" y="22"/>
                  </a:cxn>
                  <a:cxn ang="0">
                    <a:pos x="166" y="24"/>
                  </a:cxn>
                  <a:cxn ang="0">
                    <a:pos x="166" y="28"/>
                  </a:cxn>
                  <a:cxn ang="0">
                    <a:pos x="166" y="34"/>
                  </a:cxn>
                  <a:cxn ang="0">
                    <a:pos x="138" y="48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26" y="90"/>
                  </a:cxn>
                  <a:cxn ang="0">
                    <a:pos x="114" y="104"/>
                  </a:cxn>
                  <a:cxn ang="0">
                    <a:pos x="106" y="108"/>
                  </a:cxn>
                  <a:cxn ang="0">
                    <a:pos x="98" y="120"/>
                  </a:cxn>
                  <a:cxn ang="0">
                    <a:pos x="64" y="124"/>
                  </a:cxn>
                  <a:cxn ang="0">
                    <a:pos x="52" y="132"/>
                  </a:cxn>
                  <a:cxn ang="0">
                    <a:pos x="40" y="118"/>
                  </a:cxn>
                  <a:cxn ang="0">
                    <a:pos x="32" y="114"/>
                  </a:cxn>
                  <a:cxn ang="0">
                    <a:pos x="26" y="114"/>
                  </a:cxn>
                </a:cxnLst>
                <a:rect l="0" t="0" r="r" b="b"/>
                <a:pathLst>
                  <a:path w="168" h="132">
                    <a:moveTo>
                      <a:pt x="26" y="114"/>
                    </a:moveTo>
                    <a:lnTo>
                      <a:pt x="24" y="106"/>
                    </a:lnTo>
                    <a:lnTo>
                      <a:pt x="32" y="100"/>
                    </a:lnTo>
                    <a:lnTo>
                      <a:pt x="28" y="90"/>
                    </a:lnTo>
                    <a:lnTo>
                      <a:pt x="30" y="82"/>
                    </a:lnTo>
                    <a:lnTo>
                      <a:pt x="26" y="72"/>
                    </a:lnTo>
                    <a:lnTo>
                      <a:pt x="34" y="68"/>
                    </a:lnTo>
                    <a:lnTo>
                      <a:pt x="32" y="60"/>
                    </a:lnTo>
                    <a:lnTo>
                      <a:pt x="34" y="48"/>
                    </a:lnTo>
                    <a:lnTo>
                      <a:pt x="40" y="42"/>
                    </a:lnTo>
                    <a:lnTo>
                      <a:pt x="42" y="38"/>
                    </a:lnTo>
                    <a:lnTo>
                      <a:pt x="38" y="32"/>
                    </a:lnTo>
                    <a:lnTo>
                      <a:pt x="18" y="34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6" y="30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12" y="6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32" y="2"/>
                    </a:lnTo>
                    <a:lnTo>
                      <a:pt x="44" y="0"/>
                    </a:lnTo>
                    <a:lnTo>
                      <a:pt x="62" y="4"/>
                    </a:lnTo>
                    <a:lnTo>
                      <a:pt x="76" y="4"/>
                    </a:lnTo>
                    <a:lnTo>
                      <a:pt x="100" y="6"/>
                    </a:lnTo>
                    <a:lnTo>
                      <a:pt x="106" y="12"/>
                    </a:lnTo>
                    <a:lnTo>
                      <a:pt x="116" y="16"/>
                    </a:lnTo>
                    <a:lnTo>
                      <a:pt x="130" y="20"/>
                    </a:lnTo>
                    <a:lnTo>
                      <a:pt x="136" y="16"/>
                    </a:lnTo>
                    <a:lnTo>
                      <a:pt x="142" y="20"/>
                    </a:lnTo>
                    <a:lnTo>
                      <a:pt x="144" y="24"/>
                    </a:lnTo>
                    <a:lnTo>
                      <a:pt x="146" y="22"/>
                    </a:lnTo>
                    <a:lnTo>
                      <a:pt x="150" y="24"/>
                    </a:lnTo>
                    <a:lnTo>
                      <a:pt x="166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8" y="32"/>
                    </a:lnTo>
                    <a:lnTo>
                      <a:pt x="166" y="34"/>
                    </a:lnTo>
                    <a:lnTo>
                      <a:pt x="152" y="44"/>
                    </a:lnTo>
                    <a:lnTo>
                      <a:pt x="138" y="48"/>
                    </a:lnTo>
                    <a:lnTo>
                      <a:pt x="136" y="52"/>
                    </a:lnTo>
                    <a:lnTo>
                      <a:pt x="122" y="72"/>
                    </a:lnTo>
                    <a:lnTo>
                      <a:pt x="120" y="76"/>
                    </a:lnTo>
                    <a:lnTo>
                      <a:pt x="122" y="84"/>
                    </a:lnTo>
                    <a:lnTo>
                      <a:pt x="128" y="88"/>
                    </a:lnTo>
                    <a:lnTo>
                      <a:pt x="126" y="90"/>
                    </a:lnTo>
                    <a:lnTo>
                      <a:pt x="118" y="94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06" y="108"/>
                    </a:lnTo>
                    <a:lnTo>
                      <a:pt x="102" y="112"/>
                    </a:lnTo>
                    <a:lnTo>
                      <a:pt x="98" y="120"/>
                    </a:lnTo>
                    <a:lnTo>
                      <a:pt x="66" y="122"/>
                    </a:lnTo>
                    <a:lnTo>
                      <a:pt x="64" y="124"/>
                    </a:lnTo>
                    <a:lnTo>
                      <a:pt x="58" y="126"/>
                    </a:lnTo>
                    <a:lnTo>
                      <a:pt x="52" y="132"/>
                    </a:lnTo>
                    <a:lnTo>
                      <a:pt x="44" y="130"/>
                    </a:lnTo>
                    <a:lnTo>
                      <a:pt x="40" y="118"/>
                    </a:lnTo>
                    <a:lnTo>
                      <a:pt x="36" y="116"/>
                    </a:lnTo>
                    <a:lnTo>
                      <a:pt x="32" y="114"/>
                    </a:lnTo>
                    <a:lnTo>
                      <a:pt x="26" y="114"/>
                    </a:lnTo>
                    <a:lnTo>
                      <a:pt x="26" y="1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7" name="Freeform 318">
                <a:extLst>
                  <a:ext uri="{FF2B5EF4-FFF2-40B4-BE49-F238E27FC236}">
                    <a16:creationId xmlns="" xmlns:a16="http://schemas.microsoft.com/office/drawing/2014/main" id="{A259B855-11F4-4E82-BAA2-21C6DB9B3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740" y="3208338"/>
                <a:ext cx="269876" cy="269875"/>
              </a:xfrm>
              <a:custGeom>
                <a:avLst/>
                <a:gdLst/>
                <a:ahLst/>
                <a:cxnLst>
                  <a:cxn ang="0">
                    <a:pos x="88" y="4"/>
                  </a:cxn>
                  <a:cxn ang="0">
                    <a:pos x="86" y="18"/>
                  </a:cxn>
                  <a:cxn ang="0">
                    <a:pos x="68" y="28"/>
                  </a:cxn>
                  <a:cxn ang="0">
                    <a:pos x="70" y="34"/>
                  </a:cxn>
                  <a:cxn ang="0">
                    <a:pos x="50" y="36"/>
                  </a:cxn>
                  <a:cxn ang="0">
                    <a:pos x="48" y="30"/>
                  </a:cxn>
                  <a:cxn ang="0">
                    <a:pos x="44" y="48"/>
                  </a:cxn>
                  <a:cxn ang="0">
                    <a:pos x="44" y="50"/>
                  </a:cxn>
                  <a:cxn ang="0">
                    <a:pos x="30" y="52"/>
                  </a:cxn>
                  <a:cxn ang="0">
                    <a:pos x="18" y="46"/>
                  </a:cxn>
                  <a:cxn ang="0">
                    <a:pos x="2" y="54"/>
                  </a:cxn>
                  <a:cxn ang="0">
                    <a:pos x="6" y="56"/>
                  </a:cxn>
                  <a:cxn ang="0">
                    <a:pos x="6" y="62"/>
                  </a:cxn>
                  <a:cxn ang="0">
                    <a:pos x="6" y="68"/>
                  </a:cxn>
                  <a:cxn ang="0">
                    <a:pos x="22" y="72"/>
                  </a:cxn>
                  <a:cxn ang="0">
                    <a:pos x="32" y="78"/>
                  </a:cxn>
                  <a:cxn ang="0">
                    <a:pos x="36" y="80"/>
                  </a:cxn>
                  <a:cxn ang="0">
                    <a:pos x="40" y="92"/>
                  </a:cxn>
                  <a:cxn ang="0">
                    <a:pos x="50" y="104"/>
                  </a:cxn>
                  <a:cxn ang="0">
                    <a:pos x="54" y="114"/>
                  </a:cxn>
                  <a:cxn ang="0">
                    <a:pos x="52" y="112"/>
                  </a:cxn>
                  <a:cxn ang="0">
                    <a:pos x="52" y="128"/>
                  </a:cxn>
                  <a:cxn ang="0">
                    <a:pos x="46" y="148"/>
                  </a:cxn>
                  <a:cxn ang="0">
                    <a:pos x="40" y="152"/>
                  </a:cxn>
                  <a:cxn ang="0">
                    <a:pos x="56" y="162"/>
                  </a:cxn>
                  <a:cxn ang="0">
                    <a:pos x="76" y="162"/>
                  </a:cxn>
                  <a:cxn ang="0">
                    <a:pos x="84" y="166"/>
                  </a:cxn>
                  <a:cxn ang="0">
                    <a:pos x="90" y="170"/>
                  </a:cxn>
                  <a:cxn ang="0">
                    <a:pos x="104" y="162"/>
                  </a:cxn>
                  <a:cxn ang="0">
                    <a:pos x="118" y="148"/>
                  </a:cxn>
                  <a:cxn ang="0">
                    <a:pos x="132" y="152"/>
                  </a:cxn>
                  <a:cxn ang="0">
                    <a:pos x="152" y="154"/>
                  </a:cxn>
                  <a:cxn ang="0">
                    <a:pos x="164" y="144"/>
                  </a:cxn>
                  <a:cxn ang="0">
                    <a:pos x="158" y="136"/>
                  </a:cxn>
                  <a:cxn ang="0">
                    <a:pos x="156" y="124"/>
                  </a:cxn>
                  <a:cxn ang="0">
                    <a:pos x="154" y="120"/>
                  </a:cxn>
                  <a:cxn ang="0">
                    <a:pos x="154" y="106"/>
                  </a:cxn>
                  <a:cxn ang="0">
                    <a:pos x="156" y="102"/>
                  </a:cxn>
                  <a:cxn ang="0">
                    <a:pos x="154" y="94"/>
                  </a:cxn>
                  <a:cxn ang="0">
                    <a:pos x="144" y="100"/>
                  </a:cxn>
                  <a:cxn ang="0">
                    <a:pos x="150" y="82"/>
                  </a:cxn>
                  <a:cxn ang="0">
                    <a:pos x="154" y="74"/>
                  </a:cxn>
                  <a:cxn ang="0">
                    <a:pos x="164" y="70"/>
                  </a:cxn>
                  <a:cxn ang="0">
                    <a:pos x="166" y="52"/>
                  </a:cxn>
                  <a:cxn ang="0">
                    <a:pos x="152" y="38"/>
                  </a:cxn>
                  <a:cxn ang="0">
                    <a:pos x="140" y="30"/>
                  </a:cxn>
                  <a:cxn ang="0">
                    <a:pos x="130" y="28"/>
                  </a:cxn>
                  <a:cxn ang="0">
                    <a:pos x="126" y="24"/>
                  </a:cxn>
                  <a:cxn ang="0">
                    <a:pos x="118" y="16"/>
                  </a:cxn>
                  <a:cxn ang="0">
                    <a:pos x="106" y="6"/>
                  </a:cxn>
                  <a:cxn ang="0">
                    <a:pos x="100" y="0"/>
                  </a:cxn>
                </a:cxnLst>
                <a:rect l="0" t="0" r="r" b="b"/>
                <a:pathLst>
                  <a:path w="170" h="170">
                    <a:moveTo>
                      <a:pt x="100" y="0"/>
                    </a:moveTo>
                    <a:lnTo>
                      <a:pt x="88" y="4"/>
                    </a:lnTo>
                    <a:lnTo>
                      <a:pt x="86" y="8"/>
                    </a:lnTo>
                    <a:lnTo>
                      <a:pt x="86" y="18"/>
                    </a:lnTo>
                    <a:lnTo>
                      <a:pt x="80" y="24"/>
                    </a:lnTo>
                    <a:lnTo>
                      <a:pt x="68" y="28"/>
                    </a:lnTo>
                    <a:lnTo>
                      <a:pt x="66" y="32"/>
                    </a:lnTo>
                    <a:lnTo>
                      <a:pt x="70" y="34"/>
                    </a:lnTo>
                    <a:lnTo>
                      <a:pt x="62" y="38"/>
                    </a:lnTo>
                    <a:lnTo>
                      <a:pt x="50" y="36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2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0" y="50"/>
                    </a:lnTo>
                    <a:lnTo>
                      <a:pt x="30" y="52"/>
                    </a:lnTo>
                    <a:lnTo>
                      <a:pt x="24" y="46"/>
                    </a:lnTo>
                    <a:lnTo>
                      <a:pt x="18" y="46"/>
                    </a:lnTo>
                    <a:lnTo>
                      <a:pt x="16" y="48"/>
                    </a:lnTo>
                    <a:lnTo>
                      <a:pt x="2" y="54"/>
                    </a:lnTo>
                    <a:lnTo>
                      <a:pt x="0" y="56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6" y="62"/>
                    </a:lnTo>
                    <a:lnTo>
                      <a:pt x="2" y="62"/>
                    </a:lnTo>
                    <a:lnTo>
                      <a:pt x="6" y="68"/>
                    </a:lnTo>
                    <a:lnTo>
                      <a:pt x="12" y="66"/>
                    </a:lnTo>
                    <a:lnTo>
                      <a:pt x="22" y="72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42" y="78"/>
                    </a:lnTo>
                    <a:lnTo>
                      <a:pt x="36" y="80"/>
                    </a:lnTo>
                    <a:lnTo>
                      <a:pt x="36" y="86"/>
                    </a:lnTo>
                    <a:lnTo>
                      <a:pt x="40" y="92"/>
                    </a:lnTo>
                    <a:lnTo>
                      <a:pt x="50" y="96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54" y="114"/>
                    </a:lnTo>
                    <a:lnTo>
                      <a:pt x="56" y="116"/>
                    </a:lnTo>
                    <a:lnTo>
                      <a:pt x="52" y="112"/>
                    </a:lnTo>
                    <a:lnTo>
                      <a:pt x="50" y="126"/>
                    </a:lnTo>
                    <a:lnTo>
                      <a:pt x="52" y="128"/>
                    </a:lnTo>
                    <a:lnTo>
                      <a:pt x="48" y="132"/>
                    </a:lnTo>
                    <a:lnTo>
                      <a:pt x="46" y="148"/>
                    </a:lnTo>
                    <a:lnTo>
                      <a:pt x="44" y="150"/>
                    </a:lnTo>
                    <a:lnTo>
                      <a:pt x="40" y="152"/>
                    </a:lnTo>
                    <a:lnTo>
                      <a:pt x="46" y="158"/>
                    </a:lnTo>
                    <a:lnTo>
                      <a:pt x="56" y="162"/>
                    </a:lnTo>
                    <a:lnTo>
                      <a:pt x="70" y="166"/>
                    </a:lnTo>
                    <a:lnTo>
                      <a:pt x="76" y="162"/>
                    </a:lnTo>
                    <a:lnTo>
                      <a:pt x="82" y="166"/>
                    </a:lnTo>
                    <a:lnTo>
                      <a:pt x="84" y="166"/>
                    </a:lnTo>
                    <a:lnTo>
                      <a:pt x="86" y="168"/>
                    </a:lnTo>
                    <a:lnTo>
                      <a:pt x="90" y="170"/>
                    </a:lnTo>
                    <a:lnTo>
                      <a:pt x="106" y="170"/>
                    </a:lnTo>
                    <a:lnTo>
                      <a:pt x="104" y="162"/>
                    </a:lnTo>
                    <a:lnTo>
                      <a:pt x="106" y="156"/>
                    </a:lnTo>
                    <a:lnTo>
                      <a:pt x="118" y="148"/>
                    </a:lnTo>
                    <a:lnTo>
                      <a:pt x="126" y="152"/>
                    </a:lnTo>
                    <a:lnTo>
                      <a:pt x="132" y="152"/>
                    </a:lnTo>
                    <a:lnTo>
                      <a:pt x="146" y="156"/>
                    </a:lnTo>
                    <a:lnTo>
                      <a:pt x="152" y="154"/>
                    </a:lnTo>
                    <a:lnTo>
                      <a:pt x="158" y="146"/>
                    </a:lnTo>
                    <a:lnTo>
                      <a:pt x="164" y="144"/>
                    </a:lnTo>
                    <a:lnTo>
                      <a:pt x="164" y="136"/>
                    </a:lnTo>
                    <a:lnTo>
                      <a:pt x="158" y="136"/>
                    </a:lnTo>
                    <a:lnTo>
                      <a:pt x="156" y="132"/>
                    </a:lnTo>
                    <a:lnTo>
                      <a:pt x="156" y="124"/>
                    </a:lnTo>
                    <a:lnTo>
                      <a:pt x="152" y="122"/>
                    </a:lnTo>
                    <a:lnTo>
                      <a:pt x="154" y="120"/>
                    </a:lnTo>
                    <a:lnTo>
                      <a:pt x="158" y="116"/>
                    </a:lnTo>
                    <a:lnTo>
                      <a:pt x="154" y="106"/>
                    </a:lnTo>
                    <a:lnTo>
                      <a:pt x="156" y="104"/>
                    </a:lnTo>
                    <a:lnTo>
                      <a:pt x="156" y="102"/>
                    </a:lnTo>
                    <a:lnTo>
                      <a:pt x="154" y="102"/>
                    </a:lnTo>
                    <a:lnTo>
                      <a:pt x="154" y="94"/>
                    </a:lnTo>
                    <a:lnTo>
                      <a:pt x="148" y="94"/>
                    </a:lnTo>
                    <a:lnTo>
                      <a:pt x="144" y="100"/>
                    </a:lnTo>
                    <a:lnTo>
                      <a:pt x="144" y="94"/>
                    </a:lnTo>
                    <a:lnTo>
                      <a:pt x="150" y="82"/>
                    </a:lnTo>
                    <a:lnTo>
                      <a:pt x="156" y="76"/>
                    </a:lnTo>
                    <a:lnTo>
                      <a:pt x="154" y="74"/>
                    </a:lnTo>
                    <a:lnTo>
                      <a:pt x="156" y="72"/>
                    </a:lnTo>
                    <a:lnTo>
                      <a:pt x="164" y="70"/>
                    </a:lnTo>
                    <a:lnTo>
                      <a:pt x="164" y="60"/>
                    </a:lnTo>
                    <a:lnTo>
                      <a:pt x="166" y="52"/>
                    </a:lnTo>
                    <a:lnTo>
                      <a:pt x="170" y="44"/>
                    </a:lnTo>
                    <a:lnTo>
                      <a:pt x="152" y="38"/>
                    </a:lnTo>
                    <a:lnTo>
                      <a:pt x="146" y="32"/>
                    </a:lnTo>
                    <a:lnTo>
                      <a:pt x="140" y="30"/>
                    </a:lnTo>
                    <a:lnTo>
                      <a:pt x="134" y="30"/>
                    </a:lnTo>
                    <a:lnTo>
                      <a:pt x="130" y="28"/>
                    </a:lnTo>
                    <a:lnTo>
                      <a:pt x="130" y="20"/>
                    </a:lnTo>
                    <a:lnTo>
                      <a:pt x="126" y="24"/>
                    </a:lnTo>
                    <a:lnTo>
                      <a:pt x="120" y="22"/>
                    </a:lnTo>
                    <a:lnTo>
                      <a:pt x="118" y="16"/>
                    </a:lnTo>
                    <a:lnTo>
                      <a:pt x="108" y="12"/>
                    </a:lnTo>
                    <a:lnTo>
                      <a:pt x="106" y="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8" name="Freeform 319">
                <a:extLst>
                  <a:ext uri="{FF2B5EF4-FFF2-40B4-BE49-F238E27FC236}">
                    <a16:creationId xmlns="" xmlns:a16="http://schemas.microsoft.com/office/drawing/2014/main" id="{4FD769CB-1D5B-4F03-8607-A6CB4A724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5" y="3487739"/>
                <a:ext cx="69850" cy="136525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20" y="4"/>
                  </a:cxn>
                  <a:cxn ang="0">
                    <a:pos x="40" y="2"/>
                  </a:cxn>
                  <a:cxn ang="0">
                    <a:pos x="44" y="8"/>
                  </a:cxn>
                  <a:cxn ang="0">
                    <a:pos x="42" y="12"/>
                  </a:cxn>
                  <a:cxn ang="0">
                    <a:pos x="36" y="18"/>
                  </a:cxn>
                  <a:cxn ang="0">
                    <a:pos x="34" y="30"/>
                  </a:cxn>
                  <a:cxn ang="0">
                    <a:pos x="36" y="38"/>
                  </a:cxn>
                  <a:cxn ang="0">
                    <a:pos x="28" y="42"/>
                  </a:cxn>
                  <a:cxn ang="0">
                    <a:pos x="32" y="52"/>
                  </a:cxn>
                  <a:cxn ang="0">
                    <a:pos x="30" y="60"/>
                  </a:cxn>
                  <a:cxn ang="0">
                    <a:pos x="34" y="70"/>
                  </a:cxn>
                  <a:cxn ang="0">
                    <a:pos x="26" y="76"/>
                  </a:cxn>
                  <a:cxn ang="0">
                    <a:pos x="28" y="84"/>
                  </a:cxn>
                  <a:cxn ang="0">
                    <a:pos x="22" y="86"/>
                  </a:cxn>
                  <a:cxn ang="0">
                    <a:pos x="8" y="86"/>
                  </a:cxn>
                  <a:cxn ang="0">
                    <a:pos x="10" y="62"/>
                  </a:cxn>
                  <a:cxn ang="0">
                    <a:pos x="6" y="62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" y="48"/>
                  </a:cxn>
                  <a:cxn ang="0">
                    <a:pos x="8" y="36"/>
                  </a:cxn>
                  <a:cxn ang="0">
                    <a:pos x="10" y="20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44" h="86">
                    <a:moveTo>
                      <a:pt x="10" y="4"/>
                    </a:moveTo>
                    <a:lnTo>
                      <a:pt x="12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40" y="2"/>
                    </a:lnTo>
                    <a:lnTo>
                      <a:pt x="44" y="8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4" y="30"/>
                    </a:lnTo>
                    <a:lnTo>
                      <a:pt x="36" y="38"/>
                    </a:lnTo>
                    <a:lnTo>
                      <a:pt x="28" y="42"/>
                    </a:lnTo>
                    <a:lnTo>
                      <a:pt x="32" y="52"/>
                    </a:lnTo>
                    <a:lnTo>
                      <a:pt x="30" y="60"/>
                    </a:lnTo>
                    <a:lnTo>
                      <a:pt x="34" y="70"/>
                    </a:lnTo>
                    <a:lnTo>
                      <a:pt x="26" y="76"/>
                    </a:lnTo>
                    <a:lnTo>
                      <a:pt x="28" y="84"/>
                    </a:lnTo>
                    <a:lnTo>
                      <a:pt x="22" y="86"/>
                    </a:lnTo>
                    <a:lnTo>
                      <a:pt x="8" y="86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2" y="48"/>
                    </a:lnTo>
                    <a:lnTo>
                      <a:pt x="8" y="36"/>
                    </a:lnTo>
                    <a:lnTo>
                      <a:pt x="10" y="2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9" name="Freeform 320">
                <a:extLst>
                  <a:ext uri="{FF2B5EF4-FFF2-40B4-BE49-F238E27FC236}">
                    <a16:creationId xmlns="" xmlns:a16="http://schemas.microsoft.com/office/drawing/2014/main" id="{9799711C-F2D9-498E-8E16-0EBD235B0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814" y="3236914"/>
                <a:ext cx="15875" cy="22225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0" y="10"/>
                  </a:cxn>
                  <a:cxn ang="0">
                    <a:pos x="8" y="6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8" y="14"/>
                  </a:cxn>
                  <a:cxn ang="0">
                    <a:pos x="8" y="14"/>
                  </a:cxn>
                </a:cxnLst>
                <a:rect l="0" t="0" r="r" b="b"/>
                <a:pathLst>
                  <a:path w="10" h="14">
                    <a:moveTo>
                      <a:pt x="8" y="14"/>
                    </a:moveTo>
                    <a:lnTo>
                      <a:pt x="10" y="10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0" name="Freeform 321">
                <a:extLst>
                  <a:ext uri="{FF2B5EF4-FFF2-40B4-BE49-F238E27FC236}">
                    <a16:creationId xmlns="" xmlns:a16="http://schemas.microsoft.com/office/drawing/2014/main" id="{46D5421E-AB1E-488E-B772-3D040103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339" y="3319464"/>
                <a:ext cx="92075" cy="53975"/>
              </a:xfrm>
              <a:custGeom>
                <a:avLst/>
                <a:gdLst/>
                <a:ahLst/>
                <a:cxnLst>
                  <a:cxn ang="0">
                    <a:pos x="58" y="16"/>
                  </a:cxn>
                  <a:cxn ang="0">
                    <a:pos x="48" y="12"/>
                  </a:cxn>
                  <a:cxn ang="0">
                    <a:pos x="46" y="10"/>
                  </a:cxn>
                  <a:cxn ang="0">
                    <a:pos x="48" y="4"/>
                  </a:cxn>
                  <a:cxn ang="0">
                    <a:pos x="46" y="4"/>
                  </a:cxn>
                  <a:cxn ang="0">
                    <a:pos x="36" y="0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4" y="24"/>
                  </a:cxn>
                  <a:cxn ang="0">
                    <a:pos x="10" y="24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2" y="34"/>
                  </a:cxn>
                  <a:cxn ang="0">
                    <a:pos x="24" y="34"/>
                  </a:cxn>
                  <a:cxn ang="0">
                    <a:pos x="32" y="24"/>
                  </a:cxn>
                  <a:cxn ang="0">
                    <a:pos x="32" y="28"/>
                  </a:cxn>
                  <a:cxn ang="0">
                    <a:pos x="38" y="34"/>
                  </a:cxn>
                  <a:cxn ang="0">
                    <a:pos x="42" y="24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8" y="20"/>
                  </a:cxn>
                  <a:cxn ang="0">
                    <a:pos x="58" y="16"/>
                  </a:cxn>
                  <a:cxn ang="0">
                    <a:pos x="58" y="16"/>
                  </a:cxn>
                </a:cxnLst>
                <a:rect l="0" t="0" r="r" b="b"/>
                <a:pathLst>
                  <a:path w="58" h="34">
                    <a:moveTo>
                      <a:pt x="58" y="16"/>
                    </a:moveTo>
                    <a:lnTo>
                      <a:pt x="48" y="12"/>
                    </a:lnTo>
                    <a:lnTo>
                      <a:pt x="46" y="10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36" y="0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10" y="24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24" y="34"/>
                    </a:lnTo>
                    <a:lnTo>
                      <a:pt x="32" y="24"/>
                    </a:lnTo>
                    <a:lnTo>
                      <a:pt x="32" y="28"/>
                    </a:lnTo>
                    <a:lnTo>
                      <a:pt x="38" y="34"/>
                    </a:lnTo>
                    <a:lnTo>
                      <a:pt x="42" y="24"/>
                    </a:lnTo>
                    <a:lnTo>
                      <a:pt x="54" y="26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1" name="Freeform 322">
                <a:extLst>
                  <a:ext uri="{FF2B5EF4-FFF2-40B4-BE49-F238E27FC236}">
                    <a16:creationId xmlns="" xmlns:a16="http://schemas.microsoft.com/office/drawing/2014/main" id="{DDE09EDD-9AFA-40BA-85E0-9F4C87244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9" y="3195638"/>
                <a:ext cx="73024" cy="60325"/>
              </a:xfrm>
              <a:custGeom>
                <a:avLst/>
                <a:gdLst/>
                <a:ahLst/>
                <a:cxnLst>
                  <a:cxn ang="0">
                    <a:pos x="30" y="36"/>
                  </a:cxn>
                  <a:cxn ang="0">
                    <a:pos x="30" y="28"/>
                  </a:cxn>
                  <a:cxn ang="0">
                    <a:pos x="26" y="32"/>
                  </a:cxn>
                  <a:cxn ang="0">
                    <a:pos x="20" y="30"/>
                  </a:cxn>
                  <a:cxn ang="0">
                    <a:pos x="18" y="24"/>
                  </a:cxn>
                  <a:cxn ang="0">
                    <a:pos x="8" y="20"/>
                  </a:cxn>
                  <a:cxn ang="0">
                    <a:pos x="6" y="14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14" y="4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6"/>
                  </a:cxn>
                  <a:cxn ang="0">
                    <a:pos x="38" y="14"/>
                  </a:cxn>
                  <a:cxn ang="0">
                    <a:pos x="44" y="14"/>
                  </a:cxn>
                  <a:cxn ang="0">
                    <a:pos x="46" y="20"/>
                  </a:cxn>
                  <a:cxn ang="0">
                    <a:pos x="44" y="26"/>
                  </a:cxn>
                  <a:cxn ang="0">
                    <a:pos x="40" y="28"/>
                  </a:cxn>
                  <a:cxn ang="0">
                    <a:pos x="38" y="32"/>
                  </a:cxn>
                  <a:cxn ang="0">
                    <a:pos x="40" y="38"/>
                  </a:cxn>
                  <a:cxn ang="0">
                    <a:pos x="34" y="38"/>
                  </a:cxn>
                  <a:cxn ang="0">
                    <a:pos x="30" y="36"/>
                  </a:cxn>
                  <a:cxn ang="0">
                    <a:pos x="30" y="36"/>
                  </a:cxn>
                </a:cxnLst>
                <a:rect l="0" t="0" r="r" b="b"/>
                <a:pathLst>
                  <a:path w="46" h="38">
                    <a:moveTo>
                      <a:pt x="30" y="36"/>
                    </a:moveTo>
                    <a:lnTo>
                      <a:pt x="30" y="28"/>
                    </a:lnTo>
                    <a:lnTo>
                      <a:pt x="26" y="32"/>
                    </a:lnTo>
                    <a:lnTo>
                      <a:pt x="20" y="30"/>
                    </a:lnTo>
                    <a:lnTo>
                      <a:pt x="18" y="24"/>
                    </a:lnTo>
                    <a:lnTo>
                      <a:pt x="8" y="20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38" y="14"/>
                    </a:lnTo>
                    <a:lnTo>
                      <a:pt x="44" y="14"/>
                    </a:lnTo>
                    <a:lnTo>
                      <a:pt x="46" y="20"/>
                    </a:lnTo>
                    <a:lnTo>
                      <a:pt x="44" y="26"/>
                    </a:lnTo>
                    <a:lnTo>
                      <a:pt x="40" y="28"/>
                    </a:lnTo>
                    <a:lnTo>
                      <a:pt x="38" y="32"/>
                    </a:lnTo>
                    <a:lnTo>
                      <a:pt x="40" y="38"/>
                    </a:lnTo>
                    <a:lnTo>
                      <a:pt x="34" y="38"/>
                    </a:lnTo>
                    <a:lnTo>
                      <a:pt x="30" y="36"/>
                    </a:lnTo>
                    <a:lnTo>
                      <a:pt x="30" y="3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2" name="Freeform 323">
                <a:extLst>
                  <a:ext uri="{FF2B5EF4-FFF2-40B4-BE49-F238E27FC236}">
                    <a16:creationId xmlns="" xmlns:a16="http://schemas.microsoft.com/office/drawing/2014/main" id="{F3732DDC-D8E4-440D-8B7D-651F2FF8C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364" y="3125788"/>
                <a:ext cx="76200" cy="92075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42" y="0"/>
                  </a:cxn>
                  <a:cxn ang="0">
                    <a:pos x="32" y="2"/>
                  </a:cxn>
                  <a:cxn ang="0">
                    <a:pos x="26" y="4"/>
                  </a:cxn>
                  <a:cxn ang="0">
                    <a:pos x="26" y="12"/>
                  </a:cxn>
                  <a:cxn ang="0">
                    <a:pos x="28" y="14"/>
                  </a:cxn>
                  <a:cxn ang="0">
                    <a:pos x="26" y="20"/>
                  </a:cxn>
                  <a:cxn ang="0">
                    <a:pos x="24" y="20"/>
                  </a:cxn>
                  <a:cxn ang="0">
                    <a:pos x="26" y="26"/>
                  </a:cxn>
                  <a:cxn ang="0">
                    <a:pos x="20" y="24"/>
                  </a:cxn>
                  <a:cxn ang="0">
                    <a:pos x="20" y="18"/>
                  </a:cxn>
                  <a:cxn ang="0">
                    <a:pos x="22" y="16"/>
                  </a:cxn>
                  <a:cxn ang="0">
                    <a:pos x="20" y="12"/>
                  </a:cxn>
                  <a:cxn ang="0">
                    <a:pos x="18" y="14"/>
                  </a:cxn>
                  <a:cxn ang="0">
                    <a:pos x="14" y="26"/>
                  </a:cxn>
                  <a:cxn ang="0">
                    <a:pos x="10" y="34"/>
                  </a:cxn>
                  <a:cxn ang="0">
                    <a:pos x="10" y="36"/>
                  </a:cxn>
                  <a:cxn ang="0">
                    <a:pos x="10" y="38"/>
                  </a:cxn>
                  <a:cxn ang="0">
                    <a:pos x="18" y="38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0" y="46"/>
                  </a:cxn>
                  <a:cxn ang="0">
                    <a:pos x="4" y="48"/>
                  </a:cxn>
                  <a:cxn ang="0">
                    <a:pos x="16" y="44"/>
                  </a:cxn>
                  <a:cxn ang="0">
                    <a:pos x="22" y="46"/>
                  </a:cxn>
                  <a:cxn ang="0">
                    <a:pos x="28" y="50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4" y="50"/>
                  </a:cxn>
                  <a:cxn ang="0">
                    <a:pos x="32" y="34"/>
                  </a:cxn>
                  <a:cxn ang="0">
                    <a:pos x="40" y="34"/>
                  </a:cxn>
                  <a:cxn ang="0">
                    <a:pos x="42" y="30"/>
                  </a:cxn>
                  <a:cxn ang="0">
                    <a:pos x="46" y="26"/>
                  </a:cxn>
                  <a:cxn ang="0">
                    <a:pos x="46" y="22"/>
                  </a:cxn>
                  <a:cxn ang="0">
                    <a:pos x="42" y="20"/>
                  </a:cxn>
                  <a:cxn ang="0">
                    <a:pos x="42" y="18"/>
                  </a:cxn>
                  <a:cxn ang="0">
                    <a:pos x="46" y="16"/>
                  </a:cxn>
                  <a:cxn ang="0">
                    <a:pos x="48" y="4"/>
                  </a:cxn>
                  <a:cxn ang="0">
                    <a:pos x="48" y="4"/>
                  </a:cxn>
                </a:cxnLst>
                <a:rect l="0" t="0" r="r" b="b"/>
                <a:pathLst>
                  <a:path w="48" h="58">
                    <a:moveTo>
                      <a:pt x="48" y="4"/>
                    </a:moveTo>
                    <a:lnTo>
                      <a:pt x="42" y="0"/>
                    </a:lnTo>
                    <a:lnTo>
                      <a:pt x="32" y="2"/>
                    </a:lnTo>
                    <a:lnTo>
                      <a:pt x="26" y="4"/>
                    </a:lnTo>
                    <a:lnTo>
                      <a:pt x="26" y="12"/>
                    </a:lnTo>
                    <a:lnTo>
                      <a:pt x="28" y="14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6" y="26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4" y="26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8" y="38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16" y="44"/>
                    </a:lnTo>
                    <a:lnTo>
                      <a:pt x="22" y="46"/>
                    </a:lnTo>
                    <a:lnTo>
                      <a:pt x="28" y="50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4" y="50"/>
                    </a:lnTo>
                    <a:lnTo>
                      <a:pt x="32" y="34"/>
                    </a:lnTo>
                    <a:lnTo>
                      <a:pt x="40" y="34"/>
                    </a:lnTo>
                    <a:lnTo>
                      <a:pt x="42" y="30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6" y="16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3" name="Freeform 324">
                <a:extLst>
                  <a:ext uri="{FF2B5EF4-FFF2-40B4-BE49-F238E27FC236}">
                    <a16:creationId xmlns="" xmlns:a16="http://schemas.microsoft.com/office/drawing/2014/main" id="{B737683C-DEE8-43C1-B003-97920DCDE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165" y="3071813"/>
                <a:ext cx="190500" cy="257174"/>
              </a:xfrm>
              <a:custGeom>
                <a:avLst/>
                <a:gdLst/>
                <a:ahLst/>
                <a:cxnLst>
                  <a:cxn ang="0">
                    <a:pos x="104" y="136"/>
                  </a:cxn>
                  <a:cxn ang="0">
                    <a:pos x="98" y="142"/>
                  </a:cxn>
                  <a:cxn ang="0">
                    <a:pos x="92" y="146"/>
                  </a:cxn>
                  <a:cxn ang="0">
                    <a:pos x="92" y="158"/>
                  </a:cxn>
                  <a:cxn ang="0">
                    <a:pos x="84" y="154"/>
                  </a:cxn>
                  <a:cxn ang="0">
                    <a:pos x="62" y="158"/>
                  </a:cxn>
                  <a:cxn ang="0">
                    <a:pos x="52" y="158"/>
                  </a:cxn>
                  <a:cxn ang="0">
                    <a:pos x="38" y="156"/>
                  </a:cxn>
                  <a:cxn ang="0">
                    <a:pos x="22" y="156"/>
                  </a:cxn>
                  <a:cxn ang="0">
                    <a:pos x="24" y="138"/>
                  </a:cxn>
                  <a:cxn ang="0">
                    <a:pos x="10" y="124"/>
                  </a:cxn>
                  <a:cxn ang="0">
                    <a:pos x="6" y="114"/>
                  </a:cxn>
                  <a:cxn ang="0">
                    <a:pos x="4" y="106"/>
                  </a:cxn>
                  <a:cxn ang="0">
                    <a:pos x="4" y="98"/>
                  </a:cxn>
                  <a:cxn ang="0">
                    <a:pos x="0" y="88"/>
                  </a:cxn>
                  <a:cxn ang="0">
                    <a:pos x="0" y="68"/>
                  </a:cxn>
                  <a:cxn ang="0">
                    <a:pos x="10" y="64"/>
                  </a:cxn>
                  <a:cxn ang="0">
                    <a:pos x="14" y="56"/>
                  </a:cxn>
                  <a:cxn ang="0">
                    <a:pos x="10" y="52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24" y="28"/>
                  </a:cxn>
                  <a:cxn ang="0">
                    <a:pos x="30" y="34"/>
                  </a:cxn>
                  <a:cxn ang="0">
                    <a:pos x="32" y="32"/>
                  </a:cxn>
                  <a:cxn ang="0">
                    <a:pos x="36" y="38"/>
                  </a:cxn>
                  <a:cxn ang="0">
                    <a:pos x="36" y="26"/>
                  </a:cxn>
                  <a:cxn ang="0">
                    <a:pos x="38" y="22"/>
                  </a:cxn>
                  <a:cxn ang="0">
                    <a:pos x="38" y="14"/>
                  </a:cxn>
                  <a:cxn ang="0">
                    <a:pos x="40" y="10"/>
                  </a:cxn>
                  <a:cxn ang="0">
                    <a:pos x="36" y="0"/>
                  </a:cxn>
                  <a:cxn ang="0">
                    <a:pos x="46" y="2"/>
                  </a:cxn>
                  <a:cxn ang="0">
                    <a:pos x="54" y="6"/>
                  </a:cxn>
                  <a:cxn ang="0">
                    <a:pos x="54" y="12"/>
                  </a:cxn>
                  <a:cxn ang="0">
                    <a:pos x="60" y="14"/>
                  </a:cxn>
                  <a:cxn ang="0">
                    <a:pos x="64" y="22"/>
                  </a:cxn>
                  <a:cxn ang="0">
                    <a:pos x="72" y="20"/>
                  </a:cxn>
                  <a:cxn ang="0">
                    <a:pos x="80" y="16"/>
                  </a:cxn>
                  <a:cxn ang="0">
                    <a:pos x="88" y="10"/>
                  </a:cxn>
                  <a:cxn ang="0">
                    <a:pos x="86" y="16"/>
                  </a:cxn>
                  <a:cxn ang="0">
                    <a:pos x="96" y="18"/>
                  </a:cxn>
                  <a:cxn ang="0">
                    <a:pos x="104" y="24"/>
                  </a:cxn>
                  <a:cxn ang="0">
                    <a:pos x="112" y="34"/>
                  </a:cxn>
                  <a:cxn ang="0">
                    <a:pos x="110" y="48"/>
                  </a:cxn>
                  <a:cxn ang="0">
                    <a:pos x="114" y="64"/>
                  </a:cxn>
                  <a:cxn ang="0">
                    <a:pos x="120" y="78"/>
                  </a:cxn>
                  <a:cxn ang="0">
                    <a:pos x="110" y="84"/>
                  </a:cxn>
                  <a:cxn ang="0">
                    <a:pos x="86" y="102"/>
                  </a:cxn>
                  <a:cxn ang="0">
                    <a:pos x="80" y="102"/>
                  </a:cxn>
                  <a:cxn ang="0">
                    <a:pos x="86" y="108"/>
                  </a:cxn>
                  <a:cxn ang="0">
                    <a:pos x="88" y="118"/>
                  </a:cxn>
                  <a:cxn ang="0">
                    <a:pos x="104" y="134"/>
                  </a:cxn>
                </a:cxnLst>
                <a:rect l="0" t="0" r="r" b="b"/>
                <a:pathLst>
                  <a:path w="120" h="162">
                    <a:moveTo>
                      <a:pt x="104" y="134"/>
                    </a:moveTo>
                    <a:lnTo>
                      <a:pt x="104" y="136"/>
                    </a:lnTo>
                    <a:lnTo>
                      <a:pt x="100" y="138"/>
                    </a:lnTo>
                    <a:lnTo>
                      <a:pt x="98" y="142"/>
                    </a:lnTo>
                    <a:lnTo>
                      <a:pt x="94" y="144"/>
                    </a:lnTo>
                    <a:lnTo>
                      <a:pt x="92" y="146"/>
                    </a:lnTo>
                    <a:lnTo>
                      <a:pt x="94" y="156"/>
                    </a:lnTo>
                    <a:lnTo>
                      <a:pt x="92" y="158"/>
                    </a:lnTo>
                    <a:lnTo>
                      <a:pt x="92" y="156"/>
                    </a:lnTo>
                    <a:lnTo>
                      <a:pt x="84" y="154"/>
                    </a:lnTo>
                    <a:lnTo>
                      <a:pt x="70" y="160"/>
                    </a:lnTo>
                    <a:lnTo>
                      <a:pt x="62" y="158"/>
                    </a:lnTo>
                    <a:lnTo>
                      <a:pt x="58" y="162"/>
                    </a:lnTo>
                    <a:lnTo>
                      <a:pt x="52" y="158"/>
                    </a:lnTo>
                    <a:lnTo>
                      <a:pt x="48" y="160"/>
                    </a:lnTo>
                    <a:lnTo>
                      <a:pt x="38" y="156"/>
                    </a:lnTo>
                    <a:lnTo>
                      <a:pt x="24" y="158"/>
                    </a:lnTo>
                    <a:lnTo>
                      <a:pt x="22" y="156"/>
                    </a:lnTo>
                    <a:lnTo>
                      <a:pt x="22" y="146"/>
                    </a:lnTo>
                    <a:lnTo>
                      <a:pt x="24" y="138"/>
                    </a:lnTo>
                    <a:lnTo>
                      <a:pt x="28" y="130"/>
                    </a:lnTo>
                    <a:lnTo>
                      <a:pt x="10" y="124"/>
                    </a:lnTo>
                    <a:lnTo>
                      <a:pt x="4" y="118"/>
                    </a:lnTo>
                    <a:lnTo>
                      <a:pt x="6" y="114"/>
                    </a:lnTo>
                    <a:lnTo>
                      <a:pt x="4" y="110"/>
                    </a:lnTo>
                    <a:lnTo>
                      <a:pt x="4" y="106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2" y="92"/>
                    </a:lnTo>
                    <a:lnTo>
                      <a:pt x="0" y="88"/>
                    </a:lnTo>
                    <a:lnTo>
                      <a:pt x="2" y="84"/>
                    </a:lnTo>
                    <a:lnTo>
                      <a:pt x="0" y="68"/>
                    </a:lnTo>
                    <a:lnTo>
                      <a:pt x="8" y="68"/>
                    </a:lnTo>
                    <a:lnTo>
                      <a:pt x="10" y="64"/>
                    </a:lnTo>
                    <a:lnTo>
                      <a:pt x="14" y="60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4" y="50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16" y="34"/>
                    </a:lnTo>
                    <a:lnTo>
                      <a:pt x="18" y="30"/>
                    </a:lnTo>
                    <a:lnTo>
                      <a:pt x="24" y="28"/>
                    </a:lnTo>
                    <a:lnTo>
                      <a:pt x="28" y="28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6" y="38"/>
                    </a:lnTo>
                    <a:lnTo>
                      <a:pt x="34" y="32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40" y="10"/>
                    </a:lnTo>
                    <a:lnTo>
                      <a:pt x="36" y="4"/>
                    </a:lnTo>
                    <a:lnTo>
                      <a:pt x="36" y="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4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4"/>
                    </a:lnTo>
                    <a:lnTo>
                      <a:pt x="68" y="14"/>
                    </a:lnTo>
                    <a:lnTo>
                      <a:pt x="64" y="22"/>
                    </a:lnTo>
                    <a:lnTo>
                      <a:pt x="74" y="22"/>
                    </a:lnTo>
                    <a:lnTo>
                      <a:pt x="72" y="20"/>
                    </a:lnTo>
                    <a:lnTo>
                      <a:pt x="76" y="18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88" y="10"/>
                    </a:lnTo>
                    <a:lnTo>
                      <a:pt x="90" y="12"/>
                    </a:lnTo>
                    <a:lnTo>
                      <a:pt x="86" y="16"/>
                    </a:lnTo>
                    <a:lnTo>
                      <a:pt x="94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4" y="24"/>
                    </a:lnTo>
                    <a:lnTo>
                      <a:pt x="110" y="26"/>
                    </a:lnTo>
                    <a:lnTo>
                      <a:pt x="112" y="34"/>
                    </a:lnTo>
                    <a:lnTo>
                      <a:pt x="112" y="38"/>
                    </a:lnTo>
                    <a:lnTo>
                      <a:pt x="110" y="48"/>
                    </a:lnTo>
                    <a:lnTo>
                      <a:pt x="114" y="50"/>
                    </a:lnTo>
                    <a:lnTo>
                      <a:pt x="114" y="64"/>
                    </a:lnTo>
                    <a:lnTo>
                      <a:pt x="116" y="74"/>
                    </a:lnTo>
                    <a:lnTo>
                      <a:pt x="120" y="78"/>
                    </a:lnTo>
                    <a:lnTo>
                      <a:pt x="118" y="90"/>
                    </a:lnTo>
                    <a:lnTo>
                      <a:pt x="110" y="84"/>
                    </a:lnTo>
                    <a:lnTo>
                      <a:pt x="110" y="90"/>
                    </a:lnTo>
                    <a:lnTo>
                      <a:pt x="86" y="102"/>
                    </a:lnTo>
                    <a:lnTo>
                      <a:pt x="86" y="104"/>
                    </a:lnTo>
                    <a:lnTo>
                      <a:pt x="80" y="102"/>
                    </a:lnTo>
                    <a:lnTo>
                      <a:pt x="80" y="104"/>
                    </a:lnTo>
                    <a:lnTo>
                      <a:pt x="86" y="108"/>
                    </a:lnTo>
                    <a:lnTo>
                      <a:pt x="86" y="116"/>
                    </a:lnTo>
                    <a:lnTo>
                      <a:pt x="88" y="118"/>
                    </a:lnTo>
                    <a:lnTo>
                      <a:pt x="104" y="134"/>
                    </a:lnTo>
                    <a:lnTo>
                      <a:pt x="104" y="13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4" name="Freeform 325">
                <a:extLst>
                  <a:ext uri="{FF2B5EF4-FFF2-40B4-BE49-F238E27FC236}">
                    <a16:creationId xmlns="" xmlns:a16="http://schemas.microsoft.com/office/drawing/2014/main" id="{34EEF5D8-092C-411D-A8E6-5FB042FEA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6" y="2420938"/>
                <a:ext cx="279401" cy="635000"/>
              </a:xfrm>
              <a:custGeom>
                <a:avLst/>
                <a:gdLst/>
                <a:ahLst/>
                <a:cxnLst>
                  <a:cxn ang="0">
                    <a:pos x="174" y="114"/>
                  </a:cxn>
                  <a:cxn ang="0">
                    <a:pos x="162" y="114"/>
                  </a:cxn>
                  <a:cxn ang="0">
                    <a:pos x="150" y="120"/>
                  </a:cxn>
                  <a:cxn ang="0">
                    <a:pos x="140" y="128"/>
                  </a:cxn>
                  <a:cxn ang="0">
                    <a:pos x="142" y="158"/>
                  </a:cxn>
                  <a:cxn ang="0">
                    <a:pos x="138" y="158"/>
                  </a:cxn>
                  <a:cxn ang="0">
                    <a:pos x="114" y="184"/>
                  </a:cxn>
                  <a:cxn ang="0">
                    <a:pos x="100" y="196"/>
                  </a:cxn>
                  <a:cxn ang="0">
                    <a:pos x="96" y="204"/>
                  </a:cxn>
                  <a:cxn ang="0">
                    <a:pos x="90" y="212"/>
                  </a:cxn>
                  <a:cxn ang="0">
                    <a:pos x="84" y="216"/>
                  </a:cxn>
                  <a:cxn ang="0">
                    <a:pos x="84" y="238"/>
                  </a:cxn>
                  <a:cxn ang="0">
                    <a:pos x="82" y="260"/>
                  </a:cxn>
                  <a:cxn ang="0">
                    <a:pos x="82" y="270"/>
                  </a:cxn>
                  <a:cxn ang="0">
                    <a:pos x="78" y="278"/>
                  </a:cxn>
                  <a:cxn ang="0">
                    <a:pos x="88" y="270"/>
                  </a:cxn>
                  <a:cxn ang="0">
                    <a:pos x="98" y="276"/>
                  </a:cxn>
                  <a:cxn ang="0">
                    <a:pos x="98" y="296"/>
                  </a:cxn>
                  <a:cxn ang="0">
                    <a:pos x="82" y="298"/>
                  </a:cxn>
                  <a:cxn ang="0">
                    <a:pos x="72" y="298"/>
                  </a:cxn>
                  <a:cxn ang="0">
                    <a:pos x="100" y="302"/>
                  </a:cxn>
                  <a:cxn ang="0">
                    <a:pos x="96" y="306"/>
                  </a:cxn>
                  <a:cxn ang="0">
                    <a:pos x="88" y="310"/>
                  </a:cxn>
                  <a:cxn ang="0">
                    <a:pos x="78" y="318"/>
                  </a:cxn>
                  <a:cxn ang="0">
                    <a:pos x="76" y="322"/>
                  </a:cxn>
                  <a:cxn ang="0">
                    <a:pos x="70" y="324"/>
                  </a:cxn>
                  <a:cxn ang="0">
                    <a:pos x="72" y="338"/>
                  </a:cxn>
                  <a:cxn ang="0">
                    <a:pos x="74" y="350"/>
                  </a:cxn>
                  <a:cxn ang="0">
                    <a:pos x="64" y="382"/>
                  </a:cxn>
                  <a:cxn ang="0">
                    <a:pos x="44" y="384"/>
                  </a:cxn>
                  <a:cxn ang="0">
                    <a:pos x="40" y="400"/>
                  </a:cxn>
                  <a:cxn ang="0">
                    <a:pos x="18" y="380"/>
                  </a:cxn>
                  <a:cxn ang="0">
                    <a:pos x="24" y="374"/>
                  </a:cxn>
                  <a:cxn ang="0">
                    <a:pos x="12" y="352"/>
                  </a:cxn>
                  <a:cxn ang="0">
                    <a:pos x="8" y="340"/>
                  </a:cxn>
                  <a:cxn ang="0">
                    <a:pos x="8" y="330"/>
                  </a:cxn>
                  <a:cxn ang="0">
                    <a:pos x="4" y="328"/>
                  </a:cxn>
                  <a:cxn ang="0">
                    <a:pos x="0" y="310"/>
                  </a:cxn>
                  <a:cxn ang="0">
                    <a:pos x="4" y="310"/>
                  </a:cxn>
                  <a:cxn ang="0">
                    <a:pos x="8" y="302"/>
                  </a:cxn>
                  <a:cxn ang="0">
                    <a:pos x="10" y="286"/>
                  </a:cxn>
                  <a:cxn ang="0">
                    <a:pos x="20" y="268"/>
                  </a:cxn>
                  <a:cxn ang="0">
                    <a:pos x="22" y="252"/>
                  </a:cxn>
                  <a:cxn ang="0">
                    <a:pos x="16" y="234"/>
                  </a:cxn>
                  <a:cxn ang="0">
                    <a:pos x="16" y="198"/>
                  </a:cxn>
                  <a:cxn ang="0">
                    <a:pos x="26" y="170"/>
                  </a:cxn>
                  <a:cxn ang="0">
                    <a:pos x="42" y="158"/>
                  </a:cxn>
                  <a:cxn ang="0">
                    <a:pos x="48" y="120"/>
                  </a:cxn>
                  <a:cxn ang="0">
                    <a:pos x="60" y="88"/>
                  </a:cxn>
                  <a:cxn ang="0">
                    <a:pos x="68" y="60"/>
                  </a:cxn>
                  <a:cxn ang="0">
                    <a:pos x="86" y="34"/>
                  </a:cxn>
                  <a:cxn ang="0">
                    <a:pos x="96" y="22"/>
                  </a:cxn>
                  <a:cxn ang="0">
                    <a:pos x="122" y="20"/>
                  </a:cxn>
                  <a:cxn ang="0">
                    <a:pos x="122" y="0"/>
                  </a:cxn>
                  <a:cxn ang="0">
                    <a:pos x="160" y="26"/>
                  </a:cxn>
                  <a:cxn ang="0">
                    <a:pos x="170" y="62"/>
                  </a:cxn>
                  <a:cxn ang="0">
                    <a:pos x="174" y="88"/>
                  </a:cxn>
                  <a:cxn ang="0">
                    <a:pos x="174" y="108"/>
                  </a:cxn>
                </a:cxnLst>
                <a:rect l="0" t="0" r="r" b="b"/>
                <a:pathLst>
                  <a:path w="176" h="400">
                    <a:moveTo>
                      <a:pt x="174" y="108"/>
                    </a:moveTo>
                    <a:lnTo>
                      <a:pt x="176" y="112"/>
                    </a:lnTo>
                    <a:lnTo>
                      <a:pt x="174" y="114"/>
                    </a:lnTo>
                    <a:lnTo>
                      <a:pt x="170" y="112"/>
                    </a:lnTo>
                    <a:lnTo>
                      <a:pt x="164" y="112"/>
                    </a:lnTo>
                    <a:lnTo>
                      <a:pt x="162" y="114"/>
                    </a:lnTo>
                    <a:lnTo>
                      <a:pt x="152" y="110"/>
                    </a:lnTo>
                    <a:lnTo>
                      <a:pt x="150" y="116"/>
                    </a:lnTo>
                    <a:lnTo>
                      <a:pt x="150" y="120"/>
                    </a:lnTo>
                    <a:lnTo>
                      <a:pt x="146" y="116"/>
                    </a:lnTo>
                    <a:lnTo>
                      <a:pt x="148" y="122"/>
                    </a:lnTo>
                    <a:lnTo>
                      <a:pt x="140" y="128"/>
                    </a:lnTo>
                    <a:lnTo>
                      <a:pt x="142" y="134"/>
                    </a:lnTo>
                    <a:lnTo>
                      <a:pt x="136" y="144"/>
                    </a:lnTo>
                    <a:lnTo>
                      <a:pt x="142" y="158"/>
                    </a:lnTo>
                    <a:lnTo>
                      <a:pt x="138" y="160"/>
                    </a:lnTo>
                    <a:lnTo>
                      <a:pt x="138" y="156"/>
                    </a:lnTo>
                    <a:lnTo>
                      <a:pt x="138" y="158"/>
                    </a:lnTo>
                    <a:lnTo>
                      <a:pt x="126" y="176"/>
                    </a:lnTo>
                    <a:lnTo>
                      <a:pt x="116" y="184"/>
                    </a:lnTo>
                    <a:lnTo>
                      <a:pt x="114" y="184"/>
                    </a:lnTo>
                    <a:lnTo>
                      <a:pt x="106" y="190"/>
                    </a:lnTo>
                    <a:lnTo>
                      <a:pt x="102" y="190"/>
                    </a:lnTo>
                    <a:lnTo>
                      <a:pt x="100" y="196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6" y="204"/>
                    </a:lnTo>
                    <a:lnTo>
                      <a:pt x="92" y="206"/>
                    </a:lnTo>
                    <a:lnTo>
                      <a:pt x="90" y="202"/>
                    </a:lnTo>
                    <a:lnTo>
                      <a:pt x="90" y="212"/>
                    </a:lnTo>
                    <a:lnTo>
                      <a:pt x="88" y="216"/>
                    </a:lnTo>
                    <a:lnTo>
                      <a:pt x="84" y="214"/>
                    </a:lnTo>
                    <a:lnTo>
                      <a:pt x="84" y="216"/>
                    </a:lnTo>
                    <a:lnTo>
                      <a:pt x="86" y="222"/>
                    </a:lnTo>
                    <a:lnTo>
                      <a:pt x="84" y="230"/>
                    </a:lnTo>
                    <a:lnTo>
                      <a:pt x="84" y="238"/>
                    </a:lnTo>
                    <a:lnTo>
                      <a:pt x="80" y="236"/>
                    </a:lnTo>
                    <a:lnTo>
                      <a:pt x="80" y="242"/>
                    </a:lnTo>
                    <a:lnTo>
                      <a:pt x="82" y="260"/>
                    </a:lnTo>
                    <a:lnTo>
                      <a:pt x="82" y="264"/>
                    </a:lnTo>
                    <a:lnTo>
                      <a:pt x="84" y="266"/>
                    </a:lnTo>
                    <a:lnTo>
                      <a:pt x="82" y="270"/>
                    </a:lnTo>
                    <a:lnTo>
                      <a:pt x="70" y="278"/>
                    </a:lnTo>
                    <a:lnTo>
                      <a:pt x="68" y="280"/>
                    </a:lnTo>
                    <a:lnTo>
                      <a:pt x="78" y="278"/>
                    </a:lnTo>
                    <a:lnTo>
                      <a:pt x="82" y="274"/>
                    </a:lnTo>
                    <a:lnTo>
                      <a:pt x="86" y="266"/>
                    </a:lnTo>
                    <a:lnTo>
                      <a:pt x="88" y="270"/>
                    </a:lnTo>
                    <a:lnTo>
                      <a:pt x="92" y="268"/>
                    </a:lnTo>
                    <a:lnTo>
                      <a:pt x="94" y="274"/>
                    </a:lnTo>
                    <a:lnTo>
                      <a:pt x="98" y="276"/>
                    </a:lnTo>
                    <a:lnTo>
                      <a:pt x="96" y="276"/>
                    </a:lnTo>
                    <a:lnTo>
                      <a:pt x="104" y="286"/>
                    </a:lnTo>
                    <a:lnTo>
                      <a:pt x="98" y="296"/>
                    </a:lnTo>
                    <a:lnTo>
                      <a:pt x="92" y="300"/>
                    </a:lnTo>
                    <a:lnTo>
                      <a:pt x="88" y="296"/>
                    </a:lnTo>
                    <a:lnTo>
                      <a:pt x="82" y="298"/>
                    </a:lnTo>
                    <a:lnTo>
                      <a:pt x="80" y="294"/>
                    </a:lnTo>
                    <a:lnTo>
                      <a:pt x="70" y="298"/>
                    </a:lnTo>
                    <a:lnTo>
                      <a:pt x="72" y="298"/>
                    </a:lnTo>
                    <a:lnTo>
                      <a:pt x="80" y="300"/>
                    </a:lnTo>
                    <a:lnTo>
                      <a:pt x="82" y="304"/>
                    </a:lnTo>
                    <a:lnTo>
                      <a:pt x="100" y="302"/>
                    </a:lnTo>
                    <a:lnTo>
                      <a:pt x="98" y="304"/>
                    </a:lnTo>
                    <a:lnTo>
                      <a:pt x="96" y="302"/>
                    </a:lnTo>
                    <a:lnTo>
                      <a:pt x="96" y="306"/>
                    </a:lnTo>
                    <a:lnTo>
                      <a:pt x="92" y="312"/>
                    </a:lnTo>
                    <a:lnTo>
                      <a:pt x="88" y="312"/>
                    </a:lnTo>
                    <a:lnTo>
                      <a:pt x="88" y="310"/>
                    </a:lnTo>
                    <a:lnTo>
                      <a:pt x="86" y="308"/>
                    </a:lnTo>
                    <a:lnTo>
                      <a:pt x="84" y="314"/>
                    </a:lnTo>
                    <a:lnTo>
                      <a:pt x="78" y="318"/>
                    </a:lnTo>
                    <a:lnTo>
                      <a:pt x="68" y="318"/>
                    </a:lnTo>
                    <a:lnTo>
                      <a:pt x="68" y="320"/>
                    </a:lnTo>
                    <a:lnTo>
                      <a:pt x="76" y="322"/>
                    </a:lnTo>
                    <a:lnTo>
                      <a:pt x="76" y="322"/>
                    </a:lnTo>
                    <a:lnTo>
                      <a:pt x="72" y="324"/>
                    </a:lnTo>
                    <a:lnTo>
                      <a:pt x="70" y="324"/>
                    </a:lnTo>
                    <a:lnTo>
                      <a:pt x="76" y="328"/>
                    </a:lnTo>
                    <a:lnTo>
                      <a:pt x="74" y="338"/>
                    </a:lnTo>
                    <a:lnTo>
                      <a:pt x="72" y="338"/>
                    </a:lnTo>
                    <a:lnTo>
                      <a:pt x="74" y="342"/>
                    </a:lnTo>
                    <a:lnTo>
                      <a:pt x="72" y="346"/>
                    </a:lnTo>
                    <a:lnTo>
                      <a:pt x="74" y="350"/>
                    </a:lnTo>
                    <a:lnTo>
                      <a:pt x="72" y="354"/>
                    </a:lnTo>
                    <a:lnTo>
                      <a:pt x="70" y="366"/>
                    </a:lnTo>
                    <a:lnTo>
                      <a:pt x="64" y="382"/>
                    </a:lnTo>
                    <a:lnTo>
                      <a:pt x="50" y="380"/>
                    </a:lnTo>
                    <a:lnTo>
                      <a:pt x="46" y="384"/>
                    </a:lnTo>
                    <a:lnTo>
                      <a:pt x="44" y="384"/>
                    </a:lnTo>
                    <a:lnTo>
                      <a:pt x="42" y="390"/>
                    </a:lnTo>
                    <a:lnTo>
                      <a:pt x="42" y="394"/>
                    </a:lnTo>
                    <a:lnTo>
                      <a:pt x="40" y="400"/>
                    </a:lnTo>
                    <a:lnTo>
                      <a:pt x="24" y="398"/>
                    </a:lnTo>
                    <a:lnTo>
                      <a:pt x="26" y="394"/>
                    </a:lnTo>
                    <a:lnTo>
                      <a:pt x="18" y="380"/>
                    </a:lnTo>
                    <a:lnTo>
                      <a:pt x="22" y="380"/>
                    </a:lnTo>
                    <a:lnTo>
                      <a:pt x="20" y="376"/>
                    </a:lnTo>
                    <a:lnTo>
                      <a:pt x="24" y="374"/>
                    </a:lnTo>
                    <a:lnTo>
                      <a:pt x="24" y="372"/>
                    </a:lnTo>
                    <a:lnTo>
                      <a:pt x="16" y="362"/>
                    </a:lnTo>
                    <a:lnTo>
                      <a:pt x="12" y="352"/>
                    </a:lnTo>
                    <a:lnTo>
                      <a:pt x="10" y="352"/>
                    </a:lnTo>
                    <a:lnTo>
                      <a:pt x="12" y="340"/>
                    </a:lnTo>
                    <a:lnTo>
                      <a:pt x="8" y="340"/>
                    </a:lnTo>
                    <a:lnTo>
                      <a:pt x="8" y="334"/>
                    </a:lnTo>
                    <a:lnTo>
                      <a:pt x="4" y="332"/>
                    </a:lnTo>
                    <a:lnTo>
                      <a:pt x="8" y="330"/>
                    </a:lnTo>
                    <a:lnTo>
                      <a:pt x="6" y="328"/>
                    </a:lnTo>
                    <a:lnTo>
                      <a:pt x="6" y="326"/>
                    </a:lnTo>
                    <a:lnTo>
                      <a:pt x="4" y="328"/>
                    </a:lnTo>
                    <a:lnTo>
                      <a:pt x="4" y="326"/>
                    </a:lnTo>
                    <a:lnTo>
                      <a:pt x="2" y="324"/>
                    </a:lnTo>
                    <a:lnTo>
                      <a:pt x="0" y="310"/>
                    </a:lnTo>
                    <a:lnTo>
                      <a:pt x="2" y="308"/>
                    </a:lnTo>
                    <a:lnTo>
                      <a:pt x="2" y="314"/>
                    </a:lnTo>
                    <a:lnTo>
                      <a:pt x="4" y="310"/>
                    </a:lnTo>
                    <a:lnTo>
                      <a:pt x="4" y="314"/>
                    </a:lnTo>
                    <a:lnTo>
                      <a:pt x="6" y="312"/>
                    </a:lnTo>
                    <a:lnTo>
                      <a:pt x="8" y="302"/>
                    </a:lnTo>
                    <a:lnTo>
                      <a:pt x="8" y="296"/>
                    </a:lnTo>
                    <a:lnTo>
                      <a:pt x="10" y="290"/>
                    </a:lnTo>
                    <a:lnTo>
                      <a:pt x="10" y="286"/>
                    </a:lnTo>
                    <a:lnTo>
                      <a:pt x="18" y="282"/>
                    </a:lnTo>
                    <a:lnTo>
                      <a:pt x="18" y="276"/>
                    </a:lnTo>
                    <a:lnTo>
                      <a:pt x="20" y="268"/>
                    </a:lnTo>
                    <a:lnTo>
                      <a:pt x="18" y="260"/>
                    </a:lnTo>
                    <a:lnTo>
                      <a:pt x="14" y="258"/>
                    </a:lnTo>
                    <a:lnTo>
                      <a:pt x="22" y="252"/>
                    </a:lnTo>
                    <a:lnTo>
                      <a:pt x="24" y="248"/>
                    </a:lnTo>
                    <a:lnTo>
                      <a:pt x="22" y="242"/>
                    </a:lnTo>
                    <a:lnTo>
                      <a:pt x="16" y="234"/>
                    </a:lnTo>
                    <a:lnTo>
                      <a:pt x="16" y="220"/>
                    </a:lnTo>
                    <a:lnTo>
                      <a:pt x="14" y="212"/>
                    </a:lnTo>
                    <a:lnTo>
                      <a:pt x="16" y="198"/>
                    </a:lnTo>
                    <a:lnTo>
                      <a:pt x="14" y="188"/>
                    </a:lnTo>
                    <a:lnTo>
                      <a:pt x="16" y="180"/>
                    </a:lnTo>
                    <a:lnTo>
                      <a:pt x="26" y="170"/>
                    </a:lnTo>
                    <a:lnTo>
                      <a:pt x="38" y="170"/>
                    </a:lnTo>
                    <a:lnTo>
                      <a:pt x="42" y="166"/>
                    </a:lnTo>
                    <a:lnTo>
                      <a:pt x="42" y="158"/>
                    </a:lnTo>
                    <a:lnTo>
                      <a:pt x="36" y="150"/>
                    </a:lnTo>
                    <a:lnTo>
                      <a:pt x="46" y="132"/>
                    </a:lnTo>
                    <a:lnTo>
                      <a:pt x="48" y="120"/>
                    </a:lnTo>
                    <a:lnTo>
                      <a:pt x="48" y="104"/>
                    </a:lnTo>
                    <a:lnTo>
                      <a:pt x="56" y="100"/>
                    </a:lnTo>
                    <a:lnTo>
                      <a:pt x="60" y="88"/>
                    </a:lnTo>
                    <a:lnTo>
                      <a:pt x="72" y="70"/>
                    </a:lnTo>
                    <a:lnTo>
                      <a:pt x="72" y="66"/>
                    </a:lnTo>
                    <a:lnTo>
                      <a:pt x="68" y="60"/>
                    </a:lnTo>
                    <a:lnTo>
                      <a:pt x="74" y="50"/>
                    </a:lnTo>
                    <a:lnTo>
                      <a:pt x="76" y="42"/>
                    </a:lnTo>
                    <a:lnTo>
                      <a:pt x="86" y="3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6" y="22"/>
                    </a:lnTo>
                    <a:lnTo>
                      <a:pt x="98" y="20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0" y="16"/>
                    </a:lnTo>
                    <a:lnTo>
                      <a:pt x="124" y="6"/>
                    </a:lnTo>
                    <a:lnTo>
                      <a:pt x="122" y="0"/>
                    </a:lnTo>
                    <a:lnTo>
                      <a:pt x="128" y="0"/>
                    </a:lnTo>
                    <a:lnTo>
                      <a:pt x="148" y="20"/>
                    </a:lnTo>
                    <a:lnTo>
                      <a:pt x="160" y="26"/>
                    </a:lnTo>
                    <a:lnTo>
                      <a:pt x="168" y="40"/>
                    </a:lnTo>
                    <a:lnTo>
                      <a:pt x="166" y="54"/>
                    </a:lnTo>
                    <a:lnTo>
                      <a:pt x="170" y="62"/>
                    </a:lnTo>
                    <a:lnTo>
                      <a:pt x="168" y="68"/>
                    </a:lnTo>
                    <a:lnTo>
                      <a:pt x="174" y="82"/>
                    </a:lnTo>
                    <a:lnTo>
                      <a:pt x="174" y="88"/>
                    </a:lnTo>
                    <a:lnTo>
                      <a:pt x="170" y="96"/>
                    </a:lnTo>
                    <a:lnTo>
                      <a:pt x="174" y="108"/>
                    </a:lnTo>
                    <a:lnTo>
                      <a:pt x="174" y="10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5" name="Freeform 326">
                <a:extLst>
                  <a:ext uri="{FF2B5EF4-FFF2-40B4-BE49-F238E27FC236}">
                    <a16:creationId xmlns="" xmlns:a16="http://schemas.microsoft.com/office/drawing/2014/main" id="{FD8879D5-094B-4958-A5F8-14915F59D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615" y="2963863"/>
                <a:ext cx="60325" cy="111126"/>
              </a:xfrm>
              <a:custGeom>
                <a:avLst/>
                <a:gdLst/>
                <a:ahLst/>
                <a:cxnLst>
                  <a:cxn ang="0">
                    <a:pos x="8" y="68"/>
                  </a:cxn>
                  <a:cxn ang="0">
                    <a:pos x="20" y="70"/>
                  </a:cxn>
                  <a:cxn ang="0">
                    <a:pos x="22" y="68"/>
                  </a:cxn>
                  <a:cxn ang="0">
                    <a:pos x="18" y="64"/>
                  </a:cxn>
                  <a:cxn ang="0">
                    <a:pos x="20" y="62"/>
                  </a:cxn>
                  <a:cxn ang="0">
                    <a:pos x="20" y="54"/>
                  </a:cxn>
                  <a:cxn ang="0">
                    <a:pos x="22" y="52"/>
                  </a:cxn>
                  <a:cxn ang="0">
                    <a:pos x="20" y="50"/>
                  </a:cxn>
                  <a:cxn ang="0">
                    <a:pos x="26" y="50"/>
                  </a:cxn>
                  <a:cxn ang="0">
                    <a:pos x="24" y="46"/>
                  </a:cxn>
                  <a:cxn ang="0">
                    <a:pos x="30" y="44"/>
                  </a:cxn>
                  <a:cxn ang="0">
                    <a:pos x="30" y="38"/>
                  </a:cxn>
                  <a:cxn ang="0">
                    <a:pos x="32" y="40"/>
                  </a:cxn>
                  <a:cxn ang="0">
                    <a:pos x="38" y="36"/>
                  </a:cxn>
                  <a:cxn ang="0">
                    <a:pos x="38" y="32"/>
                  </a:cxn>
                  <a:cxn ang="0">
                    <a:pos x="28" y="32"/>
                  </a:cxn>
                  <a:cxn ang="0">
                    <a:pos x="28" y="30"/>
                  </a:cxn>
                  <a:cxn ang="0">
                    <a:pos x="30" y="28"/>
                  </a:cxn>
                  <a:cxn ang="0">
                    <a:pos x="26" y="28"/>
                  </a:cxn>
                  <a:cxn ang="0">
                    <a:pos x="28" y="26"/>
                  </a:cxn>
                  <a:cxn ang="0">
                    <a:pos x="30" y="18"/>
                  </a:cxn>
                  <a:cxn ang="0">
                    <a:pos x="32" y="12"/>
                  </a:cxn>
                  <a:cxn ang="0">
                    <a:pos x="32" y="6"/>
                  </a:cxn>
                  <a:cxn ang="0">
                    <a:pos x="32" y="0"/>
                  </a:cxn>
                  <a:cxn ang="0">
                    <a:pos x="24" y="4"/>
                  </a:cxn>
                  <a:cxn ang="0">
                    <a:pos x="18" y="14"/>
                  </a:cxn>
                  <a:cxn ang="0">
                    <a:pos x="8" y="16"/>
                  </a:cxn>
                  <a:cxn ang="0">
                    <a:pos x="4" y="20"/>
                  </a:cxn>
                  <a:cxn ang="0">
                    <a:pos x="0" y="34"/>
                  </a:cxn>
                  <a:cxn ang="0">
                    <a:pos x="2" y="54"/>
                  </a:cxn>
                  <a:cxn ang="0">
                    <a:pos x="6" y="54"/>
                  </a:cxn>
                  <a:cxn ang="0">
                    <a:pos x="8" y="58"/>
                  </a:cxn>
                  <a:cxn ang="0">
                    <a:pos x="8" y="68"/>
                  </a:cxn>
                  <a:cxn ang="0">
                    <a:pos x="8" y="68"/>
                  </a:cxn>
                </a:cxnLst>
                <a:rect l="0" t="0" r="r" b="b"/>
                <a:pathLst>
                  <a:path w="38" h="70">
                    <a:moveTo>
                      <a:pt x="8" y="68"/>
                    </a:moveTo>
                    <a:lnTo>
                      <a:pt x="20" y="70"/>
                    </a:lnTo>
                    <a:lnTo>
                      <a:pt x="22" y="68"/>
                    </a:lnTo>
                    <a:lnTo>
                      <a:pt x="18" y="64"/>
                    </a:lnTo>
                    <a:lnTo>
                      <a:pt x="20" y="62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0" y="50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8" y="36"/>
                    </a:lnTo>
                    <a:lnTo>
                      <a:pt x="38" y="32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30" y="18"/>
                    </a:lnTo>
                    <a:lnTo>
                      <a:pt x="32" y="12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24" y="4"/>
                    </a:lnTo>
                    <a:lnTo>
                      <a:pt x="18" y="14"/>
                    </a:lnTo>
                    <a:lnTo>
                      <a:pt x="8" y="16"/>
                    </a:lnTo>
                    <a:lnTo>
                      <a:pt x="4" y="20"/>
                    </a:lnTo>
                    <a:lnTo>
                      <a:pt x="0" y="34"/>
                    </a:lnTo>
                    <a:lnTo>
                      <a:pt x="2" y="54"/>
                    </a:lnTo>
                    <a:lnTo>
                      <a:pt x="6" y="54"/>
                    </a:lnTo>
                    <a:lnTo>
                      <a:pt x="8" y="58"/>
                    </a:lnTo>
                    <a:lnTo>
                      <a:pt x="8" y="68"/>
                    </a:lnTo>
                    <a:lnTo>
                      <a:pt x="8" y="6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6" name="Freeform 327">
                <a:extLst>
                  <a:ext uri="{FF2B5EF4-FFF2-40B4-BE49-F238E27FC236}">
                    <a16:creationId xmlns="" xmlns:a16="http://schemas.microsoft.com/office/drawing/2014/main" id="{8EA8E637-9CE8-48D7-AB54-96BC7BAA1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914" y="3617914"/>
                <a:ext cx="82550" cy="177800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2" y="12"/>
                  </a:cxn>
                  <a:cxn ang="0">
                    <a:pos x="14" y="14"/>
                  </a:cxn>
                  <a:cxn ang="0">
                    <a:pos x="12" y="24"/>
                  </a:cxn>
                  <a:cxn ang="0">
                    <a:pos x="14" y="36"/>
                  </a:cxn>
                  <a:cxn ang="0">
                    <a:pos x="12" y="44"/>
                  </a:cxn>
                  <a:cxn ang="0">
                    <a:pos x="0" y="54"/>
                  </a:cxn>
                  <a:cxn ang="0">
                    <a:pos x="2" y="66"/>
                  </a:cxn>
                  <a:cxn ang="0">
                    <a:pos x="8" y="68"/>
                  </a:cxn>
                  <a:cxn ang="0">
                    <a:pos x="10" y="74"/>
                  </a:cxn>
                  <a:cxn ang="0">
                    <a:pos x="10" y="78"/>
                  </a:cxn>
                  <a:cxn ang="0">
                    <a:pos x="22" y="84"/>
                  </a:cxn>
                  <a:cxn ang="0">
                    <a:pos x="26" y="112"/>
                  </a:cxn>
                  <a:cxn ang="0">
                    <a:pos x="32" y="110"/>
                  </a:cxn>
                  <a:cxn ang="0">
                    <a:pos x="36" y="106"/>
                  </a:cxn>
                  <a:cxn ang="0">
                    <a:pos x="34" y="96"/>
                  </a:cxn>
                  <a:cxn ang="0">
                    <a:pos x="36" y="92"/>
                  </a:cxn>
                  <a:cxn ang="0">
                    <a:pos x="52" y="80"/>
                  </a:cxn>
                  <a:cxn ang="0">
                    <a:pos x="52" y="78"/>
                  </a:cxn>
                  <a:cxn ang="0">
                    <a:pos x="52" y="68"/>
                  </a:cxn>
                  <a:cxn ang="0">
                    <a:pos x="48" y="68"/>
                  </a:cxn>
                  <a:cxn ang="0">
                    <a:pos x="46" y="60"/>
                  </a:cxn>
                  <a:cxn ang="0">
                    <a:pos x="42" y="62"/>
                  </a:cxn>
                  <a:cxn ang="0">
                    <a:pos x="40" y="60"/>
                  </a:cxn>
                  <a:cxn ang="0">
                    <a:pos x="36" y="60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48"/>
                  </a:cxn>
                  <a:cxn ang="0">
                    <a:pos x="46" y="42"/>
                  </a:cxn>
                  <a:cxn ang="0">
                    <a:pos x="50" y="34"/>
                  </a:cxn>
                  <a:cxn ang="0">
                    <a:pos x="48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2" y="16"/>
                  </a:cxn>
                  <a:cxn ang="0">
                    <a:pos x="46" y="12"/>
                  </a:cxn>
                  <a:cxn ang="0">
                    <a:pos x="50" y="6"/>
                  </a:cxn>
                  <a:cxn ang="0">
                    <a:pos x="48" y="4"/>
                  </a:cxn>
                  <a:cxn ang="0">
                    <a:pos x="40" y="8"/>
                  </a:cxn>
                  <a:cxn ang="0">
                    <a:pos x="38" y="8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6"/>
                  </a:cxn>
                  <a:cxn ang="0">
                    <a:pos x="18" y="6"/>
                  </a:cxn>
                </a:cxnLst>
                <a:rect l="0" t="0" r="r" b="b"/>
                <a:pathLst>
                  <a:path w="52" h="112">
                    <a:moveTo>
                      <a:pt x="18" y="6"/>
                    </a:moveTo>
                    <a:lnTo>
                      <a:pt x="12" y="12"/>
                    </a:lnTo>
                    <a:lnTo>
                      <a:pt x="14" y="14"/>
                    </a:lnTo>
                    <a:lnTo>
                      <a:pt x="12" y="24"/>
                    </a:lnTo>
                    <a:lnTo>
                      <a:pt x="14" y="36"/>
                    </a:lnTo>
                    <a:lnTo>
                      <a:pt x="12" y="44"/>
                    </a:lnTo>
                    <a:lnTo>
                      <a:pt x="0" y="54"/>
                    </a:lnTo>
                    <a:lnTo>
                      <a:pt x="2" y="66"/>
                    </a:lnTo>
                    <a:lnTo>
                      <a:pt x="8" y="68"/>
                    </a:lnTo>
                    <a:lnTo>
                      <a:pt x="10" y="74"/>
                    </a:lnTo>
                    <a:lnTo>
                      <a:pt x="10" y="78"/>
                    </a:lnTo>
                    <a:lnTo>
                      <a:pt x="22" y="84"/>
                    </a:lnTo>
                    <a:lnTo>
                      <a:pt x="26" y="112"/>
                    </a:lnTo>
                    <a:lnTo>
                      <a:pt x="32" y="110"/>
                    </a:lnTo>
                    <a:lnTo>
                      <a:pt x="36" y="106"/>
                    </a:lnTo>
                    <a:lnTo>
                      <a:pt x="34" y="96"/>
                    </a:lnTo>
                    <a:lnTo>
                      <a:pt x="36" y="92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2" y="68"/>
                    </a:lnTo>
                    <a:lnTo>
                      <a:pt x="48" y="68"/>
                    </a:lnTo>
                    <a:lnTo>
                      <a:pt x="46" y="60"/>
                    </a:lnTo>
                    <a:lnTo>
                      <a:pt x="42" y="6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6" y="52"/>
                    </a:lnTo>
                    <a:lnTo>
                      <a:pt x="36" y="48"/>
                    </a:lnTo>
                    <a:lnTo>
                      <a:pt x="46" y="42"/>
                    </a:lnTo>
                    <a:lnTo>
                      <a:pt x="50" y="34"/>
                    </a:lnTo>
                    <a:lnTo>
                      <a:pt x="48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6" y="12"/>
                    </a:lnTo>
                    <a:lnTo>
                      <a:pt x="50" y="6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7" name="Freeform 328">
                <a:extLst>
                  <a:ext uri="{FF2B5EF4-FFF2-40B4-BE49-F238E27FC236}">
                    <a16:creationId xmlns="" xmlns:a16="http://schemas.microsoft.com/office/drawing/2014/main" id="{524A69BE-980A-4A69-ADC1-8468A1159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2865" y="4081463"/>
                <a:ext cx="142874" cy="1238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6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4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8" y="52"/>
                  </a:cxn>
                  <a:cxn ang="0">
                    <a:pos x="10" y="50"/>
                  </a:cxn>
                  <a:cxn ang="0">
                    <a:pos x="12" y="50"/>
                  </a:cxn>
                  <a:cxn ang="0">
                    <a:pos x="14" y="54"/>
                  </a:cxn>
                  <a:cxn ang="0">
                    <a:pos x="20" y="44"/>
                  </a:cxn>
                  <a:cxn ang="0">
                    <a:pos x="24" y="48"/>
                  </a:cxn>
                  <a:cxn ang="0">
                    <a:pos x="26" y="50"/>
                  </a:cxn>
                  <a:cxn ang="0">
                    <a:pos x="32" y="50"/>
                  </a:cxn>
                  <a:cxn ang="0">
                    <a:pos x="34" y="48"/>
                  </a:cxn>
                  <a:cxn ang="0">
                    <a:pos x="36" y="50"/>
                  </a:cxn>
                  <a:cxn ang="0">
                    <a:pos x="40" y="48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8" y="54"/>
                  </a:cxn>
                  <a:cxn ang="0">
                    <a:pos x="64" y="62"/>
                  </a:cxn>
                  <a:cxn ang="0">
                    <a:pos x="70" y="66"/>
                  </a:cxn>
                  <a:cxn ang="0">
                    <a:pos x="74" y="72"/>
                  </a:cxn>
                  <a:cxn ang="0">
                    <a:pos x="80" y="78"/>
                  </a:cxn>
                  <a:cxn ang="0">
                    <a:pos x="90" y="72"/>
                  </a:cxn>
                  <a:cxn ang="0">
                    <a:pos x="80" y="66"/>
                  </a:cxn>
                  <a:cxn ang="0">
                    <a:pos x="78" y="62"/>
                  </a:cxn>
                  <a:cxn ang="0">
                    <a:pos x="76" y="62"/>
                  </a:cxn>
                  <a:cxn ang="0">
                    <a:pos x="74" y="58"/>
                  </a:cxn>
                  <a:cxn ang="0">
                    <a:pos x="72" y="58"/>
                  </a:cxn>
                  <a:cxn ang="0">
                    <a:pos x="66" y="48"/>
                  </a:cxn>
                  <a:cxn ang="0">
                    <a:pos x="58" y="46"/>
                  </a:cxn>
                  <a:cxn ang="0">
                    <a:pos x="54" y="42"/>
                  </a:cxn>
                  <a:cxn ang="0">
                    <a:pos x="52" y="44"/>
                  </a:cxn>
                  <a:cxn ang="0">
                    <a:pos x="48" y="40"/>
                  </a:cxn>
                  <a:cxn ang="0">
                    <a:pos x="48" y="36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6" y="40"/>
                  </a:cxn>
                  <a:cxn ang="0">
                    <a:pos x="44" y="40"/>
                  </a:cxn>
                  <a:cxn ang="0">
                    <a:pos x="42" y="34"/>
                  </a:cxn>
                  <a:cxn ang="0">
                    <a:pos x="40" y="34"/>
                  </a:cxn>
                  <a:cxn ang="0">
                    <a:pos x="38" y="28"/>
                  </a:cxn>
                  <a:cxn ang="0">
                    <a:pos x="32" y="6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90" h="78">
                    <a:moveTo>
                      <a:pt x="28" y="0"/>
                    </a:moveTo>
                    <a:lnTo>
                      <a:pt x="26" y="6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20" y="44"/>
                    </a:lnTo>
                    <a:lnTo>
                      <a:pt x="24" y="48"/>
                    </a:lnTo>
                    <a:lnTo>
                      <a:pt x="26" y="50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6" y="50"/>
                    </a:lnTo>
                    <a:lnTo>
                      <a:pt x="40" y="48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64" y="62"/>
                    </a:lnTo>
                    <a:lnTo>
                      <a:pt x="70" y="66"/>
                    </a:lnTo>
                    <a:lnTo>
                      <a:pt x="74" y="72"/>
                    </a:lnTo>
                    <a:lnTo>
                      <a:pt x="80" y="78"/>
                    </a:lnTo>
                    <a:lnTo>
                      <a:pt x="90" y="72"/>
                    </a:lnTo>
                    <a:lnTo>
                      <a:pt x="80" y="66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66" y="48"/>
                    </a:lnTo>
                    <a:lnTo>
                      <a:pt x="58" y="46"/>
                    </a:lnTo>
                    <a:lnTo>
                      <a:pt x="54" y="42"/>
                    </a:lnTo>
                    <a:lnTo>
                      <a:pt x="52" y="44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38" y="28"/>
                    </a:lnTo>
                    <a:lnTo>
                      <a:pt x="32" y="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8" name="Freeform 329">
                <a:extLst>
                  <a:ext uri="{FF2B5EF4-FFF2-40B4-BE49-F238E27FC236}">
                    <a16:creationId xmlns="" xmlns:a16="http://schemas.microsoft.com/office/drawing/2014/main" id="{AFBDFF61-A071-4D59-9485-19BC278B8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165" y="4195765"/>
                <a:ext cx="34924" cy="4127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6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26"/>
                  </a:cxn>
                  <a:cxn ang="0">
                    <a:pos x="12" y="24"/>
                  </a:cxn>
                  <a:cxn ang="0">
                    <a:pos x="16" y="26"/>
                  </a:cxn>
                  <a:cxn ang="0">
                    <a:pos x="20" y="18"/>
                  </a:cxn>
                  <a:cxn ang="0">
                    <a:pos x="18" y="18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4" y="14"/>
                  </a:cxn>
                  <a:cxn ang="0">
                    <a:pos x="22" y="12"/>
                  </a:cxn>
                  <a:cxn ang="0">
                    <a:pos x="20" y="6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2" h="26">
                    <a:moveTo>
                      <a:pt x="18" y="0"/>
                    </a:moveTo>
                    <a:lnTo>
                      <a:pt x="8" y="6"/>
                    </a:lnTo>
                    <a:lnTo>
                      <a:pt x="6" y="8"/>
                    </a:lnTo>
                    <a:lnTo>
                      <a:pt x="4" y="16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16" y="26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4" y="14"/>
                    </a:lnTo>
                    <a:lnTo>
                      <a:pt x="22" y="12"/>
                    </a:lnTo>
                    <a:lnTo>
                      <a:pt x="2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9" name="Freeform 330">
                <a:extLst>
                  <a:ext uri="{FF2B5EF4-FFF2-40B4-BE49-F238E27FC236}">
                    <a16:creationId xmlns="" xmlns:a16="http://schemas.microsoft.com/office/drawing/2014/main" id="{E6565DF0-7AAD-4DFE-BD53-5E4AD72EF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315" y="4173538"/>
                <a:ext cx="250825" cy="206375"/>
              </a:xfrm>
              <a:custGeom>
                <a:avLst/>
                <a:gdLst/>
                <a:ahLst/>
                <a:cxnLst>
                  <a:cxn ang="0">
                    <a:pos x="22" y="102"/>
                  </a:cxn>
                  <a:cxn ang="0">
                    <a:pos x="32" y="108"/>
                  </a:cxn>
                  <a:cxn ang="0">
                    <a:pos x="38" y="114"/>
                  </a:cxn>
                  <a:cxn ang="0">
                    <a:pos x="38" y="122"/>
                  </a:cxn>
                  <a:cxn ang="0">
                    <a:pos x="46" y="128"/>
                  </a:cxn>
                  <a:cxn ang="0">
                    <a:pos x="48" y="130"/>
                  </a:cxn>
                  <a:cxn ang="0">
                    <a:pos x="56" y="128"/>
                  </a:cxn>
                  <a:cxn ang="0">
                    <a:pos x="66" y="126"/>
                  </a:cxn>
                  <a:cxn ang="0">
                    <a:pos x="76" y="122"/>
                  </a:cxn>
                  <a:cxn ang="0">
                    <a:pos x="82" y="116"/>
                  </a:cxn>
                  <a:cxn ang="0">
                    <a:pos x="88" y="102"/>
                  </a:cxn>
                  <a:cxn ang="0">
                    <a:pos x="92" y="94"/>
                  </a:cxn>
                  <a:cxn ang="0">
                    <a:pos x="112" y="100"/>
                  </a:cxn>
                  <a:cxn ang="0">
                    <a:pos x="126" y="82"/>
                  </a:cxn>
                  <a:cxn ang="0">
                    <a:pos x="136" y="68"/>
                  </a:cxn>
                  <a:cxn ang="0">
                    <a:pos x="144" y="38"/>
                  </a:cxn>
                  <a:cxn ang="0">
                    <a:pos x="158" y="30"/>
                  </a:cxn>
                  <a:cxn ang="0">
                    <a:pos x="154" y="18"/>
                  </a:cxn>
                  <a:cxn ang="0">
                    <a:pos x="146" y="0"/>
                  </a:cxn>
                  <a:cxn ang="0">
                    <a:pos x="138" y="4"/>
                  </a:cxn>
                  <a:cxn ang="0">
                    <a:pos x="130" y="8"/>
                  </a:cxn>
                  <a:cxn ang="0">
                    <a:pos x="102" y="6"/>
                  </a:cxn>
                  <a:cxn ang="0">
                    <a:pos x="90" y="14"/>
                  </a:cxn>
                  <a:cxn ang="0">
                    <a:pos x="70" y="6"/>
                  </a:cxn>
                  <a:cxn ang="0">
                    <a:pos x="60" y="12"/>
                  </a:cxn>
                  <a:cxn ang="0">
                    <a:pos x="50" y="4"/>
                  </a:cxn>
                  <a:cxn ang="0">
                    <a:pos x="30" y="0"/>
                  </a:cxn>
                  <a:cxn ang="0">
                    <a:pos x="18" y="14"/>
                  </a:cxn>
                  <a:cxn ang="0">
                    <a:pos x="12" y="28"/>
                  </a:cxn>
                  <a:cxn ang="0">
                    <a:pos x="14" y="38"/>
                  </a:cxn>
                  <a:cxn ang="0">
                    <a:pos x="12" y="48"/>
                  </a:cxn>
                  <a:cxn ang="0">
                    <a:pos x="12" y="54"/>
                  </a:cxn>
                  <a:cxn ang="0">
                    <a:pos x="6" y="64"/>
                  </a:cxn>
                  <a:cxn ang="0">
                    <a:pos x="0" y="92"/>
                  </a:cxn>
                  <a:cxn ang="0">
                    <a:pos x="2" y="102"/>
                  </a:cxn>
                </a:cxnLst>
                <a:rect l="0" t="0" r="r" b="b"/>
                <a:pathLst>
                  <a:path w="158" h="130">
                    <a:moveTo>
                      <a:pt x="2" y="102"/>
                    </a:moveTo>
                    <a:lnTo>
                      <a:pt x="22" y="102"/>
                    </a:lnTo>
                    <a:lnTo>
                      <a:pt x="30" y="104"/>
                    </a:lnTo>
                    <a:lnTo>
                      <a:pt x="32" y="108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36" y="114"/>
                    </a:lnTo>
                    <a:lnTo>
                      <a:pt x="38" y="122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8" y="128"/>
                    </a:lnTo>
                    <a:lnTo>
                      <a:pt x="48" y="130"/>
                    </a:lnTo>
                    <a:lnTo>
                      <a:pt x="52" y="128"/>
                    </a:lnTo>
                    <a:lnTo>
                      <a:pt x="56" y="128"/>
                    </a:lnTo>
                    <a:lnTo>
                      <a:pt x="60" y="124"/>
                    </a:lnTo>
                    <a:lnTo>
                      <a:pt x="66" y="126"/>
                    </a:lnTo>
                    <a:lnTo>
                      <a:pt x="74" y="126"/>
                    </a:lnTo>
                    <a:lnTo>
                      <a:pt x="76" y="122"/>
                    </a:lnTo>
                    <a:lnTo>
                      <a:pt x="78" y="124"/>
                    </a:lnTo>
                    <a:lnTo>
                      <a:pt x="82" y="116"/>
                    </a:lnTo>
                    <a:lnTo>
                      <a:pt x="82" y="108"/>
                    </a:lnTo>
                    <a:lnTo>
                      <a:pt x="88" y="102"/>
                    </a:lnTo>
                    <a:lnTo>
                      <a:pt x="92" y="98"/>
                    </a:lnTo>
                    <a:lnTo>
                      <a:pt x="92" y="94"/>
                    </a:lnTo>
                    <a:lnTo>
                      <a:pt x="106" y="94"/>
                    </a:lnTo>
                    <a:lnTo>
                      <a:pt x="112" y="100"/>
                    </a:lnTo>
                    <a:lnTo>
                      <a:pt x="118" y="98"/>
                    </a:lnTo>
                    <a:lnTo>
                      <a:pt x="126" y="82"/>
                    </a:lnTo>
                    <a:lnTo>
                      <a:pt x="128" y="72"/>
                    </a:lnTo>
                    <a:lnTo>
                      <a:pt x="136" y="68"/>
                    </a:lnTo>
                    <a:lnTo>
                      <a:pt x="138" y="54"/>
                    </a:lnTo>
                    <a:lnTo>
                      <a:pt x="144" y="38"/>
                    </a:lnTo>
                    <a:lnTo>
                      <a:pt x="148" y="34"/>
                    </a:lnTo>
                    <a:lnTo>
                      <a:pt x="158" y="30"/>
                    </a:lnTo>
                    <a:lnTo>
                      <a:pt x="158" y="22"/>
                    </a:lnTo>
                    <a:lnTo>
                      <a:pt x="154" y="18"/>
                    </a:lnTo>
                    <a:lnTo>
                      <a:pt x="154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8" y="4"/>
                    </a:lnTo>
                    <a:lnTo>
                      <a:pt x="136" y="4"/>
                    </a:lnTo>
                    <a:lnTo>
                      <a:pt x="130" y="8"/>
                    </a:lnTo>
                    <a:lnTo>
                      <a:pt x="120" y="6"/>
                    </a:lnTo>
                    <a:lnTo>
                      <a:pt x="102" y="6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0" y="12"/>
                    </a:lnTo>
                    <a:lnTo>
                      <a:pt x="70" y="6"/>
                    </a:lnTo>
                    <a:lnTo>
                      <a:pt x="66" y="8"/>
                    </a:lnTo>
                    <a:lnTo>
                      <a:pt x="60" y="12"/>
                    </a:lnTo>
                    <a:lnTo>
                      <a:pt x="58" y="12"/>
                    </a:lnTo>
                    <a:lnTo>
                      <a:pt x="50" y="4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0" y="6"/>
                    </a:lnTo>
                    <a:lnTo>
                      <a:pt x="18" y="14"/>
                    </a:lnTo>
                    <a:lnTo>
                      <a:pt x="12" y="18"/>
                    </a:lnTo>
                    <a:lnTo>
                      <a:pt x="12" y="28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6" y="46"/>
                    </a:lnTo>
                    <a:lnTo>
                      <a:pt x="12" y="48"/>
                    </a:lnTo>
                    <a:lnTo>
                      <a:pt x="14" y="50"/>
                    </a:lnTo>
                    <a:lnTo>
                      <a:pt x="12" y="54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2" y="72"/>
                    </a:lnTo>
                    <a:lnTo>
                      <a:pt x="0" y="92"/>
                    </a:lnTo>
                    <a:lnTo>
                      <a:pt x="2" y="102"/>
                    </a:lnTo>
                    <a:lnTo>
                      <a:pt x="2" y="10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0" name="Freeform 331">
                <a:extLst>
                  <a:ext uri="{FF2B5EF4-FFF2-40B4-BE49-F238E27FC236}">
                    <a16:creationId xmlns="" xmlns:a16="http://schemas.microsoft.com/office/drawing/2014/main" id="{8330C461-7908-437D-A918-5F9BD8C4D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41" y="4189413"/>
                <a:ext cx="161925" cy="244475"/>
              </a:xfrm>
              <a:custGeom>
                <a:avLst/>
                <a:gdLst/>
                <a:ahLst/>
                <a:cxnLst>
                  <a:cxn ang="0">
                    <a:pos x="38" y="146"/>
                  </a:cxn>
                  <a:cxn ang="0">
                    <a:pos x="50" y="146"/>
                  </a:cxn>
                  <a:cxn ang="0">
                    <a:pos x="64" y="146"/>
                  </a:cxn>
                  <a:cxn ang="0">
                    <a:pos x="82" y="146"/>
                  </a:cxn>
                  <a:cxn ang="0">
                    <a:pos x="94" y="150"/>
                  </a:cxn>
                  <a:cxn ang="0">
                    <a:pos x="100" y="154"/>
                  </a:cxn>
                  <a:cxn ang="0">
                    <a:pos x="102" y="152"/>
                  </a:cxn>
                  <a:cxn ang="0">
                    <a:pos x="102" y="138"/>
                  </a:cxn>
                  <a:cxn ang="0">
                    <a:pos x="100" y="138"/>
                  </a:cxn>
                  <a:cxn ang="0">
                    <a:pos x="92" y="130"/>
                  </a:cxn>
                  <a:cxn ang="0">
                    <a:pos x="82" y="112"/>
                  </a:cxn>
                  <a:cxn ang="0">
                    <a:pos x="80" y="96"/>
                  </a:cxn>
                  <a:cxn ang="0">
                    <a:pos x="86" y="90"/>
                  </a:cxn>
                  <a:cxn ang="0">
                    <a:pos x="92" y="76"/>
                  </a:cxn>
                  <a:cxn ang="0">
                    <a:pos x="88" y="60"/>
                  </a:cxn>
                  <a:cxn ang="0">
                    <a:pos x="84" y="58"/>
                  </a:cxn>
                  <a:cxn ang="0">
                    <a:pos x="78" y="54"/>
                  </a:cxn>
                  <a:cxn ang="0">
                    <a:pos x="74" y="48"/>
                  </a:cxn>
                  <a:cxn ang="0">
                    <a:pos x="76" y="44"/>
                  </a:cxn>
                  <a:cxn ang="0">
                    <a:pos x="78" y="42"/>
                  </a:cxn>
                  <a:cxn ang="0">
                    <a:pos x="90" y="44"/>
                  </a:cxn>
                  <a:cxn ang="0">
                    <a:pos x="92" y="42"/>
                  </a:cxn>
                  <a:cxn ang="0">
                    <a:pos x="90" y="38"/>
                  </a:cxn>
                  <a:cxn ang="0">
                    <a:pos x="84" y="28"/>
                  </a:cxn>
                  <a:cxn ang="0">
                    <a:pos x="86" y="16"/>
                  </a:cxn>
                  <a:cxn ang="0">
                    <a:pos x="82" y="4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8"/>
                  </a:cxn>
                  <a:cxn ang="0">
                    <a:pos x="80" y="12"/>
                  </a:cxn>
                  <a:cxn ang="0">
                    <a:pos x="80" y="20"/>
                  </a:cxn>
                  <a:cxn ang="0">
                    <a:pos x="70" y="24"/>
                  </a:cxn>
                  <a:cxn ang="0">
                    <a:pos x="66" y="28"/>
                  </a:cxn>
                  <a:cxn ang="0">
                    <a:pos x="60" y="44"/>
                  </a:cxn>
                  <a:cxn ang="0">
                    <a:pos x="58" y="58"/>
                  </a:cxn>
                  <a:cxn ang="0">
                    <a:pos x="50" y="62"/>
                  </a:cxn>
                  <a:cxn ang="0">
                    <a:pos x="48" y="72"/>
                  </a:cxn>
                  <a:cxn ang="0">
                    <a:pos x="40" y="88"/>
                  </a:cxn>
                  <a:cxn ang="0">
                    <a:pos x="34" y="90"/>
                  </a:cxn>
                  <a:cxn ang="0">
                    <a:pos x="28" y="84"/>
                  </a:cxn>
                  <a:cxn ang="0">
                    <a:pos x="14" y="84"/>
                  </a:cxn>
                  <a:cxn ang="0">
                    <a:pos x="14" y="88"/>
                  </a:cxn>
                  <a:cxn ang="0">
                    <a:pos x="10" y="92"/>
                  </a:cxn>
                  <a:cxn ang="0">
                    <a:pos x="4" y="98"/>
                  </a:cxn>
                  <a:cxn ang="0">
                    <a:pos x="4" y="106"/>
                  </a:cxn>
                  <a:cxn ang="0">
                    <a:pos x="0" y="114"/>
                  </a:cxn>
                  <a:cxn ang="0">
                    <a:pos x="2" y="116"/>
                  </a:cxn>
                  <a:cxn ang="0">
                    <a:pos x="4" y="116"/>
                  </a:cxn>
                  <a:cxn ang="0">
                    <a:pos x="8" y="122"/>
                  </a:cxn>
                  <a:cxn ang="0">
                    <a:pos x="12" y="124"/>
                  </a:cxn>
                  <a:cxn ang="0">
                    <a:pos x="16" y="122"/>
                  </a:cxn>
                  <a:cxn ang="0">
                    <a:pos x="14" y="126"/>
                  </a:cxn>
                  <a:cxn ang="0">
                    <a:pos x="16" y="128"/>
                  </a:cxn>
                  <a:cxn ang="0">
                    <a:pos x="20" y="132"/>
                  </a:cxn>
                  <a:cxn ang="0">
                    <a:pos x="16" y="148"/>
                  </a:cxn>
                  <a:cxn ang="0">
                    <a:pos x="38" y="146"/>
                  </a:cxn>
                  <a:cxn ang="0">
                    <a:pos x="38" y="146"/>
                  </a:cxn>
                </a:cxnLst>
                <a:rect l="0" t="0" r="r" b="b"/>
                <a:pathLst>
                  <a:path w="102" h="154">
                    <a:moveTo>
                      <a:pt x="38" y="146"/>
                    </a:moveTo>
                    <a:lnTo>
                      <a:pt x="50" y="146"/>
                    </a:lnTo>
                    <a:lnTo>
                      <a:pt x="64" y="146"/>
                    </a:lnTo>
                    <a:lnTo>
                      <a:pt x="82" y="146"/>
                    </a:lnTo>
                    <a:lnTo>
                      <a:pt x="94" y="150"/>
                    </a:lnTo>
                    <a:lnTo>
                      <a:pt x="100" y="154"/>
                    </a:lnTo>
                    <a:lnTo>
                      <a:pt x="102" y="152"/>
                    </a:lnTo>
                    <a:lnTo>
                      <a:pt x="102" y="138"/>
                    </a:lnTo>
                    <a:lnTo>
                      <a:pt x="100" y="138"/>
                    </a:lnTo>
                    <a:lnTo>
                      <a:pt x="92" y="130"/>
                    </a:lnTo>
                    <a:lnTo>
                      <a:pt x="82" y="112"/>
                    </a:lnTo>
                    <a:lnTo>
                      <a:pt x="80" y="96"/>
                    </a:lnTo>
                    <a:lnTo>
                      <a:pt x="86" y="90"/>
                    </a:lnTo>
                    <a:lnTo>
                      <a:pt x="92" y="7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78" y="54"/>
                    </a:lnTo>
                    <a:lnTo>
                      <a:pt x="74" y="48"/>
                    </a:lnTo>
                    <a:lnTo>
                      <a:pt x="76" y="44"/>
                    </a:lnTo>
                    <a:lnTo>
                      <a:pt x="78" y="42"/>
                    </a:lnTo>
                    <a:lnTo>
                      <a:pt x="90" y="44"/>
                    </a:lnTo>
                    <a:lnTo>
                      <a:pt x="92" y="42"/>
                    </a:lnTo>
                    <a:lnTo>
                      <a:pt x="90" y="38"/>
                    </a:lnTo>
                    <a:lnTo>
                      <a:pt x="84" y="28"/>
                    </a:lnTo>
                    <a:lnTo>
                      <a:pt x="86" y="16"/>
                    </a:lnTo>
                    <a:lnTo>
                      <a:pt x="82" y="4"/>
                    </a:lnTo>
                    <a:lnTo>
                      <a:pt x="80" y="2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8"/>
                    </a:lnTo>
                    <a:lnTo>
                      <a:pt x="80" y="12"/>
                    </a:lnTo>
                    <a:lnTo>
                      <a:pt x="80" y="20"/>
                    </a:lnTo>
                    <a:lnTo>
                      <a:pt x="70" y="24"/>
                    </a:lnTo>
                    <a:lnTo>
                      <a:pt x="66" y="28"/>
                    </a:lnTo>
                    <a:lnTo>
                      <a:pt x="60" y="44"/>
                    </a:lnTo>
                    <a:lnTo>
                      <a:pt x="58" y="58"/>
                    </a:lnTo>
                    <a:lnTo>
                      <a:pt x="50" y="62"/>
                    </a:lnTo>
                    <a:lnTo>
                      <a:pt x="48" y="72"/>
                    </a:lnTo>
                    <a:lnTo>
                      <a:pt x="40" y="88"/>
                    </a:lnTo>
                    <a:lnTo>
                      <a:pt x="34" y="90"/>
                    </a:lnTo>
                    <a:lnTo>
                      <a:pt x="28" y="84"/>
                    </a:lnTo>
                    <a:lnTo>
                      <a:pt x="14" y="84"/>
                    </a:lnTo>
                    <a:lnTo>
                      <a:pt x="14" y="88"/>
                    </a:lnTo>
                    <a:lnTo>
                      <a:pt x="10" y="92"/>
                    </a:lnTo>
                    <a:lnTo>
                      <a:pt x="4" y="98"/>
                    </a:lnTo>
                    <a:lnTo>
                      <a:pt x="4" y="106"/>
                    </a:lnTo>
                    <a:lnTo>
                      <a:pt x="0" y="114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8" y="122"/>
                    </a:lnTo>
                    <a:lnTo>
                      <a:pt x="12" y="124"/>
                    </a:lnTo>
                    <a:lnTo>
                      <a:pt x="16" y="122"/>
                    </a:lnTo>
                    <a:lnTo>
                      <a:pt x="14" y="126"/>
                    </a:lnTo>
                    <a:lnTo>
                      <a:pt x="16" y="128"/>
                    </a:lnTo>
                    <a:lnTo>
                      <a:pt x="20" y="132"/>
                    </a:lnTo>
                    <a:lnTo>
                      <a:pt x="16" y="148"/>
                    </a:lnTo>
                    <a:lnTo>
                      <a:pt x="38" y="146"/>
                    </a:lnTo>
                    <a:lnTo>
                      <a:pt x="38" y="14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1" name="Freeform 332">
                <a:extLst>
                  <a:ext uri="{FF2B5EF4-FFF2-40B4-BE49-F238E27FC236}">
                    <a16:creationId xmlns="" xmlns:a16="http://schemas.microsoft.com/office/drawing/2014/main" id="{A4D6FF2F-C4C4-4965-9D57-48D277A1B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289" y="4491039"/>
                <a:ext cx="41276" cy="349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0"/>
                  </a:cxn>
                  <a:cxn ang="0">
                    <a:pos x="14" y="4"/>
                  </a:cxn>
                  <a:cxn ang="0">
                    <a:pos x="10" y="2"/>
                  </a:cxn>
                  <a:cxn ang="0">
                    <a:pos x="4" y="12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2" y="18"/>
                  </a:cxn>
                  <a:cxn ang="0">
                    <a:pos x="4" y="18"/>
                  </a:cxn>
                  <a:cxn ang="0">
                    <a:pos x="6" y="22"/>
                  </a:cxn>
                  <a:cxn ang="0">
                    <a:pos x="12" y="22"/>
                  </a:cxn>
                  <a:cxn ang="0">
                    <a:pos x="14" y="18"/>
                  </a:cxn>
                  <a:cxn ang="0">
                    <a:pos x="20" y="16"/>
                  </a:cxn>
                  <a:cxn ang="0">
                    <a:pos x="22" y="18"/>
                  </a:cxn>
                  <a:cxn ang="0">
                    <a:pos x="26" y="1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22">
                    <a:moveTo>
                      <a:pt x="20" y="0"/>
                    </a:moveTo>
                    <a:lnTo>
                      <a:pt x="16" y="0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4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22"/>
                    </a:lnTo>
                    <a:lnTo>
                      <a:pt x="12" y="22"/>
                    </a:lnTo>
                    <a:lnTo>
                      <a:pt x="14" y="18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6" y="1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2" name="Freeform 333">
                <a:extLst>
                  <a:ext uri="{FF2B5EF4-FFF2-40B4-BE49-F238E27FC236}">
                    <a16:creationId xmlns="" xmlns:a16="http://schemas.microsoft.com/office/drawing/2014/main" id="{2F43B14A-344B-43C8-9CDB-9219ED0A1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140" y="4233865"/>
                <a:ext cx="279401" cy="174625"/>
              </a:xfrm>
              <a:custGeom>
                <a:avLst/>
                <a:gdLst/>
                <a:ahLst/>
                <a:cxnLst>
                  <a:cxn ang="0">
                    <a:pos x="168" y="78"/>
                  </a:cxn>
                  <a:cxn ang="0">
                    <a:pos x="164" y="80"/>
                  </a:cxn>
                  <a:cxn ang="0">
                    <a:pos x="160" y="78"/>
                  </a:cxn>
                  <a:cxn ang="0">
                    <a:pos x="144" y="78"/>
                  </a:cxn>
                  <a:cxn ang="0">
                    <a:pos x="140" y="82"/>
                  </a:cxn>
                  <a:cxn ang="0">
                    <a:pos x="120" y="86"/>
                  </a:cxn>
                  <a:cxn ang="0">
                    <a:pos x="110" y="86"/>
                  </a:cxn>
                  <a:cxn ang="0">
                    <a:pos x="108" y="90"/>
                  </a:cxn>
                  <a:cxn ang="0">
                    <a:pos x="86" y="86"/>
                  </a:cxn>
                  <a:cxn ang="0">
                    <a:pos x="82" y="88"/>
                  </a:cxn>
                  <a:cxn ang="0">
                    <a:pos x="68" y="78"/>
                  </a:cxn>
                  <a:cxn ang="0">
                    <a:pos x="60" y="98"/>
                  </a:cxn>
                  <a:cxn ang="0">
                    <a:pos x="48" y="102"/>
                  </a:cxn>
                  <a:cxn ang="0">
                    <a:pos x="34" y="100"/>
                  </a:cxn>
                  <a:cxn ang="0">
                    <a:pos x="22" y="110"/>
                  </a:cxn>
                  <a:cxn ang="0">
                    <a:pos x="12" y="102"/>
                  </a:cxn>
                  <a:cxn ang="0">
                    <a:pos x="0" y="68"/>
                  </a:cxn>
                  <a:cxn ang="0">
                    <a:pos x="12" y="48"/>
                  </a:cxn>
                  <a:cxn ang="0">
                    <a:pos x="26" y="46"/>
                  </a:cxn>
                  <a:cxn ang="0">
                    <a:pos x="32" y="48"/>
                  </a:cxn>
                  <a:cxn ang="0">
                    <a:pos x="56" y="40"/>
                  </a:cxn>
                  <a:cxn ang="0">
                    <a:pos x="60" y="30"/>
                  </a:cxn>
                  <a:cxn ang="0">
                    <a:pos x="80" y="26"/>
                  </a:cxn>
                  <a:cxn ang="0">
                    <a:pos x="88" y="22"/>
                  </a:cxn>
                  <a:cxn ang="0">
                    <a:pos x="98" y="10"/>
                  </a:cxn>
                  <a:cxn ang="0">
                    <a:pos x="100" y="2"/>
                  </a:cxn>
                  <a:cxn ang="0">
                    <a:pos x="122" y="14"/>
                  </a:cxn>
                  <a:cxn ang="0">
                    <a:pos x="122" y="28"/>
                  </a:cxn>
                  <a:cxn ang="0">
                    <a:pos x="130" y="32"/>
                  </a:cxn>
                  <a:cxn ang="0">
                    <a:pos x="140" y="38"/>
                  </a:cxn>
                  <a:cxn ang="0">
                    <a:pos x="146" y="46"/>
                  </a:cxn>
                  <a:cxn ang="0">
                    <a:pos x="164" y="66"/>
                  </a:cxn>
                  <a:cxn ang="0">
                    <a:pos x="176" y="78"/>
                  </a:cxn>
                </a:cxnLst>
                <a:rect l="0" t="0" r="r" b="b"/>
                <a:pathLst>
                  <a:path w="176" h="110">
                    <a:moveTo>
                      <a:pt x="176" y="78"/>
                    </a:moveTo>
                    <a:lnTo>
                      <a:pt x="168" y="78"/>
                    </a:lnTo>
                    <a:lnTo>
                      <a:pt x="168" y="82"/>
                    </a:lnTo>
                    <a:lnTo>
                      <a:pt x="164" y="80"/>
                    </a:lnTo>
                    <a:lnTo>
                      <a:pt x="162" y="82"/>
                    </a:lnTo>
                    <a:lnTo>
                      <a:pt x="160" y="78"/>
                    </a:lnTo>
                    <a:lnTo>
                      <a:pt x="150" y="80"/>
                    </a:lnTo>
                    <a:lnTo>
                      <a:pt x="144" y="78"/>
                    </a:lnTo>
                    <a:lnTo>
                      <a:pt x="144" y="82"/>
                    </a:lnTo>
                    <a:lnTo>
                      <a:pt x="140" y="82"/>
                    </a:lnTo>
                    <a:lnTo>
                      <a:pt x="136" y="80"/>
                    </a:lnTo>
                    <a:lnTo>
                      <a:pt x="120" y="86"/>
                    </a:lnTo>
                    <a:lnTo>
                      <a:pt x="114" y="84"/>
                    </a:lnTo>
                    <a:lnTo>
                      <a:pt x="110" y="86"/>
                    </a:lnTo>
                    <a:lnTo>
                      <a:pt x="110" y="90"/>
                    </a:lnTo>
                    <a:lnTo>
                      <a:pt x="108" y="90"/>
                    </a:lnTo>
                    <a:lnTo>
                      <a:pt x="96" y="90"/>
                    </a:lnTo>
                    <a:lnTo>
                      <a:pt x="86" y="86"/>
                    </a:lnTo>
                    <a:lnTo>
                      <a:pt x="84" y="88"/>
                    </a:lnTo>
                    <a:lnTo>
                      <a:pt x="82" y="88"/>
                    </a:lnTo>
                    <a:lnTo>
                      <a:pt x="76" y="80"/>
                    </a:lnTo>
                    <a:lnTo>
                      <a:pt x="68" y="78"/>
                    </a:lnTo>
                    <a:lnTo>
                      <a:pt x="60" y="88"/>
                    </a:lnTo>
                    <a:lnTo>
                      <a:pt x="60" y="98"/>
                    </a:lnTo>
                    <a:lnTo>
                      <a:pt x="56" y="98"/>
                    </a:lnTo>
                    <a:lnTo>
                      <a:pt x="48" y="102"/>
                    </a:lnTo>
                    <a:lnTo>
                      <a:pt x="38" y="98"/>
                    </a:lnTo>
                    <a:lnTo>
                      <a:pt x="34" y="100"/>
                    </a:lnTo>
                    <a:lnTo>
                      <a:pt x="28" y="102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12" y="102"/>
                    </a:lnTo>
                    <a:lnTo>
                      <a:pt x="2" y="84"/>
                    </a:lnTo>
                    <a:lnTo>
                      <a:pt x="0" y="68"/>
                    </a:lnTo>
                    <a:lnTo>
                      <a:pt x="6" y="62"/>
                    </a:lnTo>
                    <a:lnTo>
                      <a:pt x="12" y="48"/>
                    </a:lnTo>
                    <a:lnTo>
                      <a:pt x="20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32" y="48"/>
                    </a:lnTo>
                    <a:lnTo>
                      <a:pt x="46" y="42"/>
                    </a:lnTo>
                    <a:lnTo>
                      <a:pt x="56" y="40"/>
                    </a:lnTo>
                    <a:lnTo>
                      <a:pt x="62" y="34"/>
                    </a:lnTo>
                    <a:lnTo>
                      <a:pt x="60" y="30"/>
                    </a:lnTo>
                    <a:lnTo>
                      <a:pt x="62" y="28"/>
                    </a:lnTo>
                    <a:lnTo>
                      <a:pt x="80" y="26"/>
                    </a:lnTo>
                    <a:lnTo>
                      <a:pt x="82" y="22"/>
                    </a:lnTo>
                    <a:lnTo>
                      <a:pt x="88" y="22"/>
                    </a:lnTo>
                    <a:lnTo>
                      <a:pt x="88" y="18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100" y="2"/>
                    </a:lnTo>
                    <a:lnTo>
                      <a:pt x="112" y="0"/>
                    </a:lnTo>
                    <a:lnTo>
                      <a:pt x="122" y="14"/>
                    </a:lnTo>
                    <a:lnTo>
                      <a:pt x="122" y="18"/>
                    </a:lnTo>
                    <a:lnTo>
                      <a:pt x="122" y="28"/>
                    </a:lnTo>
                    <a:lnTo>
                      <a:pt x="124" y="32"/>
                    </a:lnTo>
                    <a:lnTo>
                      <a:pt x="130" y="32"/>
                    </a:lnTo>
                    <a:lnTo>
                      <a:pt x="132" y="36"/>
                    </a:lnTo>
                    <a:lnTo>
                      <a:pt x="140" y="38"/>
                    </a:lnTo>
                    <a:lnTo>
                      <a:pt x="144" y="40"/>
                    </a:lnTo>
                    <a:lnTo>
                      <a:pt x="146" y="46"/>
                    </a:lnTo>
                    <a:lnTo>
                      <a:pt x="158" y="56"/>
                    </a:lnTo>
                    <a:lnTo>
                      <a:pt x="164" y="66"/>
                    </a:lnTo>
                    <a:lnTo>
                      <a:pt x="172" y="72"/>
                    </a:lnTo>
                    <a:lnTo>
                      <a:pt x="176" y="78"/>
                    </a:lnTo>
                    <a:lnTo>
                      <a:pt x="176" y="7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3" name="Freeform 334">
                <a:extLst>
                  <a:ext uri="{FF2B5EF4-FFF2-40B4-BE49-F238E27FC236}">
                    <a16:creationId xmlns="" xmlns:a16="http://schemas.microsoft.com/office/drawing/2014/main" id="{B9937ED5-C233-4674-8591-F2CE4EEF3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340" y="4560889"/>
                <a:ext cx="19051" cy="31750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2" y="1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  <a:cxn ang="0">
                    <a:pos x="8" y="8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4" y="20"/>
                  </a:cxn>
                </a:cxnLst>
                <a:rect l="0" t="0" r="r" b="b"/>
                <a:pathLst>
                  <a:path w="12" h="20">
                    <a:moveTo>
                      <a:pt x="4" y="20"/>
                    </a:moveTo>
                    <a:lnTo>
                      <a:pt x="2" y="1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4" y="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4" name="Freeform 335">
                <a:extLst>
                  <a:ext uri="{FF2B5EF4-FFF2-40B4-BE49-F238E27FC236}">
                    <a16:creationId xmlns="" xmlns:a16="http://schemas.microsoft.com/office/drawing/2014/main" id="{2E016CC0-7696-4F79-83A1-2BC168BE3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490" y="4421189"/>
                <a:ext cx="117476" cy="13017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2" y="4"/>
                  </a:cxn>
                  <a:cxn ang="0">
                    <a:pos x="34" y="16"/>
                  </a:cxn>
                  <a:cxn ang="0">
                    <a:pos x="16" y="16"/>
                  </a:cxn>
                  <a:cxn ang="0">
                    <a:pos x="10" y="16"/>
                  </a:cxn>
                  <a:cxn ang="0">
                    <a:pos x="10" y="20"/>
                  </a:cxn>
                  <a:cxn ang="0">
                    <a:pos x="8" y="24"/>
                  </a:cxn>
                  <a:cxn ang="0">
                    <a:pos x="14" y="28"/>
                  </a:cxn>
                  <a:cxn ang="0">
                    <a:pos x="12" y="28"/>
                  </a:cxn>
                  <a:cxn ang="0">
                    <a:pos x="6" y="26"/>
                  </a:cxn>
                  <a:cxn ang="0">
                    <a:pos x="6" y="36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2" y="42"/>
                  </a:cxn>
                  <a:cxn ang="0">
                    <a:pos x="6" y="56"/>
                  </a:cxn>
                  <a:cxn ang="0">
                    <a:pos x="14" y="66"/>
                  </a:cxn>
                  <a:cxn ang="0">
                    <a:pos x="30" y="80"/>
                  </a:cxn>
                  <a:cxn ang="0">
                    <a:pos x="32" y="82"/>
                  </a:cxn>
                  <a:cxn ang="0">
                    <a:pos x="34" y="78"/>
                  </a:cxn>
                  <a:cxn ang="0">
                    <a:pos x="38" y="76"/>
                  </a:cxn>
                  <a:cxn ang="0">
                    <a:pos x="40" y="76"/>
                  </a:cxn>
                  <a:cxn ang="0">
                    <a:pos x="38" y="68"/>
                  </a:cxn>
                  <a:cxn ang="0">
                    <a:pos x="38" y="64"/>
                  </a:cxn>
                  <a:cxn ang="0">
                    <a:pos x="48" y="60"/>
                  </a:cxn>
                  <a:cxn ang="0">
                    <a:pos x="52" y="54"/>
                  </a:cxn>
                  <a:cxn ang="0">
                    <a:pos x="56" y="58"/>
                  </a:cxn>
                  <a:cxn ang="0">
                    <a:pos x="62" y="58"/>
                  </a:cxn>
                  <a:cxn ang="0">
                    <a:pos x="66" y="62"/>
                  </a:cxn>
                  <a:cxn ang="0">
                    <a:pos x="70" y="60"/>
                  </a:cxn>
                  <a:cxn ang="0">
                    <a:pos x="74" y="40"/>
                  </a:cxn>
                  <a:cxn ang="0">
                    <a:pos x="70" y="30"/>
                  </a:cxn>
                  <a:cxn ang="0">
                    <a:pos x="70" y="26"/>
                  </a:cxn>
                  <a:cxn ang="0">
                    <a:pos x="74" y="18"/>
                  </a:cxn>
                  <a:cxn ang="0">
                    <a:pos x="74" y="14"/>
                  </a:cxn>
                  <a:cxn ang="0">
                    <a:pos x="72" y="10"/>
                  </a:cxn>
                  <a:cxn ang="0">
                    <a:pos x="64" y="8"/>
                  </a:cxn>
                  <a:cxn ang="0">
                    <a:pos x="60" y="14"/>
                  </a:cxn>
                  <a:cxn ang="0">
                    <a:pos x="58" y="14"/>
                  </a:cxn>
                  <a:cxn ang="0">
                    <a:pos x="58" y="4"/>
                  </a:cxn>
                  <a:cxn ang="0">
                    <a:pos x="60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34" y="0"/>
                  </a:cxn>
                </a:cxnLst>
                <a:rect l="0" t="0" r="r" b="b"/>
                <a:pathLst>
                  <a:path w="74" h="82">
                    <a:moveTo>
                      <a:pt x="34" y="0"/>
                    </a:moveTo>
                    <a:lnTo>
                      <a:pt x="32" y="4"/>
                    </a:lnTo>
                    <a:lnTo>
                      <a:pt x="34" y="16"/>
                    </a:lnTo>
                    <a:lnTo>
                      <a:pt x="16" y="16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6" y="26"/>
                    </a:lnTo>
                    <a:lnTo>
                      <a:pt x="6" y="36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6" y="56"/>
                    </a:lnTo>
                    <a:lnTo>
                      <a:pt x="14" y="66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78"/>
                    </a:lnTo>
                    <a:lnTo>
                      <a:pt x="38" y="76"/>
                    </a:lnTo>
                    <a:lnTo>
                      <a:pt x="40" y="76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48" y="60"/>
                    </a:lnTo>
                    <a:lnTo>
                      <a:pt x="52" y="54"/>
                    </a:lnTo>
                    <a:lnTo>
                      <a:pt x="56" y="58"/>
                    </a:lnTo>
                    <a:lnTo>
                      <a:pt x="62" y="58"/>
                    </a:lnTo>
                    <a:lnTo>
                      <a:pt x="66" y="62"/>
                    </a:lnTo>
                    <a:lnTo>
                      <a:pt x="70" y="60"/>
                    </a:lnTo>
                    <a:lnTo>
                      <a:pt x="74" y="40"/>
                    </a:lnTo>
                    <a:lnTo>
                      <a:pt x="70" y="30"/>
                    </a:lnTo>
                    <a:lnTo>
                      <a:pt x="70" y="26"/>
                    </a:lnTo>
                    <a:lnTo>
                      <a:pt x="74" y="18"/>
                    </a:lnTo>
                    <a:lnTo>
                      <a:pt x="74" y="14"/>
                    </a:lnTo>
                    <a:lnTo>
                      <a:pt x="72" y="10"/>
                    </a:lnTo>
                    <a:lnTo>
                      <a:pt x="64" y="8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8" y="4"/>
                    </a:lnTo>
                    <a:lnTo>
                      <a:pt x="60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5" name="Freeform 336">
                <a:extLst>
                  <a:ext uri="{FF2B5EF4-FFF2-40B4-BE49-F238E27FC236}">
                    <a16:creationId xmlns="" xmlns:a16="http://schemas.microsoft.com/office/drawing/2014/main" id="{B2194B74-D248-4050-9B04-714C5F6C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290" y="4389439"/>
                <a:ext cx="158750" cy="18732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92" y="4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2"/>
                  </a:cxn>
                  <a:cxn ang="0">
                    <a:pos x="66" y="26"/>
                  </a:cxn>
                  <a:cxn ang="0">
                    <a:pos x="64" y="28"/>
                  </a:cxn>
                  <a:cxn ang="0">
                    <a:pos x="58" y="24"/>
                  </a:cxn>
                  <a:cxn ang="0">
                    <a:pos x="46" y="20"/>
                  </a:cxn>
                  <a:cxn ang="0">
                    <a:pos x="28" y="20"/>
                  </a:cxn>
                  <a:cxn ang="0">
                    <a:pos x="26" y="2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32" y="28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38" y="46"/>
                  </a:cxn>
                  <a:cxn ang="0">
                    <a:pos x="38" y="50"/>
                  </a:cxn>
                  <a:cxn ang="0">
                    <a:pos x="42" y="60"/>
                  </a:cxn>
                  <a:cxn ang="0">
                    <a:pos x="38" y="80"/>
                  </a:cxn>
                  <a:cxn ang="0">
                    <a:pos x="34" y="82"/>
                  </a:cxn>
                  <a:cxn ang="0">
                    <a:pos x="30" y="78"/>
                  </a:cxn>
                  <a:cxn ang="0">
                    <a:pos x="24" y="78"/>
                  </a:cxn>
                  <a:cxn ang="0">
                    <a:pos x="20" y="74"/>
                  </a:cxn>
                  <a:cxn ang="0">
                    <a:pos x="16" y="80"/>
                  </a:cxn>
                  <a:cxn ang="0">
                    <a:pos x="6" y="84"/>
                  </a:cxn>
                  <a:cxn ang="0">
                    <a:pos x="6" y="88"/>
                  </a:cxn>
                  <a:cxn ang="0">
                    <a:pos x="8" y="96"/>
                  </a:cxn>
                  <a:cxn ang="0">
                    <a:pos x="6" y="96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0"/>
                  </a:cxn>
                  <a:cxn ang="0">
                    <a:pos x="12" y="118"/>
                  </a:cxn>
                  <a:cxn ang="0">
                    <a:pos x="16" y="114"/>
                  </a:cxn>
                  <a:cxn ang="0">
                    <a:pos x="18" y="110"/>
                  </a:cxn>
                  <a:cxn ang="0">
                    <a:pos x="22" y="108"/>
                  </a:cxn>
                  <a:cxn ang="0">
                    <a:pos x="24" y="110"/>
                  </a:cxn>
                  <a:cxn ang="0">
                    <a:pos x="24" y="112"/>
                  </a:cxn>
                  <a:cxn ang="0">
                    <a:pos x="28" y="114"/>
                  </a:cxn>
                  <a:cxn ang="0">
                    <a:pos x="32" y="114"/>
                  </a:cxn>
                  <a:cxn ang="0">
                    <a:pos x="36" y="110"/>
                  </a:cxn>
                  <a:cxn ang="0">
                    <a:pos x="42" y="108"/>
                  </a:cxn>
                  <a:cxn ang="0">
                    <a:pos x="42" y="114"/>
                  </a:cxn>
                  <a:cxn ang="0">
                    <a:pos x="46" y="114"/>
                  </a:cxn>
                  <a:cxn ang="0">
                    <a:pos x="50" y="112"/>
                  </a:cxn>
                  <a:cxn ang="0">
                    <a:pos x="62" y="102"/>
                  </a:cxn>
                  <a:cxn ang="0">
                    <a:pos x="68" y="92"/>
                  </a:cxn>
                  <a:cxn ang="0">
                    <a:pos x="68" y="82"/>
                  </a:cxn>
                  <a:cxn ang="0">
                    <a:pos x="70" y="78"/>
                  </a:cxn>
                  <a:cxn ang="0">
                    <a:pos x="76" y="68"/>
                  </a:cxn>
                  <a:cxn ang="0">
                    <a:pos x="88" y="58"/>
                  </a:cxn>
                  <a:cxn ang="0">
                    <a:pos x="92" y="24"/>
                  </a:cxn>
                  <a:cxn ang="0">
                    <a:pos x="100" y="10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00" h="118">
                    <a:moveTo>
                      <a:pt x="100" y="0"/>
                    </a:moveTo>
                    <a:lnTo>
                      <a:pt x="92" y="4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4"/>
                    </a:lnTo>
                    <a:lnTo>
                      <a:pt x="66" y="12"/>
                    </a:lnTo>
                    <a:lnTo>
                      <a:pt x="66" y="26"/>
                    </a:lnTo>
                    <a:lnTo>
                      <a:pt x="64" y="28"/>
                    </a:lnTo>
                    <a:lnTo>
                      <a:pt x="58" y="24"/>
                    </a:lnTo>
                    <a:lnTo>
                      <a:pt x="46" y="20"/>
                    </a:lnTo>
                    <a:lnTo>
                      <a:pt x="28" y="20"/>
                    </a:lnTo>
                    <a:lnTo>
                      <a:pt x="26" y="2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38" y="46"/>
                    </a:lnTo>
                    <a:lnTo>
                      <a:pt x="38" y="50"/>
                    </a:lnTo>
                    <a:lnTo>
                      <a:pt x="42" y="60"/>
                    </a:lnTo>
                    <a:lnTo>
                      <a:pt x="38" y="80"/>
                    </a:lnTo>
                    <a:lnTo>
                      <a:pt x="34" y="82"/>
                    </a:lnTo>
                    <a:lnTo>
                      <a:pt x="30" y="78"/>
                    </a:lnTo>
                    <a:lnTo>
                      <a:pt x="24" y="78"/>
                    </a:lnTo>
                    <a:lnTo>
                      <a:pt x="20" y="74"/>
                    </a:lnTo>
                    <a:lnTo>
                      <a:pt x="16" y="80"/>
                    </a:lnTo>
                    <a:lnTo>
                      <a:pt x="6" y="84"/>
                    </a:lnTo>
                    <a:lnTo>
                      <a:pt x="6" y="88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8" y="110"/>
                    </a:lnTo>
                    <a:lnTo>
                      <a:pt x="12" y="118"/>
                    </a:lnTo>
                    <a:lnTo>
                      <a:pt x="16" y="114"/>
                    </a:lnTo>
                    <a:lnTo>
                      <a:pt x="18" y="110"/>
                    </a:lnTo>
                    <a:lnTo>
                      <a:pt x="22" y="108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8" y="114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6" y="114"/>
                    </a:lnTo>
                    <a:lnTo>
                      <a:pt x="50" y="112"/>
                    </a:lnTo>
                    <a:lnTo>
                      <a:pt x="62" y="102"/>
                    </a:lnTo>
                    <a:lnTo>
                      <a:pt x="68" y="92"/>
                    </a:lnTo>
                    <a:lnTo>
                      <a:pt x="68" y="82"/>
                    </a:lnTo>
                    <a:lnTo>
                      <a:pt x="70" y="78"/>
                    </a:lnTo>
                    <a:lnTo>
                      <a:pt x="76" y="68"/>
                    </a:lnTo>
                    <a:lnTo>
                      <a:pt x="88" y="58"/>
                    </a:lnTo>
                    <a:lnTo>
                      <a:pt x="92" y="24"/>
                    </a:lnTo>
                    <a:lnTo>
                      <a:pt x="100" y="1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6" name="Freeform 337">
                <a:extLst>
                  <a:ext uri="{FF2B5EF4-FFF2-40B4-BE49-F238E27FC236}">
                    <a16:creationId xmlns="" xmlns:a16="http://schemas.microsoft.com/office/drawing/2014/main" id="{4B5832C1-0F9F-449D-850B-6C900E91A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465" y="4516440"/>
                <a:ext cx="34924" cy="4445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2" y="20"/>
                  </a:cxn>
                  <a:cxn ang="0">
                    <a:pos x="2" y="14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18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14" y="26"/>
                  </a:cxn>
                  <a:cxn ang="0">
                    <a:pos x="6" y="28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2" h="28">
                    <a:moveTo>
                      <a:pt x="4" y="28"/>
                    </a:moveTo>
                    <a:lnTo>
                      <a:pt x="2" y="20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8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14" y="26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7" name="Freeform 338">
                <a:extLst>
                  <a:ext uri="{FF2B5EF4-FFF2-40B4-BE49-F238E27FC236}">
                    <a16:creationId xmlns="" xmlns:a16="http://schemas.microsoft.com/office/drawing/2014/main" id="{6D665362-C194-4D94-80F6-025DC61F1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340" y="4560889"/>
                <a:ext cx="19051" cy="31750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2" y="1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  <a:cxn ang="0">
                    <a:pos x="8" y="8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4" y="20"/>
                  </a:cxn>
                </a:cxnLst>
                <a:rect l="0" t="0" r="r" b="b"/>
                <a:pathLst>
                  <a:path w="12" h="20">
                    <a:moveTo>
                      <a:pt x="4" y="20"/>
                    </a:moveTo>
                    <a:lnTo>
                      <a:pt x="2" y="1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4" y="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8" name="Freeform 339">
                <a:extLst>
                  <a:ext uri="{FF2B5EF4-FFF2-40B4-BE49-F238E27FC236}">
                    <a16:creationId xmlns="" xmlns:a16="http://schemas.microsoft.com/office/drawing/2014/main" id="{52DF8406-4071-4B90-978D-170621266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190" y="4421189"/>
                <a:ext cx="41276" cy="2540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4" y="2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6" y="16"/>
                  </a:cxn>
                  <a:cxn ang="0">
                    <a:pos x="24" y="4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lnTo>
                      <a:pt x="4" y="2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6" y="16"/>
                    </a:lnTo>
                    <a:lnTo>
                      <a:pt x="24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19" name="Freeform 340">
                <a:extLst>
                  <a:ext uri="{FF2B5EF4-FFF2-40B4-BE49-F238E27FC236}">
                    <a16:creationId xmlns="" xmlns:a16="http://schemas.microsoft.com/office/drawing/2014/main" id="{FB38455E-DE2B-4172-9AFD-F80376DC8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5" y="5097465"/>
                <a:ext cx="47625" cy="50799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0" y="14"/>
                  </a:cxn>
                  <a:cxn ang="0">
                    <a:pos x="24" y="24"/>
                  </a:cxn>
                  <a:cxn ang="0">
                    <a:pos x="18" y="26"/>
                  </a:cxn>
                  <a:cxn ang="0">
                    <a:pos x="14" y="32"/>
                  </a:cxn>
                  <a:cxn ang="0">
                    <a:pos x="10" y="32"/>
                  </a:cxn>
                  <a:cxn ang="0">
                    <a:pos x="6" y="28"/>
                  </a:cxn>
                  <a:cxn ang="0">
                    <a:pos x="0" y="18"/>
                  </a:cxn>
                  <a:cxn ang="0">
                    <a:pos x="6" y="6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2" y="2"/>
                  </a:cxn>
                  <a:cxn ang="0">
                    <a:pos x="30" y="12"/>
                  </a:cxn>
                  <a:cxn ang="0">
                    <a:pos x="30" y="12"/>
                  </a:cxn>
                </a:cxnLst>
                <a:rect l="0" t="0" r="r" b="b"/>
                <a:pathLst>
                  <a:path w="30" h="32">
                    <a:moveTo>
                      <a:pt x="30" y="12"/>
                    </a:moveTo>
                    <a:lnTo>
                      <a:pt x="30" y="14"/>
                    </a:lnTo>
                    <a:lnTo>
                      <a:pt x="24" y="24"/>
                    </a:lnTo>
                    <a:lnTo>
                      <a:pt x="18" y="26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6" y="28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0" name="Freeform 341">
                <a:extLst>
                  <a:ext uri="{FF2B5EF4-FFF2-40B4-BE49-F238E27FC236}">
                    <a16:creationId xmlns="" xmlns:a16="http://schemas.microsoft.com/office/drawing/2014/main" id="{D367518B-20FF-4FFE-8244-1B063780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5389" y="5030790"/>
                <a:ext cx="25401" cy="34924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16"/>
                  </a:cxn>
                  <a:cxn ang="0">
                    <a:pos x="16" y="16"/>
                  </a:cxn>
                </a:cxnLst>
                <a:rect l="0" t="0" r="r" b="b"/>
                <a:pathLst>
                  <a:path w="16" h="22">
                    <a:moveTo>
                      <a:pt x="16" y="16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16"/>
                    </a:lnTo>
                    <a:lnTo>
                      <a:pt x="16" y="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1" name="Freeform 342">
                <a:extLst>
                  <a:ext uri="{FF2B5EF4-FFF2-40B4-BE49-F238E27FC236}">
                    <a16:creationId xmlns="" xmlns:a16="http://schemas.microsoft.com/office/drawing/2014/main" id="{2A40BAE1-A094-437C-99F2-38D954D9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190" y="4240214"/>
                <a:ext cx="130175" cy="13652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0" y="18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8" y="30"/>
                  </a:cxn>
                  <a:cxn ang="0">
                    <a:pos x="4" y="34"/>
                  </a:cxn>
                  <a:cxn ang="0">
                    <a:pos x="8" y="36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0" y="58"/>
                  </a:cxn>
                  <a:cxn ang="0">
                    <a:pos x="12" y="64"/>
                  </a:cxn>
                  <a:cxn ang="0">
                    <a:pos x="16" y="72"/>
                  </a:cxn>
                  <a:cxn ang="0">
                    <a:pos x="14" y="86"/>
                  </a:cxn>
                  <a:cxn ang="0">
                    <a:pos x="34" y="80"/>
                  </a:cxn>
                  <a:cxn ang="0">
                    <a:pos x="64" y="74"/>
                  </a:cxn>
                  <a:cxn ang="0">
                    <a:pos x="76" y="74"/>
                  </a:cxn>
                  <a:cxn ang="0">
                    <a:pos x="78" y="68"/>
                  </a:cxn>
                  <a:cxn ang="0">
                    <a:pos x="72" y="56"/>
                  </a:cxn>
                  <a:cxn ang="0">
                    <a:pos x="76" y="48"/>
                  </a:cxn>
                  <a:cxn ang="0">
                    <a:pos x="82" y="34"/>
                  </a:cxn>
                  <a:cxn ang="0">
                    <a:pos x="78" y="22"/>
                  </a:cxn>
                  <a:cxn ang="0">
                    <a:pos x="80" y="16"/>
                  </a:cxn>
                  <a:cxn ang="0">
                    <a:pos x="72" y="10"/>
                  </a:cxn>
                  <a:cxn ang="0">
                    <a:pos x="66" y="10"/>
                  </a:cxn>
                  <a:cxn ang="0">
                    <a:pos x="56" y="14"/>
                  </a:cxn>
                  <a:cxn ang="0">
                    <a:pos x="52" y="14"/>
                  </a:cxn>
                  <a:cxn ang="0">
                    <a:pos x="46" y="6"/>
                  </a:cxn>
                  <a:cxn ang="0">
                    <a:pos x="40" y="4"/>
                  </a:cxn>
                  <a:cxn ang="0">
                    <a:pos x="34" y="6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20" y="8"/>
                  </a:cxn>
                  <a:cxn ang="0">
                    <a:pos x="16" y="6"/>
                  </a:cxn>
                  <a:cxn ang="0">
                    <a:pos x="8" y="8"/>
                  </a:cxn>
                </a:cxnLst>
                <a:rect l="0" t="0" r="r" b="b"/>
                <a:pathLst>
                  <a:path w="82" h="86">
                    <a:moveTo>
                      <a:pt x="8" y="8"/>
                    </a:moveTo>
                    <a:lnTo>
                      <a:pt x="6" y="10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6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0" y="58"/>
                    </a:lnTo>
                    <a:lnTo>
                      <a:pt x="8" y="60"/>
                    </a:lnTo>
                    <a:lnTo>
                      <a:pt x="12" y="64"/>
                    </a:lnTo>
                    <a:lnTo>
                      <a:pt x="16" y="66"/>
                    </a:lnTo>
                    <a:lnTo>
                      <a:pt x="16" y="72"/>
                    </a:lnTo>
                    <a:lnTo>
                      <a:pt x="14" y="76"/>
                    </a:lnTo>
                    <a:lnTo>
                      <a:pt x="14" y="86"/>
                    </a:lnTo>
                    <a:lnTo>
                      <a:pt x="18" y="86"/>
                    </a:lnTo>
                    <a:lnTo>
                      <a:pt x="34" y="80"/>
                    </a:lnTo>
                    <a:lnTo>
                      <a:pt x="52" y="76"/>
                    </a:lnTo>
                    <a:lnTo>
                      <a:pt x="64" y="74"/>
                    </a:lnTo>
                    <a:lnTo>
                      <a:pt x="74" y="76"/>
                    </a:lnTo>
                    <a:lnTo>
                      <a:pt x="76" y="74"/>
                    </a:lnTo>
                    <a:lnTo>
                      <a:pt x="80" y="76"/>
                    </a:lnTo>
                    <a:lnTo>
                      <a:pt x="78" y="68"/>
                    </a:lnTo>
                    <a:lnTo>
                      <a:pt x="76" y="66"/>
                    </a:lnTo>
                    <a:lnTo>
                      <a:pt x="72" y="56"/>
                    </a:lnTo>
                    <a:lnTo>
                      <a:pt x="72" y="52"/>
                    </a:lnTo>
                    <a:lnTo>
                      <a:pt x="76" y="48"/>
                    </a:lnTo>
                    <a:lnTo>
                      <a:pt x="78" y="36"/>
                    </a:lnTo>
                    <a:lnTo>
                      <a:pt x="82" y="34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0" y="16"/>
                    </a:lnTo>
                    <a:lnTo>
                      <a:pt x="76" y="16"/>
                    </a:lnTo>
                    <a:lnTo>
                      <a:pt x="72" y="10"/>
                    </a:lnTo>
                    <a:lnTo>
                      <a:pt x="72" y="12"/>
                    </a:lnTo>
                    <a:lnTo>
                      <a:pt x="66" y="10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4" y="12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2" name="Freeform 343">
                <a:extLst>
                  <a:ext uri="{FF2B5EF4-FFF2-40B4-BE49-F238E27FC236}">
                    <a16:creationId xmlns="" xmlns:a16="http://schemas.microsoft.com/office/drawing/2014/main" id="{E96DAE92-7593-4348-B971-BA985923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040" y="4205289"/>
                <a:ext cx="66675" cy="130175"/>
              </a:xfrm>
              <a:custGeom>
                <a:avLst/>
                <a:gdLst/>
                <a:ahLst/>
                <a:cxnLst>
                  <a:cxn ang="0">
                    <a:pos x="18" y="82"/>
                  </a:cxn>
                  <a:cxn ang="0">
                    <a:pos x="16" y="82"/>
                  </a:cxn>
                  <a:cxn ang="0">
                    <a:pos x="14" y="78"/>
                  </a:cxn>
                  <a:cxn ang="0">
                    <a:pos x="14" y="70"/>
                  </a:cxn>
                  <a:cxn ang="0">
                    <a:pos x="14" y="50"/>
                  </a:cxn>
                  <a:cxn ang="0">
                    <a:pos x="8" y="34"/>
                  </a:cxn>
                  <a:cxn ang="0">
                    <a:pos x="6" y="30"/>
                  </a:cxn>
                  <a:cxn ang="0">
                    <a:pos x="0" y="28"/>
                  </a:cxn>
                  <a:cxn ang="0">
                    <a:pos x="2" y="18"/>
                  </a:cxn>
                  <a:cxn ang="0">
                    <a:pos x="10" y="12"/>
                  </a:cxn>
                  <a:cxn ang="0">
                    <a:pos x="18" y="12"/>
                  </a:cxn>
                  <a:cxn ang="0">
                    <a:pos x="22" y="6"/>
                  </a:cxn>
                  <a:cxn ang="0">
                    <a:pos x="24" y="4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38" y="8"/>
                  </a:cxn>
                  <a:cxn ang="0">
                    <a:pos x="38" y="12"/>
                  </a:cxn>
                  <a:cxn ang="0">
                    <a:pos x="40" y="18"/>
                  </a:cxn>
                  <a:cxn ang="0">
                    <a:pos x="42" y="26"/>
                  </a:cxn>
                  <a:cxn ang="0">
                    <a:pos x="38" y="28"/>
                  </a:cxn>
                  <a:cxn ang="0">
                    <a:pos x="40" y="30"/>
                  </a:cxn>
                  <a:cxn ang="0">
                    <a:pos x="38" y="34"/>
                  </a:cxn>
                  <a:cxn ang="0">
                    <a:pos x="34" y="38"/>
                  </a:cxn>
                  <a:cxn ang="0">
                    <a:pos x="32" y="44"/>
                  </a:cxn>
                  <a:cxn ang="0">
                    <a:pos x="28" y="52"/>
                  </a:cxn>
                  <a:cxn ang="0">
                    <a:pos x="26" y="72"/>
                  </a:cxn>
                  <a:cxn ang="0">
                    <a:pos x="28" y="82"/>
                  </a:cxn>
                  <a:cxn ang="0">
                    <a:pos x="18" y="82"/>
                  </a:cxn>
                  <a:cxn ang="0">
                    <a:pos x="18" y="82"/>
                  </a:cxn>
                </a:cxnLst>
                <a:rect l="0" t="0" r="r" b="b"/>
                <a:pathLst>
                  <a:path w="42" h="82">
                    <a:moveTo>
                      <a:pt x="18" y="82"/>
                    </a:moveTo>
                    <a:lnTo>
                      <a:pt x="16" y="82"/>
                    </a:lnTo>
                    <a:lnTo>
                      <a:pt x="14" y="78"/>
                    </a:lnTo>
                    <a:lnTo>
                      <a:pt x="14" y="70"/>
                    </a:lnTo>
                    <a:lnTo>
                      <a:pt x="14" y="50"/>
                    </a:lnTo>
                    <a:lnTo>
                      <a:pt x="8" y="34"/>
                    </a:lnTo>
                    <a:lnTo>
                      <a:pt x="6" y="30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10" y="12"/>
                    </a:lnTo>
                    <a:lnTo>
                      <a:pt x="18" y="12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8" y="8"/>
                    </a:lnTo>
                    <a:lnTo>
                      <a:pt x="38" y="12"/>
                    </a:lnTo>
                    <a:lnTo>
                      <a:pt x="40" y="18"/>
                    </a:lnTo>
                    <a:lnTo>
                      <a:pt x="42" y="26"/>
                    </a:lnTo>
                    <a:lnTo>
                      <a:pt x="38" y="28"/>
                    </a:lnTo>
                    <a:lnTo>
                      <a:pt x="40" y="30"/>
                    </a:lnTo>
                    <a:lnTo>
                      <a:pt x="38" y="34"/>
                    </a:lnTo>
                    <a:lnTo>
                      <a:pt x="34" y="38"/>
                    </a:lnTo>
                    <a:lnTo>
                      <a:pt x="32" y="44"/>
                    </a:lnTo>
                    <a:lnTo>
                      <a:pt x="28" y="52"/>
                    </a:lnTo>
                    <a:lnTo>
                      <a:pt x="26" y="72"/>
                    </a:lnTo>
                    <a:lnTo>
                      <a:pt x="28" y="82"/>
                    </a:lnTo>
                    <a:lnTo>
                      <a:pt x="18" y="82"/>
                    </a:lnTo>
                    <a:lnTo>
                      <a:pt x="18" y="8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3" name="Freeform 344">
                <a:extLst>
                  <a:ext uri="{FF2B5EF4-FFF2-40B4-BE49-F238E27FC236}">
                    <a16:creationId xmlns="" xmlns:a16="http://schemas.microsoft.com/office/drawing/2014/main" id="{24C6D07D-61B4-4EDB-AD63-7164DD9CF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865" y="4287840"/>
                <a:ext cx="85725" cy="88899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" y="16"/>
                  </a:cxn>
                  <a:cxn ang="0">
                    <a:pos x="12" y="10"/>
                  </a:cxn>
                  <a:cxn ang="0">
                    <a:pos x="12" y="6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28" y="10"/>
                  </a:cxn>
                  <a:cxn ang="0">
                    <a:pos x="26" y="16"/>
                  </a:cxn>
                  <a:cxn ang="0">
                    <a:pos x="28" y="14"/>
                  </a:cxn>
                  <a:cxn ang="0">
                    <a:pos x="32" y="18"/>
                  </a:cxn>
                  <a:cxn ang="0">
                    <a:pos x="34" y="16"/>
                  </a:cxn>
                  <a:cxn ang="0">
                    <a:pos x="36" y="12"/>
                  </a:cxn>
                  <a:cxn ang="0">
                    <a:pos x="40" y="14"/>
                  </a:cxn>
                  <a:cxn ang="0">
                    <a:pos x="40" y="16"/>
                  </a:cxn>
                  <a:cxn ang="0">
                    <a:pos x="42" y="18"/>
                  </a:cxn>
                  <a:cxn ang="0">
                    <a:pos x="42" y="22"/>
                  </a:cxn>
                  <a:cxn ang="0">
                    <a:pos x="38" y="28"/>
                  </a:cxn>
                  <a:cxn ang="0">
                    <a:pos x="46" y="30"/>
                  </a:cxn>
                  <a:cxn ang="0">
                    <a:pos x="50" y="34"/>
                  </a:cxn>
                  <a:cxn ang="0">
                    <a:pos x="54" y="36"/>
                  </a:cxn>
                  <a:cxn ang="0">
                    <a:pos x="54" y="42"/>
                  </a:cxn>
                  <a:cxn ang="0">
                    <a:pos x="52" y="46"/>
                  </a:cxn>
                  <a:cxn ang="0">
                    <a:pos x="52" y="56"/>
                  </a:cxn>
                  <a:cxn ang="0">
                    <a:pos x="40" y="52"/>
                  </a:cxn>
                  <a:cxn ang="0">
                    <a:pos x="28" y="46"/>
                  </a:cxn>
                  <a:cxn ang="0">
                    <a:pos x="14" y="32"/>
                  </a:cxn>
                  <a:cxn ang="0">
                    <a:pos x="8" y="30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54" h="56">
                    <a:moveTo>
                      <a:pt x="0" y="20"/>
                    </a:moveTo>
                    <a:lnTo>
                      <a:pt x="2" y="16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8" y="10"/>
                    </a:lnTo>
                    <a:lnTo>
                      <a:pt x="26" y="16"/>
                    </a:lnTo>
                    <a:lnTo>
                      <a:pt x="28" y="14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38" y="28"/>
                    </a:lnTo>
                    <a:lnTo>
                      <a:pt x="46" y="30"/>
                    </a:lnTo>
                    <a:lnTo>
                      <a:pt x="50" y="34"/>
                    </a:lnTo>
                    <a:lnTo>
                      <a:pt x="54" y="36"/>
                    </a:lnTo>
                    <a:lnTo>
                      <a:pt x="54" y="42"/>
                    </a:lnTo>
                    <a:lnTo>
                      <a:pt x="52" y="46"/>
                    </a:lnTo>
                    <a:lnTo>
                      <a:pt x="52" y="56"/>
                    </a:lnTo>
                    <a:lnTo>
                      <a:pt x="40" y="52"/>
                    </a:lnTo>
                    <a:lnTo>
                      <a:pt x="28" y="46"/>
                    </a:lnTo>
                    <a:lnTo>
                      <a:pt x="14" y="32"/>
                    </a:lnTo>
                    <a:lnTo>
                      <a:pt x="8" y="30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4" name="Freeform 345">
                <a:extLst>
                  <a:ext uri="{FF2B5EF4-FFF2-40B4-BE49-F238E27FC236}">
                    <a16:creationId xmlns="" xmlns:a16="http://schemas.microsoft.com/office/drawing/2014/main" id="{E2B16733-1418-466D-8FC6-9247279B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164" y="4233865"/>
                <a:ext cx="44450" cy="107950"/>
              </a:xfrm>
              <a:custGeom>
                <a:avLst/>
                <a:gdLst/>
                <a:ahLst/>
                <a:cxnLst>
                  <a:cxn ang="0">
                    <a:pos x="28" y="64"/>
                  </a:cxn>
                  <a:cxn ang="0">
                    <a:pos x="18" y="68"/>
                  </a:cxn>
                  <a:cxn ang="0">
                    <a:pos x="12" y="62"/>
                  </a:cxn>
                  <a:cxn ang="0">
                    <a:pos x="10" y="58"/>
                  </a:cxn>
                  <a:cxn ang="0">
                    <a:pos x="8" y="24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0" y="10"/>
                  </a:cxn>
                  <a:cxn ang="0">
                    <a:pos x="16" y="12"/>
                  </a:cxn>
                  <a:cxn ang="0">
                    <a:pos x="18" y="16"/>
                  </a:cxn>
                  <a:cxn ang="0">
                    <a:pos x="24" y="32"/>
                  </a:cxn>
                  <a:cxn ang="0">
                    <a:pos x="24" y="52"/>
                  </a:cxn>
                  <a:cxn ang="0">
                    <a:pos x="24" y="60"/>
                  </a:cxn>
                  <a:cxn ang="0">
                    <a:pos x="26" y="64"/>
                  </a:cxn>
                  <a:cxn ang="0">
                    <a:pos x="28" y="64"/>
                  </a:cxn>
                  <a:cxn ang="0">
                    <a:pos x="28" y="64"/>
                  </a:cxn>
                </a:cxnLst>
                <a:rect l="0" t="0" r="r" b="b"/>
                <a:pathLst>
                  <a:path w="28" h="68">
                    <a:moveTo>
                      <a:pt x="28" y="64"/>
                    </a:moveTo>
                    <a:lnTo>
                      <a:pt x="18" y="68"/>
                    </a:lnTo>
                    <a:lnTo>
                      <a:pt x="12" y="62"/>
                    </a:lnTo>
                    <a:lnTo>
                      <a:pt x="10" y="58"/>
                    </a:lnTo>
                    <a:lnTo>
                      <a:pt x="8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0" y="10"/>
                    </a:lnTo>
                    <a:lnTo>
                      <a:pt x="16" y="12"/>
                    </a:lnTo>
                    <a:lnTo>
                      <a:pt x="18" y="16"/>
                    </a:lnTo>
                    <a:lnTo>
                      <a:pt x="24" y="32"/>
                    </a:lnTo>
                    <a:lnTo>
                      <a:pt x="24" y="52"/>
                    </a:lnTo>
                    <a:lnTo>
                      <a:pt x="24" y="60"/>
                    </a:lnTo>
                    <a:lnTo>
                      <a:pt x="26" y="64"/>
                    </a:lnTo>
                    <a:lnTo>
                      <a:pt x="28" y="64"/>
                    </a:lnTo>
                    <a:lnTo>
                      <a:pt x="28" y="6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5" name="Freeform 346">
                <a:extLst>
                  <a:ext uri="{FF2B5EF4-FFF2-40B4-BE49-F238E27FC236}">
                    <a16:creationId xmlns="" xmlns:a16="http://schemas.microsoft.com/office/drawing/2014/main" id="{26129E4B-4BFB-4D87-948F-4E3415A8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665" y="4195765"/>
                <a:ext cx="155576" cy="120650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8" y="4"/>
                  </a:cxn>
                  <a:cxn ang="0">
                    <a:pos x="50" y="4"/>
                  </a:cxn>
                  <a:cxn ang="0">
                    <a:pos x="48" y="10"/>
                  </a:cxn>
                  <a:cxn ang="0">
                    <a:pos x="54" y="8"/>
                  </a:cxn>
                  <a:cxn ang="0">
                    <a:pos x="64" y="8"/>
                  </a:cxn>
                  <a:cxn ang="0">
                    <a:pos x="72" y="8"/>
                  </a:cxn>
                  <a:cxn ang="0">
                    <a:pos x="76" y="4"/>
                  </a:cxn>
                  <a:cxn ang="0">
                    <a:pos x="80" y="8"/>
                  </a:cxn>
                  <a:cxn ang="0">
                    <a:pos x="84" y="10"/>
                  </a:cxn>
                  <a:cxn ang="0">
                    <a:pos x="84" y="14"/>
                  </a:cxn>
                  <a:cxn ang="0">
                    <a:pos x="88" y="18"/>
                  </a:cxn>
                  <a:cxn ang="0">
                    <a:pos x="86" y="24"/>
                  </a:cxn>
                  <a:cxn ang="0">
                    <a:pos x="88" y="24"/>
                  </a:cxn>
                  <a:cxn ang="0">
                    <a:pos x="90" y="30"/>
                  </a:cxn>
                  <a:cxn ang="0">
                    <a:pos x="92" y="38"/>
                  </a:cxn>
                  <a:cxn ang="0">
                    <a:pos x="96" y="46"/>
                  </a:cxn>
                  <a:cxn ang="0">
                    <a:pos x="98" y="52"/>
                  </a:cxn>
                  <a:cxn ang="0">
                    <a:pos x="96" y="54"/>
                  </a:cxn>
                  <a:cxn ang="0">
                    <a:pos x="94" y="58"/>
                  </a:cxn>
                  <a:cxn ang="0">
                    <a:pos x="90" y="62"/>
                  </a:cxn>
                  <a:cxn ang="0">
                    <a:pos x="94" y="64"/>
                  </a:cxn>
                  <a:cxn ang="0">
                    <a:pos x="88" y="72"/>
                  </a:cxn>
                  <a:cxn ang="0">
                    <a:pos x="82" y="74"/>
                  </a:cxn>
                  <a:cxn ang="0">
                    <a:pos x="76" y="72"/>
                  </a:cxn>
                  <a:cxn ang="0">
                    <a:pos x="76" y="68"/>
                  </a:cxn>
                  <a:cxn ang="0">
                    <a:pos x="70" y="58"/>
                  </a:cxn>
                  <a:cxn ang="0">
                    <a:pos x="66" y="58"/>
                  </a:cxn>
                  <a:cxn ang="0">
                    <a:pos x="62" y="58"/>
                  </a:cxn>
                  <a:cxn ang="0">
                    <a:pos x="58" y="56"/>
                  </a:cxn>
                  <a:cxn ang="0">
                    <a:pos x="60" y="52"/>
                  </a:cxn>
                  <a:cxn ang="0">
                    <a:pos x="58" y="46"/>
                  </a:cxn>
                  <a:cxn ang="0">
                    <a:pos x="56" y="42"/>
                  </a:cxn>
                  <a:cxn ang="0">
                    <a:pos x="34" y="40"/>
                  </a:cxn>
                  <a:cxn ang="0">
                    <a:pos x="28" y="50"/>
                  </a:cxn>
                  <a:cxn ang="0">
                    <a:pos x="18" y="44"/>
                  </a:cxn>
                  <a:cxn ang="0">
                    <a:pos x="8" y="36"/>
                  </a:cxn>
                  <a:cxn ang="0">
                    <a:pos x="4" y="28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18" y="14"/>
                  </a:cxn>
                  <a:cxn ang="0">
                    <a:pos x="16" y="8"/>
                  </a:cxn>
                  <a:cxn ang="0">
                    <a:pos x="18" y="0"/>
                  </a:cxn>
                </a:cxnLst>
                <a:rect l="0" t="0" r="r" b="b"/>
                <a:pathLst>
                  <a:path w="98" h="76">
                    <a:moveTo>
                      <a:pt x="18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6" y="6"/>
                    </a:lnTo>
                    <a:lnTo>
                      <a:pt x="50" y="4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52" y="10"/>
                    </a:lnTo>
                    <a:lnTo>
                      <a:pt x="54" y="8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6" y="18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0" y="30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2" y="44"/>
                    </a:lnTo>
                    <a:lnTo>
                      <a:pt x="96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8" y="60"/>
                    </a:lnTo>
                    <a:lnTo>
                      <a:pt x="94" y="58"/>
                    </a:lnTo>
                    <a:lnTo>
                      <a:pt x="90" y="58"/>
                    </a:lnTo>
                    <a:lnTo>
                      <a:pt x="90" y="62"/>
                    </a:lnTo>
                    <a:lnTo>
                      <a:pt x="94" y="62"/>
                    </a:lnTo>
                    <a:lnTo>
                      <a:pt x="94" y="64"/>
                    </a:lnTo>
                    <a:lnTo>
                      <a:pt x="92" y="70"/>
                    </a:lnTo>
                    <a:lnTo>
                      <a:pt x="88" y="72"/>
                    </a:lnTo>
                    <a:lnTo>
                      <a:pt x="84" y="70"/>
                    </a:lnTo>
                    <a:lnTo>
                      <a:pt x="82" y="74"/>
                    </a:lnTo>
                    <a:lnTo>
                      <a:pt x="80" y="76"/>
                    </a:lnTo>
                    <a:lnTo>
                      <a:pt x="76" y="72"/>
                    </a:lnTo>
                    <a:lnTo>
                      <a:pt x="74" y="74"/>
                    </a:lnTo>
                    <a:lnTo>
                      <a:pt x="76" y="68"/>
                    </a:lnTo>
                    <a:lnTo>
                      <a:pt x="74" y="60"/>
                    </a:lnTo>
                    <a:lnTo>
                      <a:pt x="70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2" y="60"/>
                    </a:lnTo>
                    <a:lnTo>
                      <a:pt x="62" y="58"/>
                    </a:lnTo>
                    <a:lnTo>
                      <a:pt x="58" y="60"/>
                    </a:lnTo>
                    <a:lnTo>
                      <a:pt x="58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58" y="50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6" y="42"/>
                    </a:lnTo>
                    <a:lnTo>
                      <a:pt x="50" y="38"/>
                    </a:lnTo>
                    <a:lnTo>
                      <a:pt x="34" y="40"/>
                    </a:lnTo>
                    <a:lnTo>
                      <a:pt x="34" y="44"/>
                    </a:lnTo>
                    <a:lnTo>
                      <a:pt x="28" y="50"/>
                    </a:lnTo>
                    <a:lnTo>
                      <a:pt x="24" y="50"/>
                    </a:lnTo>
                    <a:lnTo>
                      <a:pt x="18" y="44"/>
                    </a:lnTo>
                    <a:lnTo>
                      <a:pt x="16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6" name="Freeform 347">
                <a:extLst>
                  <a:ext uri="{FF2B5EF4-FFF2-40B4-BE49-F238E27FC236}">
                    <a16:creationId xmlns="" xmlns:a16="http://schemas.microsoft.com/office/drawing/2014/main" id="{2F84AD0A-AA68-49BA-87D4-9B852B0D0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490" y="4233865"/>
                <a:ext cx="95251" cy="136525"/>
              </a:xfrm>
              <a:custGeom>
                <a:avLst/>
                <a:gdLst/>
                <a:ahLst/>
                <a:cxnLst>
                  <a:cxn ang="0">
                    <a:pos x="60" y="68"/>
                  </a:cxn>
                  <a:cxn ang="0">
                    <a:pos x="54" y="62"/>
                  </a:cxn>
                  <a:cxn ang="0">
                    <a:pos x="52" y="58"/>
                  </a:cxn>
                  <a:cxn ang="0">
                    <a:pos x="50" y="24"/>
                  </a:cxn>
                  <a:cxn ang="0">
                    <a:pos x="48" y="12"/>
                  </a:cxn>
                  <a:cxn ang="0">
                    <a:pos x="42" y="6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2" y="0"/>
                  </a:cxn>
                  <a:cxn ang="0">
                    <a:pos x="32" y="2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6" y="10"/>
                  </a:cxn>
                  <a:cxn ang="0">
                    <a:pos x="8" y="20"/>
                  </a:cxn>
                  <a:cxn ang="0">
                    <a:pos x="8" y="24"/>
                  </a:cxn>
                  <a:cxn ang="0">
                    <a:pos x="6" y="26"/>
                  </a:cxn>
                  <a:cxn ang="0">
                    <a:pos x="8" y="26"/>
                  </a:cxn>
                  <a:cxn ang="0">
                    <a:pos x="10" y="38"/>
                  </a:cxn>
                  <a:cxn ang="0">
                    <a:pos x="6" y="40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4" y="70"/>
                  </a:cxn>
                  <a:cxn ang="0">
                    <a:pos x="6" y="72"/>
                  </a:cxn>
                  <a:cxn ang="0">
                    <a:pos x="8" y="80"/>
                  </a:cxn>
                  <a:cxn ang="0">
                    <a:pos x="4" y="78"/>
                  </a:cxn>
                  <a:cxn ang="0">
                    <a:pos x="2" y="80"/>
                  </a:cxn>
                  <a:cxn ang="0">
                    <a:pos x="16" y="86"/>
                  </a:cxn>
                  <a:cxn ang="0">
                    <a:pos x="24" y="82"/>
                  </a:cxn>
                  <a:cxn ang="0">
                    <a:pos x="34" y="78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2"/>
                  </a:cxn>
                  <a:cxn ang="0">
                    <a:pos x="60" y="68"/>
                  </a:cxn>
                  <a:cxn ang="0">
                    <a:pos x="60" y="68"/>
                  </a:cxn>
                </a:cxnLst>
                <a:rect l="0" t="0" r="r" b="b"/>
                <a:pathLst>
                  <a:path w="60" h="86">
                    <a:moveTo>
                      <a:pt x="60" y="68"/>
                    </a:moveTo>
                    <a:lnTo>
                      <a:pt x="54" y="62"/>
                    </a:lnTo>
                    <a:lnTo>
                      <a:pt x="52" y="58"/>
                    </a:lnTo>
                    <a:lnTo>
                      <a:pt x="50" y="24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32" y="2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10" y="38"/>
                    </a:lnTo>
                    <a:lnTo>
                      <a:pt x="6" y="40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70"/>
                    </a:lnTo>
                    <a:lnTo>
                      <a:pt x="6" y="72"/>
                    </a:lnTo>
                    <a:lnTo>
                      <a:pt x="8" y="80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16" y="86"/>
                    </a:lnTo>
                    <a:lnTo>
                      <a:pt x="24" y="82"/>
                    </a:lnTo>
                    <a:lnTo>
                      <a:pt x="34" y="78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7" name="Freeform 348">
                <a:extLst>
                  <a:ext uri="{FF2B5EF4-FFF2-40B4-BE49-F238E27FC236}">
                    <a16:creationId xmlns="" xmlns:a16="http://schemas.microsoft.com/office/drawing/2014/main" id="{487A7651-90CA-45B3-880F-C4FB5AA68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565" y="4173538"/>
                <a:ext cx="63501" cy="1587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2" y="4"/>
                  </a:cxn>
                  <a:cxn ang="0">
                    <a:pos x="20" y="6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0" h="10">
                    <a:moveTo>
                      <a:pt x="4" y="2"/>
                    </a:moveTo>
                    <a:lnTo>
                      <a:pt x="18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8" name="Freeform 349">
                <a:extLst>
                  <a:ext uri="{FF2B5EF4-FFF2-40B4-BE49-F238E27FC236}">
                    <a16:creationId xmlns="" xmlns:a16="http://schemas.microsoft.com/office/drawing/2014/main" id="{F3585C99-D9A2-41D5-8843-D92E00910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565" y="4195765"/>
                <a:ext cx="66675" cy="38100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6" y="24"/>
                  </a:cxn>
                  <a:cxn ang="0">
                    <a:pos x="30" y="18"/>
                  </a:cxn>
                  <a:cxn ang="0">
                    <a:pos x="42" y="14"/>
                  </a:cxn>
                  <a:cxn ang="0">
                    <a:pos x="42" y="10"/>
                  </a:cxn>
                  <a:cxn ang="0">
                    <a:pos x="40" y="8"/>
                  </a:cxn>
                  <a:cxn ang="0">
                    <a:pos x="42" y="6"/>
                  </a:cxn>
                  <a:cxn ang="0">
                    <a:pos x="42" y="0"/>
                  </a:cxn>
                  <a:cxn ang="0">
                    <a:pos x="22" y="2"/>
                  </a:cxn>
                  <a:cxn ang="0">
                    <a:pos x="14" y="4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4" y="16"/>
                  </a:cxn>
                  <a:cxn ang="0">
                    <a:pos x="26" y="12"/>
                  </a:cxn>
                  <a:cxn ang="0">
                    <a:pos x="26" y="14"/>
                  </a:cxn>
                  <a:cxn ang="0">
                    <a:pos x="18" y="16"/>
                  </a:cxn>
                  <a:cxn ang="0">
                    <a:pos x="20" y="22"/>
                  </a:cxn>
                  <a:cxn ang="0">
                    <a:pos x="20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42" h="24">
                    <a:moveTo>
                      <a:pt x="24" y="24"/>
                    </a:moveTo>
                    <a:lnTo>
                      <a:pt x="26" y="24"/>
                    </a:lnTo>
                    <a:lnTo>
                      <a:pt x="30" y="18"/>
                    </a:lnTo>
                    <a:lnTo>
                      <a:pt x="42" y="14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2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4" y="16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29" name="Freeform 350">
                <a:extLst>
                  <a:ext uri="{FF2B5EF4-FFF2-40B4-BE49-F238E27FC236}">
                    <a16:creationId xmlns="" xmlns:a16="http://schemas.microsoft.com/office/drawing/2014/main" id="{F81D12D7-DB59-46A5-8F2D-B5994F19B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765" y="4256090"/>
                <a:ext cx="63501" cy="63501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26" y="36"/>
                  </a:cxn>
                  <a:cxn ang="0">
                    <a:pos x="36" y="30"/>
                  </a:cxn>
                  <a:cxn ang="0">
                    <a:pos x="36" y="26"/>
                  </a:cxn>
                  <a:cxn ang="0">
                    <a:pos x="40" y="24"/>
                  </a:cxn>
                  <a:cxn ang="0">
                    <a:pos x="38" y="22"/>
                  </a:cxn>
                  <a:cxn ang="0">
                    <a:pos x="38" y="20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4" y="12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2" y="4"/>
                  </a:cxn>
                  <a:cxn ang="0">
                    <a:pos x="26" y="0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4" y="12"/>
                  </a:cxn>
                  <a:cxn ang="0">
                    <a:pos x="0" y="12"/>
                  </a:cxn>
                  <a:cxn ang="0">
                    <a:pos x="0" y="20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24" y="40"/>
                  </a:cxn>
                  <a:cxn ang="0">
                    <a:pos x="24" y="40"/>
                  </a:cxn>
                </a:cxnLst>
                <a:rect l="0" t="0" r="r" b="b"/>
                <a:pathLst>
                  <a:path w="40" h="40">
                    <a:moveTo>
                      <a:pt x="24" y="40"/>
                    </a:moveTo>
                    <a:lnTo>
                      <a:pt x="26" y="36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40" y="24"/>
                    </a:lnTo>
                    <a:lnTo>
                      <a:pt x="38" y="22"/>
                    </a:lnTo>
                    <a:lnTo>
                      <a:pt x="38" y="20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4"/>
                    </a:lnTo>
                    <a:lnTo>
                      <a:pt x="26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24" y="40"/>
                    </a:lnTo>
                    <a:lnTo>
                      <a:pt x="24" y="4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0" name="Freeform 351">
                <a:extLst>
                  <a:ext uri="{FF2B5EF4-FFF2-40B4-BE49-F238E27FC236}">
                    <a16:creationId xmlns="" xmlns:a16="http://schemas.microsoft.com/office/drawing/2014/main" id="{83E9FCE2-C606-4DAC-A85D-43A2DF4E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690" y="4110039"/>
                <a:ext cx="133351" cy="95251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10" y="50"/>
                  </a:cxn>
                  <a:cxn ang="0">
                    <a:pos x="12" y="48"/>
                  </a:cxn>
                  <a:cxn ang="0">
                    <a:pos x="24" y="48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2" y="44"/>
                  </a:cxn>
                  <a:cxn ang="0">
                    <a:pos x="46" y="48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2" y="44"/>
                  </a:cxn>
                  <a:cxn ang="0">
                    <a:pos x="34" y="40"/>
                  </a:cxn>
                  <a:cxn ang="0">
                    <a:pos x="30" y="40"/>
                  </a:cxn>
                  <a:cxn ang="0">
                    <a:pos x="28" y="42"/>
                  </a:cxn>
                  <a:cxn ang="0">
                    <a:pos x="14" y="42"/>
                  </a:cxn>
                  <a:cxn ang="0">
                    <a:pos x="4" y="28"/>
                  </a:cxn>
                  <a:cxn ang="0">
                    <a:pos x="2" y="28"/>
                  </a:cxn>
                  <a:cxn ang="0">
                    <a:pos x="0" y="26"/>
                  </a:cxn>
                  <a:cxn ang="0">
                    <a:pos x="4" y="26"/>
                  </a:cxn>
                  <a:cxn ang="0">
                    <a:pos x="8" y="22"/>
                  </a:cxn>
                  <a:cxn ang="0">
                    <a:pos x="14" y="14"/>
                  </a:cxn>
                  <a:cxn ang="0">
                    <a:pos x="14" y="8"/>
                  </a:cxn>
                  <a:cxn ang="0">
                    <a:pos x="16" y="2"/>
                  </a:cxn>
                  <a:cxn ang="0">
                    <a:pos x="24" y="2"/>
                  </a:cxn>
                  <a:cxn ang="0">
                    <a:pos x="32" y="0"/>
                  </a:cxn>
                  <a:cxn ang="0">
                    <a:pos x="42" y="0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14"/>
                  </a:cxn>
                  <a:cxn ang="0">
                    <a:pos x="62" y="16"/>
                  </a:cxn>
                  <a:cxn ang="0">
                    <a:pos x="64" y="20"/>
                  </a:cxn>
                  <a:cxn ang="0">
                    <a:pos x="62" y="20"/>
                  </a:cxn>
                  <a:cxn ang="0">
                    <a:pos x="72" y="26"/>
                  </a:cxn>
                  <a:cxn ang="0">
                    <a:pos x="72" y="32"/>
                  </a:cxn>
                  <a:cxn ang="0">
                    <a:pos x="74" y="34"/>
                  </a:cxn>
                  <a:cxn ang="0">
                    <a:pos x="76" y="38"/>
                  </a:cxn>
                  <a:cxn ang="0">
                    <a:pos x="74" y="42"/>
                  </a:cxn>
                  <a:cxn ang="0">
                    <a:pos x="76" y="46"/>
                  </a:cxn>
                  <a:cxn ang="0">
                    <a:pos x="80" y="46"/>
                  </a:cxn>
                  <a:cxn ang="0">
                    <a:pos x="84" y="52"/>
                  </a:cxn>
                  <a:cxn ang="0">
                    <a:pos x="84" y="58"/>
                  </a:cxn>
                  <a:cxn ang="0">
                    <a:pos x="70" y="60"/>
                  </a:cxn>
                  <a:cxn ang="0">
                    <a:pos x="62" y="58"/>
                  </a:cxn>
                  <a:cxn ang="0">
                    <a:pos x="60" y="58"/>
                  </a:cxn>
                  <a:cxn ang="0">
                    <a:pos x="60" y="56"/>
                  </a:cxn>
                  <a:cxn ang="0">
                    <a:pos x="52" y="54"/>
                  </a:cxn>
                  <a:cxn ang="0">
                    <a:pos x="32" y="56"/>
                  </a:cxn>
                  <a:cxn ang="0">
                    <a:pos x="24" y="58"/>
                  </a:cxn>
                  <a:cxn ang="0">
                    <a:pos x="18" y="58"/>
                  </a:cxn>
                  <a:cxn ang="0">
                    <a:pos x="14" y="60"/>
                  </a:cxn>
                  <a:cxn ang="0">
                    <a:pos x="10" y="58"/>
                  </a:cxn>
                  <a:cxn ang="0">
                    <a:pos x="10" y="58"/>
                  </a:cxn>
                </a:cxnLst>
                <a:rect l="0" t="0" r="r" b="b"/>
                <a:pathLst>
                  <a:path w="84" h="60">
                    <a:moveTo>
                      <a:pt x="10" y="58"/>
                    </a:moveTo>
                    <a:lnTo>
                      <a:pt x="10" y="50"/>
                    </a:lnTo>
                    <a:lnTo>
                      <a:pt x="12" y="48"/>
                    </a:lnTo>
                    <a:lnTo>
                      <a:pt x="24" y="48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46" y="48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2" y="44"/>
                    </a:lnTo>
                    <a:lnTo>
                      <a:pt x="34" y="40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14" y="42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14" y="8"/>
                    </a:lnTo>
                    <a:lnTo>
                      <a:pt x="16" y="2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14"/>
                    </a:lnTo>
                    <a:lnTo>
                      <a:pt x="62" y="16"/>
                    </a:lnTo>
                    <a:lnTo>
                      <a:pt x="64" y="20"/>
                    </a:lnTo>
                    <a:lnTo>
                      <a:pt x="62" y="20"/>
                    </a:lnTo>
                    <a:lnTo>
                      <a:pt x="72" y="26"/>
                    </a:lnTo>
                    <a:lnTo>
                      <a:pt x="72" y="32"/>
                    </a:lnTo>
                    <a:lnTo>
                      <a:pt x="74" y="34"/>
                    </a:lnTo>
                    <a:lnTo>
                      <a:pt x="76" y="38"/>
                    </a:lnTo>
                    <a:lnTo>
                      <a:pt x="74" y="42"/>
                    </a:lnTo>
                    <a:lnTo>
                      <a:pt x="76" y="46"/>
                    </a:lnTo>
                    <a:lnTo>
                      <a:pt x="80" y="46"/>
                    </a:lnTo>
                    <a:lnTo>
                      <a:pt x="84" y="52"/>
                    </a:lnTo>
                    <a:lnTo>
                      <a:pt x="84" y="58"/>
                    </a:lnTo>
                    <a:lnTo>
                      <a:pt x="70" y="60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60" y="56"/>
                    </a:lnTo>
                    <a:lnTo>
                      <a:pt x="52" y="54"/>
                    </a:lnTo>
                    <a:lnTo>
                      <a:pt x="32" y="56"/>
                    </a:lnTo>
                    <a:lnTo>
                      <a:pt x="24" y="58"/>
                    </a:lnTo>
                    <a:lnTo>
                      <a:pt x="18" y="58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1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1" name="Freeform 352">
                <a:extLst>
                  <a:ext uri="{FF2B5EF4-FFF2-40B4-BE49-F238E27FC236}">
                    <a16:creationId xmlns="" xmlns:a16="http://schemas.microsoft.com/office/drawing/2014/main" id="{B6A1906E-4BF6-4303-955D-E1A0078AC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264" y="3062288"/>
                <a:ext cx="88899" cy="133351"/>
              </a:xfrm>
              <a:custGeom>
                <a:avLst/>
                <a:gdLst/>
                <a:ahLst/>
                <a:cxnLst>
                  <a:cxn ang="0">
                    <a:pos x="56" y="28"/>
                  </a:cxn>
                  <a:cxn ang="0">
                    <a:pos x="54" y="22"/>
                  </a:cxn>
                  <a:cxn ang="0">
                    <a:pos x="50" y="18"/>
                  </a:cxn>
                  <a:cxn ang="0">
                    <a:pos x="42" y="20"/>
                  </a:cxn>
                  <a:cxn ang="0">
                    <a:pos x="38" y="26"/>
                  </a:cxn>
                  <a:cxn ang="0">
                    <a:pos x="36" y="24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6" y="12"/>
                  </a:cxn>
                  <a:cxn ang="0">
                    <a:pos x="38" y="6"/>
                  </a:cxn>
                  <a:cxn ang="0">
                    <a:pos x="36" y="0"/>
                  </a:cxn>
                  <a:cxn ang="0">
                    <a:pos x="30" y="2"/>
                  </a:cxn>
                  <a:cxn ang="0">
                    <a:pos x="22" y="12"/>
                  </a:cxn>
                  <a:cxn ang="0">
                    <a:pos x="28" y="14"/>
                  </a:cxn>
                  <a:cxn ang="0">
                    <a:pos x="28" y="16"/>
                  </a:cxn>
                  <a:cxn ang="0">
                    <a:pos x="24" y="20"/>
                  </a:cxn>
                  <a:cxn ang="0">
                    <a:pos x="24" y="22"/>
                  </a:cxn>
                  <a:cxn ang="0">
                    <a:pos x="8" y="20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2" y="28"/>
                  </a:cxn>
                  <a:cxn ang="0">
                    <a:pos x="10" y="32"/>
                  </a:cxn>
                  <a:cxn ang="0">
                    <a:pos x="4" y="38"/>
                  </a:cxn>
                  <a:cxn ang="0">
                    <a:pos x="6" y="44"/>
                  </a:cxn>
                  <a:cxn ang="0">
                    <a:pos x="18" y="46"/>
                  </a:cxn>
                  <a:cxn ang="0">
                    <a:pos x="12" y="50"/>
                  </a:cxn>
                  <a:cxn ang="0">
                    <a:pos x="12" y="56"/>
                  </a:cxn>
                  <a:cxn ang="0">
                    <a:pos x="8" y="60"/>
                  </a:cxn>
                  <a:cxn ang="0">
                    <a:pos x="16" y="58"/>
                  </a:cxn>
                  <a:cxn ang="0">
                    <a:pos x="20" y="54"/>
                  </a:cxn>
                  <a:cxn ang="0">
                    <a:pos x="20" y="58"/>
                  </a:cxn>
                  <a:cxn ang="0">
                    <a:pos x="22" y="58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0" y="68"/>
                  </a:cxn>
                  <a:cxn ang="0">
                    <a:pos x="0" y="70"/>
                  </a:cxn>
                  <a:cxn ang="0">
                    <a:pos x="6" y="72"/>
                  </a:cxn>
                  <a:cxn ang="0">
                    <a:pos x="0" y="76"/>
                  </a:cxn>
                  <a:cxn ang="0">
                    <a:pos x="8" y="76"/>
                  </a:cxn>
                  <a:cxn ang="0">
                    <a:pos x="4" y="82"/>
                  </a:cxn>
                  <a:cxn ang="0">
                    <a:pos x="10" y="78"/>
                  </a:cxn>
                  <a:cxn ang="0">
                    <a:pos x="10" y="82"/>
                  </a:cxn>
                  <a:cxn ang="0">
                    <a:pos x="8" y="82"/>
                  </a:cxn>
                  <a:cxn ang="0">
                    <a:pos x="8" y="84"/>
                  </a:cxn>
                  <a:cxn ang="0">
                    <a:pos x="14" y="84"/>
                  </a:cxn>
                  <a:cxn ang="0">
                    <a:pos x="24" y="80"/>
                  </a:cxn>
                  <a:cxn ang="0">
                    <a:pos x="26" y="78"/>
                  </a:cxn>
                  <a:cxn ang="0">
                    <a:pos x="26" y="74"/>
                  </a:cxn>
                  <a:cxn ang="0">
                    <a:pos x="28" y="76"/>
                  </a:cxn>
                  <a:cxn ang="0">
                    <a:pos x="34" y="74"/>
                  </a:cxn>
                  <a:cxn ang="0">
                    <a:pos x="36" y="70"/>
                  </a:cxn>
                  <a:cxn ang="0">
                    <a:pos x="52" y="68"/>
                  </a:cxn>
                  <a:cxn ang="0">
                    <a:pos x="52" y="64"/>
                  </a:cxn>
                  <a:cxn ang="0">
                    <a:pos x="56" y="52"/>
                  </a:cxn>
                  <a:cxn ang="0">
                    <a:pos x="56" y="42"/>
                  </a:cxn>
                  <a:cxn ang="0">
                    <a:pos x="56" y="38"/>
                  </a:cxn>
                  <a:cxn ang="0">
                    <a:pos x="54" y="30"/>
                  </a:cxn>
                  <a:cxn ang="0">
                    <a:pos x="56" y="28"/>
                  </a:cxn>
                  <a:cxn ang="0">
                    <a:pos x="56" y="28"/>
                  </a:cxn>
                </a:cxnLst>
                <a:rect l="0" t="0" r="r" b="b"/>
                <a:pathLst>
                  <a:path w="56" h="84">
                    <a:moveTo>
                      <a:pt x="56" y="28"/>
                    </a:moveTo>
                    <a:lnTo>
                      <a:pt x="54" y="22"/>
                    </a:lnTo>
                    <a:lnTo>
                      <a:pt x="50" y="18"/>
                    </a:lnTo>
                    <a:lnTo>
                      <a:pt x="42" y="20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4" y="20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6" y="12"/>
                    </a:lnTo>
                    <a:lnTo>
                      <a:pt x="38" y="6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2" y="12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8" y="20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2" y="28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6" y="44"/>
                    </a:lnTo>
                    <a:lnTo>
                      <a:pt x="18" y="46"/>
                    </a:lnTo>
                    <a:lnTo>
                      <a:pt x="12" y="50"/>
                    </a:lnTo>
                    <a:lnTo>
                      <a:pt x="12" y="56"/>
                    </a:lnTo>
                    <a:lnTo>
                      <a:pt x="8" y="60"/>
                    </a:lnTo>
                    <a:lnTo>
                      <a:pt x="16" y="5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10" y="60"/>
                    </a:lnTo>
                    <a:lnTo>
                      <a:pt x="6" y="6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0" y="76"/>
                    </a:lnTo>
                    <a:lnTo>
                      <a:pt x="8" y="76"/>
                    </a:lnTo>
                    <a:lnTo>
                      <a:pt x="4" y="82"/>
                    </a:lnTo>
                    <a:lnTo>
                      <a:pt x="10" y="78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14" y="84"/>
                    </a:lnTo>
                    <a:lnTo>
                      <a:pt x="24" y="80"/>
                    </a:lnTo>
                    <a:lnTo>
                      <a:pt x="26" y="78"/>
                    </a:lnTo>
                    <a:lnTo>
                      <a:pt x="26" y="74"/>
                    </a:lnTo>
                    <a:lnTo>
                      <a:pt x="28" y="76"/>
                    </a:lnTo>
                    <a:lnTo>
                      <a:pt x="34" y="74"/>
                    </a:lnTo>
                    <a:lnTo>
                      <a:pt x="36" y="70"/>
                    </a:lnTo>
                    <a:lnTo>
                      <a:pt x="52" y="68"/>
                    </a:lnTo>
                    <a:lnTo>
                      <a:pt x="52" y="64"/>
                    </a:lnTo>
                    <a:lnTo>
                      <a:pt x="56" y="52"/>
                    </a:lnTo>
                    <a:lnTo>
                      <a:pt x="56" y="42"/>
                    </a:lnTo>
                    <a:lnTo>
                      <a:pt x="56" y="38"/>
                    </a:lnTo>
                    <a:lnTo>
                      <a:pt x="54" y="30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2" name="Freeform 353">
                <a:extLst>
                  <a:ext uri="{FF2B5EF4-FFF2-40B4-BE49-F238E27FC236}">
                    <a16:creationId xmlns="" xmlns:a16="http://schemas.microsoft.com/office/drawing/2014/main" id="{74969E90-7C7A-4ADF-8F94-0BF5F63B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3" y="4040189"/>
                <a:ext cx="60325" cy="41276"/>
              </a:xfrm>
              <a:custGeom>
                <a:avLst/>
                <a:gdLst/>
                <a:ahLst/>
                <a:cxnLst>
                  <a:cxn ang="0">
                    <a:pos x="36" y="26"/>
                  </a:cxn>
                  <a:cxn ang="0">
                    <a:pos x="36" y="22"/>
                  </a:cxn>
                  <a:cxn ang="0">
                    <a:pos x="34" y="18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36" y="0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22" y="4"/>
                  </a:cxn>
                  <a:cxn ang="0">
                    <a:pos x="22" y="14"/>
                  </a:cxn>
                  <a:cxn ang="0">
                    <a:pos x="28" y="16"/>
                  </a:cxn>
                  <a:cxn ang="0">
                    <a:pos x="26" y="18"/>
                  </a:cxn>
                  <a:cxn ang="0">
                    <a:pos x="16" y="20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8" y="26"/>
                  </a:cxn>
                  <a:cxn ang="0">
                    <a:pos x="12" y="22"/>
                  </a:cxn>
                  <a:cxn ang="0">
                    <a:pos x="22" y="24"/>
                  </a:cxn>
                  <a:cxn ang="0">
                    <a:pos x="30" y="24"/>
                  </a:cxn>
                  <a:cxn ang="0">
                    <a:pos x="36" y="26"/>
                  </a:cxn>
                  <a:cxn ang="0">
                    <a:pos x="36" y="26"/>
                  </a:cxn>
                </a:cxnLst>
                <a:rect l="0" t="0" r="r" b="b"/>
                <a:pathLst>
                  <a:path w="38" h="26">
                    <a:moveTo>
                      <a:pt x="36" y="26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38" y="10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22" y="4"/>
                    </a:lnTo>
                    <a:lnTo>
                      <a:pt x="22" y="14"/>
                    </a:lnTo>
                    <a:lnTo>
                      <a:pt x="28" y="16"/>
                    </a:lnTo>
                    <a:lnTo>
                      <a:pt x="26" y="18"/>
                    </a:lnTo>
                    <a:lnTo>
                      <a:pt x="16" y="20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2" y="24"/>
                    </a:lnTo>
                    <a:lnTo>
                      <a:pt x="30" y="24"/>
                    </a:lnTo>
                    <a:lnTo>
                      <a:pt x="36" y="26"/>
                    </a:lnTo>
                    <a:lnTo>
                      <a:pt x="36" y="2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3" name="Freeform 354">
                <a:extLst>
                  <a:ext uri="{FF2B5EF4-FFF2-40B4-BE49-F238E27FC236}">
                    <a16:creationId xmlns="" xmlns:a16="http://schemas.microsoft.com/office/drawing/2014/main" id="{75DE0D1D-961A-4C9B-A07F-989C9C220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988" y="4040189"/>
                <a:ext cx="73024" cy="50799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8" y="24"/>
                  </a:cxn>
                  <a:cxn ang="0">
                    <a:pos x="26" y="20"/>
                  </a:cxn>
                  <a:cxn ang="0">
                    <a:pos x="30" y="20"/>
                  </a:cxn>
                  <a:cxn ang="0">
                    <a:pos x="44" y="22"/>
                  </a:cxn>
                  <a:cxn ang="0">
                    <a:pos x="46" y="18"/>
                  </a:cxn>
                  <a:cxn ang="0">
                    <a:pos x="40" y="12"/>
                  </a:cxn>
                  <a:cxn ang="0">
                    <a:pos x="32" y="10"/>
                  </a:cxn>
                  <a:cxn ang="0">
                    <a:pos x="36" y="10"/>
                  </a:cxn>
                  <a:cxn ang="0">
                    <a:pos x="36" y="8"/>
                  </a:cxn>
                  <a:cxn ang="0">
                    <a:pos x="28" y="8"/>
                  </a:cxn>
                  <a:cxn ang="0">
                    <a:pos x="26" y="4"/>
                  </a:cxn>
                  <a:cxn ang="0">
                    <a:pos x="16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2" y="26"/>
                  </a:cxn>
                </a:cxnLst>
                <a:rect l="0" t="0" r="r" b="b"/>
                <a:pathLst>
                  <a:path w="46" h="32">
                    <a:moveTo>
                      <a:pt x="2" y="26"/>
                    </a:moveTo>
                    <a:lnTo>
                      <a:pt x="2" y="30"/>
                    </a:lnTo>
                    <a:lnTo>
                      <a:pt x="6" y="32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30" y="20"/>
                    </a:lnTo>
                    <a:lnTo>
                      <a:pt x="44" y="22"/>
                    </a:lnTo>
                    <a:lnTo>
                      <a:pt x="46" y="18"/>
                    </a:lnTo>
                    <a:lnTo>
                      <a:pt x="40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6" y="4"/>
                    </a:lnTo>
                    <a:lnTo>
                      <a:pt x="1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2" y="2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4" name="Freeform 355">
                <a:extLst>
                  <a:ext uri="{FF2B5EF4-FFF2-40B4-BE49-F238E27FC236}">
                    <a16:creationId xmlns="" xmlns:a16="http://schemas.microsoft.com/office/drawing/2014/main" id="{A8B97F08-A00B-4623-BA4A-F9DB004C3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039" y="4265613"/>
                <a:ext cx="120650" cy="50799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70" y="26"/>
                  </a:cxn>
                  <a:cxn ang="0">
                    <a:pos x="72" y="26"/>
                  </a:cxn>
                  <a:cxn ang="0">
                    <a:pos x="76" y="22"/>
                  </a:cxn>
                  <a:cxn ang="0">
                    <a:pos x="74" y="16"/>
                  </a:cxn>
                  <a:cxn ang="0">
                    <a:pos x="74" y="12"/>
                  </a:cxn>
                  <a:cxn ang="0">
                    <a:pos x="64" y="4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42" y="6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8" y="4"/>
                  </a:cxn>
                  <a:cxn ang="0">
                    <a:pos x="24" y="10"/>
                  </a:cxn>
                  <a:cxn ang="0">
                    <a:pos x="16" y="8"/>
                  </a:cxn>
                  <a:cxn ang="0">
                    <a:pos x="10" y="8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16" y="20"/>
                  </a:cxn>
                  <a:cxn ang="0">
                    <a:pos x="22" y="26"/>
                  </a:cxn>
                  <a:cxn ang="0">
                    <a:pos x="26" y="24"/>
                  </a:cxn>
                  <a:cxn ang="0">
                    <a:pos x="28" y="32"/>
                  </a:cxn>
                  <a:cxn ang="0">
                    <a:pos x="32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40" y="16"/>
                  </a:cxn>
                  <a:cxn ang="0">
                    <a:pos x="46" y="10"/>
                  </a:cxn>
                  <a:cxn ang="0">
                    <a:pos x="50" y="8"/>
                  </a:cxn>
                  <a:cxn ang="0">
                    <a:pos x="58" y="12"/>
                  </a:cxn>
                  <a:cxn ang="0">
                    <a:pos x="60" y="16"/>
                  </a:cxn>
                  <a:cxn ang="0">
                    <a:pos x="64" y="14"/>
                  </a:cxn>
                  <a:cxn ang="0">
                    <a:pos x="66" y="16"/>
                  </a:cxn>
                  <a:cxn ang="0">
                    <a:pos x="62" y="18"/>
                  </a:cxn>
                  <a:cxn ang="0">
                    <a:pos x="62" y="22"/>
                  </a:cxn>
                  <a:cxn ang="0">
                    <a:pos x="64" y="26"/>
                  </a:cxn>
                  <a:cxn ang="0">
                    <a:pos x="68" y="30"/>
                  </a:cxn>
                  <a:cxn ang="0">
                    <a:pos x="68" y="30"/>
                  </a:cxn>
                </a:cxnLst>
                <a:rect l="0" t="0" r="r" b="b"/>
                <a:pathLst>
                  <a:path w="76" h="32">
                    <a:moveTo>
                      <a:pt x="68" y="30"/>
                    </a:moveTo>
                    <a:lnTo>
                      <a:pt x="70" y="26"/>
                    </a:lnTo>
                    <a:lnTo>
                      <a:pt x="72" y="26"/>
                    </a:lnTo>
                    <a:lnTo>
                      <a:pt x="76" y="22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24" y="10"/>
                    </a:lnTo>
                    <a:lnTo>
                      <a:pt x="16" y="8"/>
                    </a:lnTo>
                    <a:lnTo>
                      <a:pt x="10" y="8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6" y="24"/>
                    </a:lnTo>
                    <a:lnTo>
                      <a:pt x="28" y="32"/>
                    </a:lnTo>
                    <a:lnTo>
                      <a:pt x="32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40" y="16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8" y="12"/>
                    </a:lnTo>
                    <a:lnTo>
                      <a:pt x="60" y="16"/>
                    </a:lnTo>
                    <a:lnTo>
                      <a:pt x="64" y="14"/>
                    </a:lnTo>
                    <a:lnTo>
                      <a:pt x="66" y="16"/>
                    </a:lnTo>
                    <a:lnTo>
                      <a:pt x="62" y="18"/>
                    </a:lnTo>
                    <a:lnTo>
                      <a:pt x="62" y="22"/>
                    </a:lnTo>
                    <a:lnTo>
                      <a:pt x="64" y="26"/>
                    </a:lnTo>
                    <a:lnTo>
                      <a:pt x="68" y="30"/>
                    </a:lnTo>
                    <a:lnTo>
                      <a:pt x="68" y="3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5" name="Freeform 356">
                <a:extLst>
                  <a:ext uri="{FF2B5EF4-FFF2-40B4-BE49-F238E27FC236}">
                    <a16:creationId xmlns="" xmlns:a16="http://schemas.microsoft.com/office/drawing/2014/main" id="{972599CC-AE97-4D7B-949B-DC7E04B64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639" y="4160839"/>
                <a:ext cx="50799" cy="2540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6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22" y="8"/>
                  </a:cxn>
                  <a:cxn ang="0">
                    <a:pos x="26" y="6"/>
                  </a:cxn>
                  <a:cxn ang="0">
                    <a:pos x="30" y="8"/>
                  </a:cxn>
                  <a:cxn ang="0">
                    <a:pos x="30" y="10"/>
                  </a:cxn>
                  <a:cxn ang="0">
                    <a:pos x="32" y="14"/>
                  </a:cxn>
                  <a:cxn ang="0">
                    <a:pos x="26" y="16"/>
                  </a:cxn>
                  <a:cxn ang="0">
                    <a:pos x="20" y="16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2" h="16">
                    <a:moveTo>
                      <a:pt x="0" y="10"/>
                    </a:moveTo>
                    <a:lnTo>
                      <a:pt x="2" y="6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2" y="8"/>
                    </a:lnTo>
                    <a:lnTo>
                      <a:pt x="26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26" y="16"/>
                    </a:lnTo>
                    <a:lnTo>
                      <a:pt x="20" y="16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6" name="Freeform 357">
                <a:extLst>
                  <a:ext uri="{FF2B5EF4-FFF2-40B4-BE49-F238E27FC236}">
                    <a16:creationId xmlns="" xmlns:a16="http://schemas.microsoft.com/office/drawing/2014/main" id="{7DF85676-6A07-4F59-AFBB-3D67AE41A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338" y="4125915"/>
                <a:ext cx="133351" cy="66675"/>
              </a:xfrm>
              <a:custGeom>
                <a:avLst/>
                <a:gdLst/>
                <a:ahLst/>
                <a:cxnLst>
                  <a:cxn ang="0">
                    <a:pos x="84" y="14"/>
                  </a:cxn>
                  <a:cxn ang="0">
                    <a:pos x="80" y="14"/>
                  </a:cxn>
                  <a:cxn ang="0">
                    <a:pos x="70" y="20"/>
                  </a:cxn>
                  <a:cxn ang="0">
                    <a:pos x="66" y="18"/>
                  </a:cxn>
                  <a:cxn ang="0">
                    <a:pos x="62" y="16"/>
                  </a:cxn>
                  <a:cxn ang="0">
                    <a:pos x="58" y="24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6" y="28"/>
                  </a:cxn>
                  <a:cxn ang="0">
                    <a:pos x="42" y="32"/>
                  </a:cxn>
                  <a:cxn ang="0">
                    <a:pos x="38" y="32"/>
                  </a:cxn>
                  <a:cxn ang="0">
                    <a:pos x="36" y="36"/>
                  </a:cxn>
                  <a:cxn ang="0">
                    <a:pos x="34" y="40"/>
                  </a:cxn>
                  <a:cxn ang="0">
                    <a:pos x="28" y="42"/>
                  </a:cxn>
                  <a:cxn ang="0">
                    <a:pos x="26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30"/>
                  </a:cxn>
                  <a:cxn ang="0">
                    <a:pos x="18" y="28"/>
                  </a:cxn>
                  <a:cxn ang="0">
                    <a:pos x="14" y="30"/>
                  </a:cxn>
                  <a:cxn ang="0">
                    <a:pos x="6" y="22"/>
                  </a:cxn>
                  <a:cxn ang="0">
                    <a:pos x="0" y="22"/>
                  </a:cxn>
                  <a:cxn ang="0">
                    <a:pos x="4" y="18"/>
                  </a:cxn>
                  <a:cxn ang="0">
                    <a:pos x="4" y="14"/>
                  </a:cxn>
                  <a:cxn ang="0">
                    <a:pos x="14" y="6"/>
                  </a:cxn>
                  <a:cxn ang="0">
                    <a:pos x="16" y="4"/>
                  </a:cxn>
                  <a:cxn ang="0">
                    <a:pos x="24" y="2"/>
                  </a:cxn>
                  <a:cxn ang="0">
                    <a:pos x="36" y="4"/>
                  </a:cxn>
                  <a:cxn ang="0">
                    <a:pos x="50" y="0"/>
                  </a:cxn>
                  <a:cxn ang="0">
                    <a:pos x="52" y="2"/>
                  </a:cxn>
                  <a:cxn ang="0">
                    <a:pos x="60" y="2"/>
                  </a:cxn>
                  <a:cxn ang="0">
                    <a:pos x="72" y="4"/>
                  </a:cxn>
                  <a:cxn ang="0">
                    <a:pos x="80" y="10"/>
                  </a:cxn>
                  <a:cxn ang="0">
                    <a:pos x="84" y="14"/>
                  </a:cxn>
                  <a:cxn ang="0">
                    <a:pos x="84" y="14"/>
                  </a:cxn>
                </a:cxnLst>
                <a:rect l="0" t="0" r="r" b="b"/>
                <a:pathLst>
                  <a:path w="84" h="42">
                    <a:moveTo>
                      <a:pt x="84" y="14"/>
                    </a:moveTo>
                    <a:lnTo>
                      <a:pt x="80" y="14"/>
                    </a:lnTo>
                    <a:lnTo>
                      <a:pt x="70" y="20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0" y="30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8" y="32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28" y="42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18" y="28"/>
                    </a:lnTo>
                    <a:lnTo>
                      <a:pt x="14" y="30"/>
                    </a:lnTo>
                    <a:lnTo>
                      <a:pt x="6" y="22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6" y="4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60" y="2"/>
                    </a:lnTo>
                    <a:lnTo>
                      <a:pt x="72" y="4"/>
                    </a:lnTo>
                    <a:lnTo>
                      <a:pt x="80" y="10"/>
                    </a:lnTo>
                    <a:lnTo>
                      <a:pt x="84" y="14"/>
                    </a:lnTo>
                    <a:lnTo>
                      <a:pt x="84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7" name="Freeform 358">
                <a:extLst>
                  <a:ext uri="{FF2B5EF4-FFF2-40B4-BE49-F238E27FC236}">
                    <a16:creationId xmlns="" xmlns:a16="http://schemas.microsoft.com/office/drawing/2014/main" id="{E8060A84-6B38-49C0-93DE-60042CE27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538" y="4230689"/>
                <a:ext cx="69850" cy="60325"/>
              </a:xfrm>
              <a:custGeom>
                <a:avLst/>
                <a:gdLst/>
                <a:ahLst/>
                <a:cxnLst>
                  <a:cxn ang="0">
                    <a:pos x="40" y="38"/>
                  </a:cxn>
                  <a:cxn ang="0">
                    <a:pos x="42" y="36"/>
                  </a:cxn>
                  <a:cxn ang="0">
                    <a:pos x="44" y="30"/>
                  </a:cxn>
                  <a:cxn ang="0">
                    <a:pos x="40" y="28"/>
                  </a:cxn>
                  <a:cxn ang="0">
                    <a:pos x="40" y="24"/>
                  </a:cxn>
                  <a:cxn ang="0">
                    <a:pos x="42" y="22"/>
                  </a:cxn>
                  <a:cxn ang="0">
                    <a:pos x="44" y="22"/>
                  </a:cxn>
                  <a:cxn ang="0">
                    <a:pos x="36" y="14"/>
                  </a:cxn>
                  <a:cxn ang="0">
                    <a:pos x="30" y="4"/>
                  </a:cxn>
                  <a:cxn ang="0">
                    <a:pos x="24" y="6"/>
                  </a:cxn>
                  <a:cxn ang="0">
                    <a:pos x="18" y="2"/>
                  </a:cxn>
                  <a:cxn ang="0">
                    <a:pos x="12" y="4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2" y="22"/>
                  </a:cxn>
                  <a:cxn ang="0">
                    <a:pos x="12" y="18"/>
                  </a:cxn>
                  <a:cxn ang="0">
                    <a:pos x="10" y="16"/>
                  </a:cxn>
                  <a:cxn ang="0">
                    <a:pos x="14" y="16"/>
                  </a:cxn>
                  <a:cxn ang="0">
                    <a:pos x="20" y="22"/>
                  </a:cxn>
                  <a:cxn ang="0">
                    <a:pos x="30" y="28"/>
                  </a:cxn>
                  <a:cxn ang="0">
                    <a:pos x="30" y="36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6" y="34"/>
                  </a:cxn>
                  <a:cxn ang="0">
                    <a:pos x="40" y="38"/>
                  </a:cxn>
                  <a:cxn ang="0">
                    <a:pos x="40" y="38"/>
                  </a:cxn>
                </a:cxnLst>
                <a:rect l="0" t="0" r="r" b="b"/>
                <a:pathLst>
                  <a:path w="44" h="38">
                    <a:moveTo>
                      <a:pt x="40" y="38"/>
                    </a:moveTo>
                    <a:lnTo>
                      <a:pt x="42" y="36"/>
                    </a:lnTo>
                    <a:lnTo>
                      <a:pt x="44" y="30"/>
                    </a:lnTo>
                    <a:lnTo>
                      <a:pt x="40" y="28"/>
                    </a:lnTo>
                    <a:lnTo>
                      <a:pt x="40" y="24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36" y="14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2" y="22"/>
                    </a:lnTo>
                    <a:lnTo>
                      <a:pt x="12" y="18"/>
                    </a:lnTo>
                    <a:lnTo>
                      <a:pt x="10" y="16"/>
                    </a:lnTo>
                    <a:lnTo>
                      <a:pt x="14" y="16"/>
                    </a:lnTo>
                    <a:lnTo>
                      <a:pt x="20" y="22"/>
                    </a:lnTo>
                    <a:lnTo>
                      <a:pt x="30" y="28"/>
                    </a:lnTo>
                    <a:lnTo>
                      <a:pt x="30" y="36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8" name="Freeform 359">
                <a:extLst>
                  <a:ext uri="{FF2B5EF4-FFF2-40B4-BE49-F238E27FC236}">
                    <a16:creationId xmlns="" xmlns:a16="http://schemas.microsoft.com/office/drawing/2014/main" id="{745EBF57-C940-457A-9EB8-E273AAEDF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688" y="4071939"/>
                <a:ext cx="22225" cy="57151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0" y="3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2" y="10"/>
                  </a:cxn>
                  <a:cxn ang="0">
                    <a:pos x="12" y="22"/>
                  </a:cxn>
                  <a:cxn ang="0">
                    <a:pos x="10" y="26"/>
                  </a:cxn>
                  <a:cxn ang="0">
                    <a:pos x="4" y="32"/>
                  </a:cxn>
                  <a:cxn ang="0">
                    <a:pos x="4" y="36"/>
                  </a:cxn>
                  <a:cxn ang="0">
                    <a:pos x="4" y="36"/>
                  </a:cxn>
                </a:cxnLst>
                <a:rect l="0" t="0" r="r" b="b"/>
                <a:pathLst>
                  <a:path w="14" h="36">
                    <a:moveTo>
                      <a:pt x="4" y="36"/>
                    </a:moveTo>
                    <a:lnTo>
                      <a:pt x="0" y="3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2" y="10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3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39" name="Freeform 360">
                <a:extLst>
                  <a:ext uri="{FF2B5EF4-FFF2-40B4-BE49-F238E27FC236}">
                    <a16:creationId xmlns="" xmlns:a16="http://schemas.microsoft.com/office/drawing/2014/main" id="{CD29D2F9-6C4E-4288-AEDC-BA806AD91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4208464"/>
                <a:ext cx="288925" cy="244475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4" y="24"/>
                  </a:cxn>
                  <a:cxn ang="0">
                    <a:pos x="20" y="34"/>
                  </a:cxn>
                  <a:cxn ang="0">
                    <a:pos x="24" y="44"/>
                  </a:cxn>
                  <a:cxn ang="0">
                    <a:pos x="32" y="40"/>
                  </a:cxn>
                  <a:cxn ang="0">
                    <a:pos x="26" y="26"/>
                  </a:cxn>
                  <a:cxn ang="0">
                    <a:pos x="34" y="14"/>
                  </a:cxn>
                  <a:cxn ang="0">
                    <a:pos x="48" y="8"/>
                  </a:cxn>
                  <a:cxn ang="0">
                    <a:pos x="44" y="2"/>
                  </a:cxn>
                  <a:cxn ang="0">
                    <a:pos x="48" y="2"/>
                  </a:cxn>
                  <a:cxn ang="0">
                    <a:pos x="68" y="14"/>
                  </a:cxn>
                  <a:cxn ang="0">
                    <a:pos x="72" y="24"/>
                  </a:cxn>
                  <a:cxn ang="0">
                    <a:pos x="104" y="28"/>
                  </a:cxn>
                  <a:cxn ang="0">
                    <a:pos x="118" y="28"/>
                  </a:cxn>
                  <a:cxn ang="0">
                    <a:pos x="128" y="24"/>
                  </a:cxn>
                  <a:cxn ang="0">
                    <a:pos x="122" y="22"/>
                  </a:cxn>
                  <a:cxn ang="0">
                    <a:pos x="152" y="22"/>
                  </a:cxn>
                  <a:cxn ang="0">
                    <a:pos x="140" y="24"/>
                  </a:cxn>
                  <a:cxn ang="0">
                    <a:pos x="144" y="28"/>
                  </a:cxn>
                  <a:cxn ang="0">
                    <a:pos x="156" y="34"/>
                  </a:cxn>
                  <a:cxn ang="0">
                    <a:pos x="170" y="48"/>
                  </a:cxn>
                  <a:cxn ang="0">
                    <a:pos x="166" y="52"/>
                  </a:cxn>
                  <a:cxn ang="0">
                    <a:pos x="176" y="50"/>
                  </a:cxn>
                  <a:cxn ang="0">
                    <a:pos x="182" y="56"/>
                  </a:cxn>
                  <a:cxn ang="0">
                    <a:pos x="168" y="68"/>
                  </a:cxn>
                  <a:cxn ang="0">
                    <a:pos x="166" y="74"/>
                  </a:cxn>
                  <a:cxn ang="0">
                    <a:pos x="162" y="82"/>
                  </a:cxn>
                  <a:cxn ang="0">
                    <a:pos x="172" y="96"/>
                  </a:cxn>
                  <a:cxn ang="0">
                    <a:pos x="166" y="104"/>
                  </a:cxn>
                  <a:cxn ang="0">
                    <a:pos x="156" y="108"/>
                  </a:cxn>
                  <a:cxn ang="0">
                    <a:pos x="140" y="112"/>
                  </a:cxn>
                  <a:cxn ang="0">
                    <a:pos x="124" y="108"/>
                  </a:cxn>
                  <a:cxn ang="0">
                    <a:pos x="116" y="112"/>
                  </a:cxn>
                  <a:cxn ang="0">
                    <a:pos x="122" y="122"/>
                  </a:cxn>
                  <a:cxn ang="0">
                    <a:pos x="134" y="132"/>
                  </a:cxn>
                  <a:cxn ang="0">
                    <a:pos x="126" y="138"/>
                  </a:cxn>
                  <a:cxn ang="0">
                    <a:pos x="108" y="150"/>
                  </a:cxn>
                  <a:cxn ang="0">
                    <a:pos x="94" y="154"/>
                  </a:cxn>
                  <a:cxn ang="0">
                    <a:pos x="82" y="134"/>
                  </a:cxn>
                  <a:cxn ang="0">
                    <a:pos x="82" y="120"/>
                  </a:cxn>
                  <a:cxn ang="0">
                    <a:pos x="76" y="110"/>
                  </a:cxn>
                  <a:cxn ang="0">
                    <a:pos x="76" y="94"/>
                  </a:cxn>
                  <a:cxn ang="0">
                    <a:pos x="78" y="82"/>
                  </a:cxn>
                  <a:cxn ang="0">
                    <a:pos x="68" y="84"/>
                  </a:cxn>
                  <a:cxn ang="0">
                    <a:pos x="54" y="82"/>
                  </a:cxn>
                  <a:cxn ang="0">
                    <a:pos x="38" y="68"/>
                  </a:cxn>
                  <a:cxn ang="0">
                    <a:pos x="18" y="68"/>
                  </a:cxn>
                  <a:cxn ang="0">
                    <a:pos x="14" y="54"/>
                  </a:cxn>
                  <a:cxn ang="0">
                    <a:pos x="6" y="42"/>
                  </a:cxn>
                  <a:cxn ang="0">
                    <a:pos x="4" y="34"/>
                  </a:cxn>
                  <a:cxn ang="0">
                    <a:pos x="10" y="18"/>
                  </a:cxn>
                  <a:cxn ang="0">
                    <a:pos x="28" y="6"/>
                  </a:cxn>
                </a:cxnLst>
                <a:rect l="0" t="0" r="r" b="b"/>
                <a:pathLst>
                  <a:path w="182" h="154">
                    <a:moveTo>
                      <a:pt x="28" y="6"/>
                    </a:moveTo>
                    <a:lnTo>
                      <a:pt x="20" y="10"/>
                    </a:lnTo>
                    <a:lnTo>
                      <a:pt x="24" y="20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0" y="34"/>
                    </a:lnTo>
                    <a:lnTo>
                      <a:pt x="22" y="38"/>
                    </a:lnTo>
                    <a:lnTo>
                      <a:pt x="24" y="44"/>
                    </a:lnTo>
                    <a:lnTo>
                      <a:pt x="28" y="42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26" y="26"/>
                    </a:lnTo>
                    <a:lnTo>
                      <a:pt x="26" y="20"/>
                    </a:lnTo>
                    <a:lnTo>
                      <a:pt x="34" y="14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2" y="6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8" y="2"/>
                    </a:lnTo>
                    <a:lnTo>
                      <a:pt x="52" y="10"/>
                    </a:lnTo>
                    <a:lnTo>
                      <a:pt x="68" y="14"/>
                    </a:lnTo>
                    <a:lnTo>
                      <a:pt x="70" y="22"/>
                    </a:lnTo>
                    <a:lnTo>
                      <a:pt x="72" y="24"/>
                    </a:lnTo>
                    <a:lnTo>
                      <a:pt x="98" y="22"/>
                    </a:lnTo>
                    <a:lnTo>
                      <a:pt x="104" y="28"/>
                    </a:lnTo>
                    <a:lnTo>
                      <a:pt x="110" y="28"/>
                    </a:lnTo>
                    <a:lnTo>
                      <a:pt x="118" y="28"/>
                    </a:lnTo>
                    <a:lnTo>
                      <a:pt x="122" y="24"/>
                    </a:lnTo>
                    <a:lnTo>
                      <a:pt x="128" y="24"/>
                    </a:lnTo>
                    <a:lnTo>
                      <a:pt x="130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52" y="22"/>
                    </a:lnTo>
                    <a:lnTo>
                      <a:pt x="148" y="24"/>
                    </a:lnTo>
                    <a:lnTo>
                      <a:pt x="140" y="24"/>
                    </a:lnTo>
                    <a:lnTo>
                      <a:pt x="140" y="26"/>
                    </a:lnTo>
                    <a:lnTo>
                      <a:pt x="144" y="28"/>
                    </a:lnTo>
                    <a:lnTo>
                      <a:pt x="148" y="34"/>
                    </a:lnTo>
                    <a:lnTo>
                      <a:pt x="156" y="34"/>
                    </a:lnTo>
                    <a:lnTo>
                      <a:pt x="166" y="40"/>
                    </a:lnTo>
                    <a:lnTo>
                      <a:pt x="170" y="48"/>
                    </a:lnTo>
                    <a:lnTo>
                      <a:pt x="166" y="50"/>
                    </a:lnTo>
                    <a:lnTo>
                      <a:pt x="166" y="52"/>
                    </a:lnTo>
                    <a:lnTo>
                      <a:pt x="172" y="52"/>
                    </a:lnTo>
                    <a:lnTo>
                      <a:pt x="176" y="50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68" y="62"/>
                    </a:lnTo>
                    <a:lnTo>
                      <a:pt x="168" y="68"/>
                    </a:lnTo>
                    <a:lnTo>
                      <a:pt x="174" y="70"/>
                    </a:lnTo>
                    <a:lnTo>
                      <a:pt x="166" y="74"/>
                    </a:lnTo>
                    <a:lnTo>
                      <a:pt x="166" y="78"/>
                    </a:lnTo>
                    <a:lnTo>
                      <a:pt x="162" y="82"/>
                    </a:lnTo>
                    <a:lnTo>
                      <a:pt x="162" y="84"/>
                    </a:lnTo>
                    <a:lnTo>
                      <a:pt x="172" y="96"/>
                    </a:lnTo>
                    <a:lnTo>
                      <a:pt x="172" y="98"/>
                    </a:lnTo>
                    <a:lnTo>
                      <a:pt x="166" y="104"/>
                    </a:lnTo>
                    <a:lnTo>
                      <a:pt x="162" y="104"/>
                    </a:lnTo>
                    <a:lnTo>
                      <a:pt x="156" y="108"/>
                    </a:lnTo>
                    <a:lnTo>
                      <a:pt x="144" y="110"/>
                    </a:lnTo>
                    <a:lnTo>
                      <a:pt x="140" y="112"/>
                    </a:lnTo>
                    <a:lnTo>
                      <a:pt x="134" y="112"/>
                    </a:lnTo>
                    <a:lnTo>
                      <a:pt x="124" y="108"/>
                    </a:lnTo>
                    <a:lnTo>
                      <a:pt x="116" y="106"/>
                    </a:lnTo>
                    <a:lnTo>
                      <a:pt x="116" y="112"/>
                    </a:lnTo>
                    <a:lnTo>
                      <a:pt x="122" y="116"/>
                    </a:lnTo>
                    <a:lnTo>
                      <a:pt x="122" y="122"/>
                    </a:lnTo>
                    <a:lnTo>
                      <a:pt x="124" y="132"/>
                    </a:lnTo>
                    <a:lnTo>
                      <a:pt x="134" y="132"/>
                    </a:lnTo>
                    <a:lnTo>
                      <a:pt x="134" y="134"/>
                    </a:lnTo>
                    <a:lnTo>
                      <a:pt x="126" y="138"/>
                    </a:lnTo>
                    <a:lnTo>
                      <a:pt x="122" y="144"/>
                    </a:lnTo>
                    <a:lnTo>
                      <a:pt x="108" y="150"/>
                    </a:lnTo>
                    <a:lnTo>
                      <a:pt x="104" y="154"/>
                    </a:lnTo>
                    <a:lnTo>
                      <a:pt x="94" y="154"/>
                    </a:lnTo>
                    <a:lnTo>
                      <a:pt x="88" y="146"/>
                    </a:lnTo>
                    <a:lnTo>
                      <a:pt x="82" y="134"/>
                    </a:lnTo>
                    <a:lnTo>
                      <a:pt x="76" y="128"/>
                    </a:lnTo>
                    <a:lnTo>
                      <a:pt x="82" y="120"/>
                    </a:lnTo>
                    <a:lnTo>
                      <a:pt x="80" y="114"/>
                    </a:lnTo>
                    <a:lnTo>
                      <a:pt x="76" y="110"/>
                    </a:lnTo>
                    <a:lnTo>
                      <a:pt x="74" y="102"/>
                    </a:lnTo>
                    <a:lnTo>
                      <a:pt x="76" y="94"/>
                    </a:lnTo>
                    <a:lnTo>
                      <a:pt x="80" y="84"/>
                    </a:lnTo>
                    <a:lnTo>
                      <a:pt x="78" y="82"/>
                    </a:lnTo>
                    <a:lnTo>
                      <a:pt x="76" y="80"/>
                    </a:lnTo>
                    <a:lnTo>
                      <a:pt x="68" y="84"/>
                    </a:lnTo>
                    <a:lnTo>
                      <a:pt x="60" y="82"/>
                    </a:lnTo>
                    <a:lnTo>
                      <a:pt x="54" y="82"/>
                    </a:lnTo>
                    <a:lnTo>
                      <a:pt x="44" y="72"/>
                    </a:lnTo>
                    <a:lnTo>
                      <a:pt x="38" y="68"/>
                    </a:lnTo>
                    <a:lnTo>
                      <a:pt x="26" y="70"/>
                    </a:lnTo>
                    <a:lnTo>
                      <a:pt x="18" y="68"/>
                    </a:lnTo>
                    <a:lnTo>
                      <a:pt x="14" y="64"/>
                    </a:lnTo>
                    <a:lnTo>
                      <a:pt x="14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20" y="8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0" name="Freeform 361">
                <a:extLst>
                  <a:ext uri="{FF2B5EF4-FFF2-40B4-BE49-F238E27FC236}">
                    <a16:creationId xmlns="" xmlns:a16="http://schemas.microsoft.com/office/drawing/2014/main" id="{77B7C2BA-7389-401A-976B-EB6D96956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088" y="4344989"/>
                <a:ext cx="88899" cy="85725"/>
              </a:xfrm>
              <a:custGeom>
                <a:avLst/>
                <a:gdLst/>
                <a:ahLst/>
                <a:cxnLst>
                  <a:cxn ang="0">
                    <a:pos x="50" y="48"/>
                  </a:cxn>
                  <a:cxn ang="0">
                    <a:pos x="44" y="44"/>
                  </a:cxn>
                  <a:cxn ang="0">
                    <a:pos x="38" y="46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54"/>
                  </a:cxn>
                  <a:cxn ang="0">
                    <a:pos x="24" y="52"/>
                  </a:cxn>
                  <a:cxn ang="0">
                    <a:pos x="16" y="46"/>
                  </a:cxn>
                  <a:cxn ang="0">
                    <a:pos x="12" y="34"/>
                  </a:cxn>
                  <a:cxn ang="0">
                    <a:pos x="8" y="34"/>
                  </a:cxn>
                  <a:cxn ang="0">
                    <a:pos x="0" y="24"/>
                  </a:cxn>
                  <a:cxn ang="0">
                    <a:pos x="4" y="14"/>
                  </a:cxn>
                  <a:cxn ang="0">
                    <a:pos x="10" y="12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44" y="0"/>
                  </a:cxn>
                  <a:cxn ang="0">
                    <a:pos x="56" y="2"/>
                  </a:cxn>
                  <a:cxn ang="0">
                    <a:pos x="56" y="4"/>
                  </a:cxn>
                  <a:cxn ang="0">
                    <a:pos x="52" y="12"/>
                  </a:cxn>
                  <a:cxn ang="0">
                    <a:pos x="52" y="22"/>
                  </a:cxn>
                  <a:cxn ang="0">
                    <a:pos x="56" y="30"/>
                  </a:cxn>
                  <a:cxn ang="0">
                    <a:pos x="54" y="44"/>
                  </a:cxn>
                  <a:cxn ang="0">
                    <a:pos x="50" y="48"/>
                  </a:cxn>
                  <a:cxn ang="0">
                    <a:pos x="50" y="48"/>
                  </a:cxn>
                </a:cxnLst>
                <a:rect l="0" t="0" r="r" b="b"/>
                <a:pathLst>
                  <a:path w="56" h="54">
                    <a:moveTo>
                      <a:pt x="50" y="48"/>
                    </a:moveTo>
                    <a:lnTo>
                      <a:pt x="44" y="44"/>
                    </a:lnTo>
                    <a:lnTo>
                      <a:pt x="3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54"/>
                    </a:lnTo>
                    <a:lnTo>
                      <a:pt x="24" y="52"/>
                    </a:lnTo>
                    <a:lnTo>
                      <a:pt x="16" y="46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0" y="24"/>
                    </a:lnTo>
                    <a:lnTo>
                      <a:pt x="4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44" y="0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2" y="12"/>
                    </a:lnTo>
                    <a:lnTo>
                      <a:pt x="52" y="22"/>
                    </a:lnTo>
                    <a:lnTo>
                      <a:pt x="56" y="30"/>
                    </a:lnTo>
                    <a:lnTo>
                      <a:pt x="54" y="44"/>
                    </a:lnTo>
                    <a:lnTo>
                      <a:pt x="50" y="48"/>
                    </a:lnTo>
                    <a:lnTo>
                      <a:pt x="50" y="4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1" name="Freeform 362">
                <a:extLst>
                  <a:ext uri="{FF2B5EF4-FFF2-40B4-BE49-F238E27FC236}">
                    <a16:creationId xmlns="" xmlns:a16="http://schemas.microsoft.com/office/drawing/2014/main" id="{A8FA52FB-087E-4234-B3A1-D96787BF7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4" y="4294190"/>
                <a:ext cx="104775" cy="149226"/>
              </a:xfrm>
              <a:custGeom>
                <a:avLst/>
                <a:gdLst/>
                <a:ahLst/>
                <a:cxnLst>
                  <a:cxn ang="0">
                    <a:pos x="66" y="84"/>
                  </a:cxn>
                  <a:cxn ang="0">
                    <a:pos x="60" y="84"/>
                  </a:cxn>
                  <a:cxn ang="0">
                    <a:pos x="56" y="84"/>
                  </a:cxn>
                  <a:cxn ang="0">
                    <a:pos x="50" y="88"/>
                  </a:cxn>
                  <a:cxn ang="0">
                    <a:pos x="40" y="90"/>
                  </a:cxn>
                  <a:cxn ang="0">
                    <a:pos x="36" y="94"/>
                  </a:cxn>
                  <a:cxn ang="0">
                    <a:pos x="30" y="92"/>
                  </a:cxn>
                  <a:cxn ang="0">
                    <a:pos x="26" y="90"/>
                  </a:cxn>
                  <a:cxn ang="0">
                    <a:pos x="22" y="86"/>
                  </a:cxn>
                  <a:cxn ang="0">
                    <a:pos x="22" y="80"/>
                  </a:cxn>
                  <a:cxn ang="0">
                    <a:pos x="20" y="76"/>
                  </a:cxn>
                  <a:cxn ang="0">
                    <a:pos x="22" y="62"/>
                  </a:cxn>
                  <a:cxn ang="0">
                    <a:pos x="24" y="58"/>
                  </a:cxn>
                  <a:cxn ang="0">
                    <a:pos x="22" y="50"/>
                  </a:cxn>
                  <a:cxn ang="0">
                    <a:pos x="18" y="50"/>
                  </a:cxn>
                  <a:cxn ang="0">
                    <a:pos x="18" y="44"/>
                  </a:cxn>
                  <a:cxn ang="0">
                    <a:pos x="16" y="40"/>
                  </a:cxn>
                  <a:cxn ang="0">
                    <a:pos x="10" y="42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6" y="8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34" y="10"/>
                  </a:cxn>
                  <a:cxn ang="0">
                    <a:pos x="36" y="12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44" y="20"/>
                  </a:cxn>
                  <a:cxn ang="0">
                    <a:pos x="48" y="22"/>
                  </a:cxn>
                  <a:cxn ang="0">
                    <a:pos x="54" y="28"/>
                  </a:cxn>
                  <a:cxn ang="0">
                    <a:pos x="58" y="32"/>
                  </a:cxn>
                  <a:cxn ang="0">
                    <a:pos x="54" y="38"/>
                  </a:cxn>
                  <a:cxn ang="0">
                    <a:pos x="54" y="40"/>
                  </a:cxn>
                  <a:cxn ang="0">
                    <a:pos x="52" y="44"/>
                  </a:cxn>
                  <a:cxn ang="0">
                    <a:pos x="46" y="46"/>
                  </a:cxn>
                  <a:cxn ang="0">
                    <a:pos x="42" y="56"/>
                  </a:cxn>
                  <a:cxn ang="0">
                    <a:pos x="50" y="66"/>
                  </a:cxn>
                  <a:cxn ang="0">
                    <a:pos x="54" y="66"/>
                  </a:cxn>
                  <a:cxn ang="0">
                    <a:pos x="58" y="78"/>
                  </a:cxn>
                  <a:cxn ang="0">
                    <a:pos x="66" y="84"/>
                  </a:cxn>
                  <a:cxn ang="0">
                    <a:pos x="66" y="84"/>
                  </a:cxn>
                </a:cxnLst>
                <a:rect l="0" t="0" r="r" b="b"/>
                <a:pathLst>
                  <a:path w="66" h="94">
                    <a:moveTo>
                      <a:pt x="66" y="84"/>
                    </a:moveTo>
                    <a:lnTo>
                      <a:pt x="60" y="84"/>
                    </a:lnTo>
                    <a:lnTo>
                      <a:pt x="56" y="84"/>
                    </a:lnTo>
                    <a:lnTo>
                      <a:pt x="50" y="88"/>
                    </a:lnTo>
                    <a:lnTo>
                      <a:pt x="40" y="90"/>
                    </a:lnTo>
                    <a:lnTo>
                      <a:pt x="36" y="94"/>
                    </a:lnTo>
                    <a:lnTo>
                      <a:pt x="30" y="92"/>
                    </a:lnTo>
                    <a:lnTo>
                      <a:pt x="26" y="90"/>
                    </a:lnTo>
                    <a:lnTo>
                      <a:pt x="22" y="86"/>
                    </a:lnTo>
                    <a:lnTo>
                      <a:pt x="22" y="80"/>
                    </a:lnTo>
                    <a:lnTo>
                      <a:pt x="20" y="76"/>
                    </a:lnTo>
                    <a:lnTo>
                      <a:pt x="22" y="62"/>
                    </a:lnTo>
                    <a:lnTo>
                      <a:pt x="24" y="58"/>
                    </a:lnTo>
                    <a:lnTo>
                      <a:pt x="22" y="50"/>
                    </a:lnTo>
                    <a:lnTo>
                      <a:pt x="18" y="50"/>
                    </a:lnTo>
                    <a:lnTo>
                      <a:pt x="18" y="44"/>
                    </a:lnTo>
                    <a:lnTo>
                      <a:pt x="16" y="40"/>
                    </a:lnTo>
                    <a:lnTo>
                      <a:pt x="10" y="4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4" y="20"/>
                    </a:lnTo>
                    <a:lnTo>
                      <a:pt x="48" y="22"/>
                    </a:lnTo>
                    <a:lnTo>
                      <a:pt x="54" y="28"/>
                    </a:lnTo>
                    <a:lnTo>
                      <a:pt x="58" y="32"/>
                    </a:lnTo>
                    <a:lnTo>
                      <a:pt x="54" y="38"/>
                    </a:lnTo>
                    <a:lnTo>
                      <a:pt x="54" y="40"/>
                    </a:lnTo>
                    <a:lnTo>
                      <a:pt x="52" y="44"/>
                    </a:lnTo>
                    <a:lnTo>
                      <a:pt x="46" y="46"/>
                    </a:lnTo>
                    <a:lnTo>
                      <a:pt x="42" y="56"/>
                    </a:lnTo>
                    <a:lnTo>
                      <a:pt x="50" y="66"/>
                    </a:lnTo>
                    <a:lnTo>
                      <a:pt x="54" y="66"/>
                    </a:lnTo>
                    <a:lnTo>
                      <a:pt x="58" y="78"/>
                    </a:lnTo>
                    <a:lnTo>
                      <a:pt x="66" y="84"/>
                    </a:lnTo>
                    <a:lnTo>
                      <a:pt x="66" y="8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2" name="Freeform 363">
                <a:extLst>
                  <a:ext uri="{FF2B5EF4-FFF2-40B4-BE49-F238E27FC236}">
                    <a16:creationId xmlns="" xmlns:a16="http://schemas.microsoft.com/office/drawing/2014/main" id="{26A2AAFF-F581-428B-88AB-2F6C3B719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664" y="4881564"/>
                <a:ext cx="180974" cy="19050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6" y="32"/>
                  </a:cxn>
                  <a:cxn ang="0">
                    <a:pos x="6" y="22"/>
                  </a:cxn>
                  <a:cxn ang="0">
                    <a:pos x="10" y="14"/>
                  </a:cxn>
                  <a:cxn ang="0">
                    <a:pos x="12" y="8"/>
                  </a:cxn>
                  <a:cxn ang="0">
                    <a:pos x="38" y="0"/>
                  </a:cxn>
                  <a:cxn ang="0">
                    <a:pos x="50" y="0"/>
                  </a:cxn>
                  <a:cxn ang="0">
                    <a:pos x="56" y="4"/>
                  </a:cxn>
                  <a:cxn ang="0">
                    <a:pos x="64" y="14"/>
                  </a:cxn>
                  <a:cxn ang="0">
                    <a:pos x="62" y="14"/>
                  </a:cxn>
                  <a:cxn ang="0">
                    <a:pos x="64" y="18"/>
                  </a:cxn>
                  <a:cxn ang="0">
                    <a:pos x="64" y="38"/>
                  </a:cxn>
                  <a:cxn ang="0">
                    <a:pos x="66" y="40"/>
                  </a:cxn>
                  <a:cxn ang="0">
                    <a:pos x="76" y="44"/>
                  </a:cxn>
                  <a:cxn ang="0">
                    <a:pos x="86" y="42"/>
                  </a:cxn>
                  <a:cxn ang="0">
                    <a:pos x="94" y="44"/>
                  </a:cxn>
                  <a:cxn ang="0">
                    <a:pos x="96" y="48"/>
                  </a:cxn>
                  <a:cxn ang="0">
                    <a:pos x="96" y="64"/>
                  </a:cxn>
                  <a:cxn ang="0">
                    <a:pos x="98" y="66"/>
                  </a:cxn>
                  <a:cxn ang="0">
                    <a:pos x="102" y="68"/>
                  </a:cxn>
                  <a:cxn ang="0">
                    <a:pos x="110" y="66"/>
                  </a:cxn>
                  <a:cxn ang="0">
                    <a:pos x="112" y="68"/>
                  </a:cxn>
                  <a:cxn ang="0">
                    <a:pos x="114" y="76"/>
                  </a:cxn>
                  <a:cxn ang="0">
                    <a:pos x="110" y="92"/>
                  </a:cxn>
                  <a:cxn ang="0">
                    <a:pos x="108" y="106"/>
                  </a:cxn>
                  <a:cxn ang="0">
                    <a:pos x="96" y="118"/>
                  </a:cxn>
                  <a:cxn ang="0">
                    <a:pos x="80" y="120"/>
                  </a:cxn>
                  <a:cxn ang="0">
                    <a:pos x="72" y="116"/>
                  </a:cxn>
                  <a:cxn ang="0">
                    <a:pos x="58" y="116"/>
                  </a:cxn>
                  <a:cxn ang="0">
                    <a:pos x="58" y="112"/>
                  </a:cxn>
                  <a:cxn ang="0">
                    <a:pos x="60" y="108"/>
                  </a:cxn>
                  <a:cxn ang="0">
                    <a:pos x="68" y="94"/>
                  </a:cxn>
                  <a:cxn ang="0">
                    <a:pos x="66" y="88"/>
                  </a:cxn>
                  <a:cxn ang="0">
                    <a:pos x="56" y="80"/>
                  </a:cxn>
                  <a:cxn ang="0">
                    <a:pos x="42" y="72"/>
                  </a:cxn>
                  <a:cxn ang="0">
                    <a:pos x="26" y="68"/>
                  </a:cxn>
                  <a:cxn ang="0">
                    <a:pos x="22" y="64"/>
                  </a:cxn>
                  <a:cxn ang="0">
                    <a:pos x="14" y="56"/>
                  </a:cxn>
                  <a:cxn ang="0">
                    <a:pos x="4" y="46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14" h="120">
                    <a:moveTo>
                      <a:pt x="0" y="44"/>
                    </a:moveTo>
                    <a:lnTo>
                      <a:pt x="6" y="32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38" y="0"/>
                    </a:lnTo>
                    <a:lnTo>
                      <a:pt x="50" y="0"/>
                    </a:lnTo>
                    <a:lnTo>
                      <a:pt x="56" y="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64" y="18"/>
                    </a:lnTo>
                    <a:lnTo>
                      <a:pt x="64" y="38"/>
                    </a:lnTo>
                    <a:lnTo>
                      <a:pt x="66" y="40"/>
                    </a:lnTo>
                    <a:lnTo>
                      <a:pt x="76" y="44"/>
                    </a:lnTo>
                    <a:lnTo>
                      <a:pt x="86" y="42"/>
                    </a:lnTo>
                    <a:lnTo>
                      <a:pt x="94" y="44"/>
                    </a:lnTo>
                    <a:lnTo>
                      <a:pt x="96" y="4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2" y="68"/>
                    </a:lnTo>
                    <a:lnTo>
                      <a:pt x="110" y="66"/>
                    </a:lnTo>
                    <a:lnTo>
                      <a:pt x="112" y="68"/>
                    </a:lnTo>
                    <a:lnTo>
                      <a:pt x="114" y="76"/>
                    </a:lnTo>
                    <a:lnTo>
                      <a:pt x="110" y="92"/>
                    </a:lnTo>
                    <a:lnTo>
                      <a:pt x="108" y="106"/>
                    </a:lnTo>
                    <a:lnTo>
                      <a:pt x="96" y="118"/>
                    </a:lnTo>
                    <a:lnTo>
                      <a:pt x="80" y="120"/>
                    </a:lnTo>
                    <a:lnTo>
                      <a:pt x="72" y="116"/>
                    </a:lnTo>
                    <a:lnTo>
                      <a:pt x="58" y="116"/>
                    </a:lnTo>
                    <a:lnTo>
                      <a:pt x="58" y="112"/>
                    </a:lnTo>
                    <a:lnTo>
                      <a:pt x="60" y="108"/>
                    </a:lnTo>
                    <a:lnTo>
                      <a:pt x="68" y="94"/>
                    </a:lnTo>
                    <a:lnTo>
                      <a:pt x="66" y="88"/>
                    </a:lnTo>
                    <a:lnTo>
                      <a:pt x="56" y="80"/>
                    </a:lnTo>
                    <a:lnTo>
                      <a:pt x="42" y="72"/>
                    </a:lnTo>
                    <a:lnTo>
                      <a:pt x="26" y="68"/>
                    </a:lnTo>
                    <a:lnTo>
                      <a:pt x="22" y="64"/>
                    </a:lnTo>
                    <a:lnTo>
                      <a:pt x="14" y="56"/>
                    </a:lnTo>
                    <a:lnTo>
                      <a:pt x="4" y="46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3" name="Freeform 364">
                <a:extLst>
                  <a:ext uri="{FF2B5EF4-FFF2-40B4-BE49-F238E27FC236}">
                    <a16:creationId xmlns="" xmlns:a16="http://schemas.microsoft.com/office/drawing/2014/main" id="{D63A84F9-7FF8-482B-B7F6-E716C0CCB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464" y="4351339"/>
                <a:ext cx="60325" cy="76200"/>
              </a:xfrm>
              <a:custGeom>
                <a:avLst/>
                <a:gdLst/>
                <a:ahLst/>
                <a:cxnLst>
                  <a:cxn ang="0">
                    <a:pos x="38" y="20"/>
                  </a:cxn>
                  <a:cxn ang="0">
                    <a:pos x="38" y="18"/>
                  </a:cxn>
                  <a:cxn ang="0">
                    <a:pos x="36" y="14"/>
                  </a:cxn>
                  <a:cxn ang="0">
                    <a:pos x="24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8"/>
                  </a:cxn>
                  <a:cxn ang="0">
                    <a:pos x="2" y="18"/>
                  </a:cxn>
                  <a:cxn ang="0">
                    <a:pos x="6" y="26"/>
                  </a:cxn>
                  <a:cxn ang="0">
                    <a:pos x="4" y="40"/>
                  </a:cxn>
                  <a:cxn ang="0">
                    <a:pos x="0" y="44"/>
                  </a:cxn>
                  <a:cxn ang="0">
                    <a:pos x="6" y="48"/>
                  </a:cxn>
                  <a:cxn ang="0">
                    <a:pos x="12" y="46"/>
                  </a:cxn>
                  <a:cxn ang="0">
                    <a:pos x="20" y="46"/>
                  </a:cxn>
                  <a:cxn ang="0">
                    <a:pos x="26" y="40"/>
                  </a:cxn>
                  <a:cxn ang="0">
                    <a:pos x="30" y="32"/>
                  </a:cxn>
                  <a:cxn ang="0">
                    <a:pos x="38" y="20"/>
                  </a:cxn>
                  <a:cxn ang="0">
                    <a:pos x="38" y="20"/>
                  </a:cxn>
                </a:cxnLst>
                <a:rect l="0" t="0" r="r" b="b"/>
                <a:pathLst>
                  <a:path w="38" h="48">
                    <a:moveTo>
                      <a:pt x="38" y="20"/>
                    </a:moveTo>
                    <a:lnTo>
                      <a:pt x="38" y="18"/>
                    </a:lnTo>
                    <a:lnTo>
                      <a:pt x="36" y="14"/>
                    </a:lnTo>
                    <a:lnTo>
                      <a:pt x="24" y="6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8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6" y="48"/>
                    </a:lnTo>
                    <a:lnTo>
                      <a:pt x="12" y="46"/>
                    </a:lnTo>
                    <a:lnTo>
                      <a:pt x="20" y="46"/>
                    </a:lnTo>
                    <a:lnTo>
                      <a:pt x="26" y="40"/>
                    </a:lnTo>
                    <a:lnTo>
                      <a:pt x="30" y="32"/>
                    </a:lnTo>
                    <a:lnTo>
                      <a:pt x="38" y="20"/>
                    </a:lnTo>
                    <a:lnTo>
                      <a:pt x="38" y="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4" name="Freeform 365">
                <a:extLst>
                  <a:ext uri="{FF2B5EF4-FFF2-40B4-BE49-F238E27FC236}">
                    <a16:creationId xmlns="" xmlns:a16="http://schemas.microsoft.com/office/drawing/2014/main" id="{4142BA20-A47E-4CBA-B02B-AE84D105A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664" y="4881564"/>
                <a:ext cx="180974" cy="190500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2" y="14"/>
                  </a:cxn>
                  <a:cxn ang="0">
                    <a:pos x="64" y="18"/>
                  </a:cxn>
                  <a:cxn ang="0">
                    <a:pos x="64" y="38"/>
                  </a:cxn>
                  <a:cxn ang="0">
                    <a:pos x="66" y="40"/>
                  </a:cxn>
                  <a:cxn ang="0">
                    <a:pos x="76" y="44"/>
                  </a:cxn>
                  <a:cxn ang="0">
                    <a:pos x="86" y="42"/>
                  </a:cxn>
                  <a:cxn ang="0">
                    <a:pos x="94" y="44"/>
                  </a:cxn>
                  <a:cxn ang="0">
                    <a:pos x="96" y="48"/>
                  </a:cxn>
                  <a:cxn ang="0">
                    <a:pos x="96" y="64"/>
                  </a:cxn>
                  <a:cxn ang="0">
                    <a:pos x="98" y="66"/>
                  </a:cxn>
                  <a:cxn ang="0">
                    <a:pos x="102" y="68"/>
                  </a:cxn>
                  <a:cxn ang="0">
                    <a:pos x="110" y="66"/>
                  </a:cxn>
                  <a:cxn ang="0">
                    <a:pos x="112" y="68"/>
                  </a:cxn>
                  <a:cxn ang="0">
                    <a:pos x="114" y="76"/>
                  </a:cxn>
                  <a:cxn ang="0">
                    <a:pos x="110" y="92"/>
                  </a:cxn>
                  <a:cxn ang="0">
                    <a:pos x="108" y="106"/>
                  </a:cxn>
                  <a:cxn ang="0">
                    <a:pos x="96" y="118"/>
                  </a:cxn>
                  <a:cxn ang="0">
                    <a:pos x="80" y="120"/>
                  </a:cxn>
                  <a:cxn ang="0">
                    <a:pos x="72" y="116"/>
                  </a:cxn>
                  <a:cxn ang="0">
                    <a:pos x="58" y="116"/>
                  </a:cxn>
                  <a:cxn ang="0">
                    <a:pos x="58" y="112"/>
                  </a:cxn>
                  <a:cxn ang="0">
                    <a:pos x="60" y="108"/>
                  </a:cxn>
                  <a:cxn ang="0">
                    <a:pos x="68" y="94"/>
                  </a:cxn>
                  <a:cxn ang="0">
                    <a:pos x="66" y="88"/>
                  </a:cxn>
                  <a:cxn ang="0">
                    <a:pos x="56" y="80"/>
                  </a:cxn>
                  <a:cxn ang="0">
                    <a:pos x="42" y="72"/>
                  </a:cxn>
                  <a:cxn ang="0">
                    <a:pos x="26" y="68"/>
                  </a:cxn>
                  <a:cxn ang="0">
                    <a:pos x="22" y="64"/>
                  </a:cxn>
                  <a:cxn ang="0">
                    <a:pos x="14" y="56"/>
                  </a:cxn>
                  <a:cxn ang="0">
                    <a:pos x="4" y="46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6" y="22"/>
                  </a:cxn>
                  <a:cxn ang="0">
                    <a:pos x="10" y="14"/>
                  </a:cxn>
                  <a:cxn ang="0">
                    <a:pos x="12" y="8"/>
                  </a:cxn>
                  <a:cxn ang="0">
                    <a:pos x="38" y="0"/>
                  </a:cxn>
                  <a:cxn ang="0">
                    <a:pos x="50" y="0"/>
                  </a:cxn>
                  <a:cxn ang="0">
                    <a:pos x="56" y="4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114" h="120">
                    <a:moveTo>
                      <a:pt x="64" y="14"/>
                    </a:moveTo>
                    <a:lnTo>
                      <a:pt x="62" y="14"/>
                    </a:lnTo>
                    <a:lnTo>
                      <a:pt x="64" y="18"/>
                    </a:lnTo>
                    <a:lnTo>
                      <a:pt x="64" y="38"/>
                    </a:lnTo>
                    <a:lnTo>
                      <a:pt x="66" y="40"/>
                    </a:lnTo>
                    <a:lnTo>
                      <a:pt x="76" y="44"/>
                    </a:lnTo>
                    <a:lnTo>
                      <a:pt x="86" y="42"/>
                    </a:lnTo>
                    <a:lnTo>
                      <a:pt x="94" y="44"/>
                    </a:lnTo>
                    <a:lnTo>
                      <a:pt x="96" y="4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2" y="68"/>
                    </a:lnTo>
                    <a:lnTo>
                      <a:pt x="110" y="66"/>
                    </a:lnTo>
                    <a:lnTo>
                      <a:pt x="112" y="68"/>
                    </a:lnTo>
                    <a:lnTo>
                      <a:pt x="114" y="76"/>
                    </a:lnTo>
                    <a:lnTo>
                      <a:pt x="110" y="92"/>
                    </a:lnTo>
                    <a:lnTo>
                      <a:pt x="108" y="106"/>
                    </a:lnTo>
                    <a:lnTo>
                      <a:pt x="96" y="118"/>
                    </a:lnTo>
                    <a:lnTo>
                      <a:pt x="80" y="120"/>
                    </a:lnTo>
                    <a:lnTo>
                      <a:pt x="72" y="116"/>
                    </a:lnTo>
                    <a:lnTo>
                      <a:pt x="58" y="116"/>
                    </a:lnTo>
                    <a:lnTo>
                      <a:pt x="58" y="112"/>
                    </a:lnTo>
                    <a:lnTo>
                      <a:pt x="60" y="108"/>
                    </a:lnTo>
                    <a:lnTo>
                      <a:pt x="68" y="94"/>
                    </a:lnTo>
                    <a:lnTo>
                      <a:pt x="66" y="88"/>
                    </a:lnTo>
                    <a:lnTo>
                      <a:pt x="56" y="80"/>
                    </a:lnTo>
                    <a:lnTo>
                      <a:pt x="42" y="72"/>
                    </a:lnTo>
                    <a:lnTo>
                      <a:pt x="26" y="68"/>
                    </a:lnTo>
                    <a:lnTo>
                      <a:pt x="22" y="64"/>
                    </a:lnTo>
                    <a:lnTo>
                      <a:pt x="14" y="56"/>
                    </a:lnTo>
                    <a:lnTo>
                      <a:pt x="4" y="46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38" y="0"/>
                    </a:lnTo>
                    <a:lnTo>
                      <a:pt x="50" y="0"/>
                    </a:lnTo>
                    <a:lnTo>
                      <a:pt x="56" y="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5" name="Freeform 366">
                <a:extLst>
                  <a:ext uri="{FF2B5EF4-FFF2-40B4-BE49-F238E27FC236}">
                    <a16:creationId xmlns="" xmlns:a16="http://schemas.microsoft.com/office/drawing/2014/main" id="{825E4A6A-C702-4374-807C-34630368E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838" y="5783264"/>
                <a:ext cx="73024" cy="85725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10" y="24"/>
                  </a:cxn>
                  <a:cxn ang="0">
                    <a:pos x="34" y="44"/>
                  </a:cxn>
                  <a:cxn ang="0">
                    <a:pos x="46" y="48"/>
                  </a:cxn>
                  <a:cxn ang="0">
                    <a:pos x="46" y="52"/>
                  </a:cxn>
                  <a:cxn ang="0">
                    <a:pos x="42" y="52"/>
                  </a:cxn>
                  <a:cxn ang="0">
                    <a:pos x="38" y="52"/>
                  </a:cxn>
                  <a:cxn ang="0">
                    <a:pos x="30" y="54"/>
                  </a:cxn>
                  <a:cxn ang="0">
                    <a:pos x="8" y="48"/>
                  </a:cxn>
                  <a:cxn ang="0">
                    <a:pos x="0" y="50"/>
                  </a:cxn>
                  <a:cxn ang="0">
                    <a:pos x="0" y="50"/>
                  </a:cxn>
                </a:cxnLst>
                <a:rect l="0" t="0" r="r" b="b"/>
                <a:pathLst>
                  <a:path w="46" h="54">
                    <a:moveTo>
                      <a:pt x="0" y="5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10" y="24"/>
                    </a:lnTo>
                    <a:lnTo>
                      <a:pt x="34" y="44"/>
                    </a:lnTo>
                    <a:lnTo>
                      <a:pt x="46" y="48"/>
                    </a:lnTo>
                    <a:lnTo>
                      <a:pt x="46" y="52"/>
                    </a:lnTo>
                    <a:lnTo>
                      <a:pt x="42" y="52"/>
                    </a:lnTo>
                    <a:lnTo>
                      <a:pt x="38" y="52"/>
                    </a:lnTo>
                    <a:lnTo>
                      <a:pt x="30" y="54"/>
                    </a:lnTo>
                    <a:lnTo>
                      <a:pt x="8" y="48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6" name="Freeform 367">
                <a:extLst>
                  <a:ext uri="{FF2B5EF4-FFF2-40B4-BE49-F238E27FC236}">
                    <a16:creationId xmlns="" xmlns:a16="http://schemas.microsoft.com/office/drawing/2014/main" id="{8EF7FE8B-86D7-4CC9-B8AD-3254640E2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14" y="4846640"/>
                <a:ext cx="180974" cy="977900"/>
              </a:xfrm>
              <a:custGeom>
                <a:avLst/>
                <a:gdLst/>
                <a:ahLst/>
                <a:cxnLst>
                  <a:cxn ang="0">
                    <a:pos x="94" y="24"/>
                  </a:cxn>
                  <a:cxn ang="0">
                    <a:pos x="94" y="38"/>
                  </a:cxn>
                  <a:cxn ang="0">
                    <a:pos x="106" y="76"/>
                  </a:cxn>
                  <a:cxn ang="0">
                    <a:pos x="96" y="98"/>
                  </a:cxn>
                  <a:cxn ang="0">
                    <a:pos x="98" y="134"/>
                  </a:cxn>
                  <a:cxn ang="0">
                    <a:pos x="76" y="170"/>
                  </a:cxn>
                  <a:cxn ang="0">
                    <a:pos x="70" y="210"/>
                  </a:cxn>
                  <a:cxn ang="0">
                    <a:pos x="76" y="234"/>
                  </a:cxn>
                  <a:cxn ang="0">
                    <a:pos x="68" y="264"/>
                  </a:cxn>
                  <a:cxn ang="0">
                    <a:pos x="60" y="308"/>
                  </a:cxn>
                  <a:cxn ang="0">
                    <a:pos x="50" y="368"/>
                  </a:cxn>
                  <a:cxn ang="0">
                    <a:pos x="48" y="398"/>
                  </a:cxn>
                  <a:cxn ang="0">
                    <a:pos x="50" y="424"/>
                  </a:cxn>
                  <a:cxn ang="0">
                    <a:pos x="50" y="430"/>
                  </a:cxn>
                  <a:cxn ang="0">
                    <a:pos x="52" y="466"/>
                  </a:cxn>
                  <a:cxn ang="0">
                    <a:pos x="42" y="510"/>
                  </a:cxn>
                  <a:cxn ang="0">
                    <a:pos x="36" y="548"/>
                  </a:cxn>
                  <a:cxn ang="0">
                    <a:pos x="78" y="578"/>
                  </a:cxn>
                  <a:cxn ang="0">
                    <a:pos x="82" y="582"/>
                  </a:cxn>
                  <a:cxn ang="0">
                    <a:pos x="54" y="616"/>
                  </a:cxn>
                  <a:cxn ang="0">
                    <a:pos x="48" y="608"/>
                  </a:cxn>
                  <a:cxn ang="0">
                    <a:pos x="48" y="588"/>
                  </a:cxn>
                  <a:cxn ang="0">
                    <a:pos x="42" y="582"/>
                  </a:cxn>
                  <a:cxn ang="0">
                    <a:pos x="40" y="570"/>
                  </a:cxn>
                  <a:cxn ang="0">
                    <a:pos x="34" y="576"/>
                  </a:cxn>
                  <a:cxn ang="0">
                    <a:pos x="28" y="568"/>
                  </a:cxn>
                  <a:cxn ang="0">
                    <a:pos x="26" y="552"/>
                  </a:cxn>
                  <a:cxn ang="0">
                    <a:pos x="24" y="544"/>
                  </a:cxn>
                  <a:cxn ang="0">
                    <a:pos x="18" y="528"/>
                  </a:cxn>
                  <a:cxn ang="0">
                    <a:pos x="22" y="518"/>
                  </a:cxn>
                  <a:cxn ang="0">
                    <a:pos x="20" y="508"/>
                  </a:cxn>
                  <a:cxn ang="0">
                    <a:pos x="24" y="500"/>
                  </a:cxn>
                  <a:cxn ang="0">
                    <a:pos x="20" y="498"/>
                  </a:cxn>
                  <a:cxn ang="0">
                    <a:pos x="24" y="488"/>
                  </a:cxn>
                  <a:cxn ang="0">
                    <a:pos x="16" y="482"/>
                  </a:cxn>
                  <a:cxn ang="0">
                    <a:pos x="18" y="468"/>
                  </a:cxn>
                  <a:cxn ang="0">
                    <a:pos x="2" y="468"/>
                  </a:cxn>
                  <a:cxn ang="0">
                    <a:pos x="0" y="470"/>
                  </a:cxn>
                  <a:cxn ang="0">
                    <a:pos x="8" y="456"/>
                  </a:cxn>
                  <a:cxn ang="0">
                    <a:pos x="20" y="460"/>
                  </a:cxn>
                  <a:cxn ang="0">
                    <a:pos x="30" y="458"/>
                  </a:cxn>
                  <a:cxn ang="0">
                    <a:pos x="30" y="448"/>
                  </a:cxn>
                  <a:cxn ang="0">
                    <a:pos x="32" y="442"/>
                  </a:cxn>
                  <a:cxn ang="0">
                    <a:pos x="38" y="442"/>
                  </a:cxn>
                  <a:cxn ang="0">
                    <a:pos x="40" y="430"/>
                  </a:cxn>
                  <a:cxn ang="0">
                    <a:pos x="36" y="406"/>
                  </a:cxn>
                  <a:cxn ang="0">
                    <a:pos x="42" y="390"/>
                  </a:cxn>
                  <a:cxn ang="0">
                    <a:pos x="44" y="388"/>
                  </a:cxn>
                  <a:cxn ang="0">
                    <a:pos x="44" y="374"/>
                  </a:cxn>
                  <a:cxn ang="0">
                    <a:pos x="30" y="376"/>
                  </a:cxn>
                  <a:cxn ang="0">
                    <a:pos x="28" y="342"/>
                  </a:cxn>
                  <a:cxn ang="0">
                    <a:pos x="28" y="312"/>
                  </a:cxn>
                  <a:cxn ang="0">
                    <a:pos x="32" y="296"/>
                  </a:cxn>
                  <a:cxn ang="0">
                    <a:pos x="46" y="262"/>
                  </a:cxn>
                  <a:cxn ang="0">
                    <a:pos x="54" y="226"/>
                  </a:cxn>
                  <a:cxn ang="0">
                    <a:pos x="56" y="184"/>
                  </a:cxn>
                  <a:cxn ang="0">
                    <a:pos x="58" y="162"/>
                  </a:cxn>
                  <a:cxn ang="0">
                    <a:pos x="64" y="134"/>
                  </a:cxn>
                  <a:cxn ang="0">
                    <a:pos x="68" y="82"/>
                  </a:cxn>
                  <a:cxn ang="0">
                    <a:pos x="72" y="34"/>
                  </a:cxn>
                  <a:cxn ang="0">
                    <a:pos x="80" y="0"/>
                  </a:cxn>
                </a:cxnLst>
                <a:rect l="0" t="0" r="r" b="b"/>
                <a:pathLst>
                  <a:path w="114" h="616">
                    <a:moveTo>
                      <a:pt x="80" y="0"/>
                    </a:moveTo>
                    <a:lnTo>
                      <a:pt x="86" y="6"/>
                    </a:lnTo>
                    <a:lnTo>
                      <a:pt x="88" y="18"/>
                    </a:lnTo>
                    <a:lnTo>
                      <a:pt x="94" y="24"/>
                    </a:lnTo>
                    <a:lnTo>
                      <a:pt x="94" y="30"/>
                    </a:lnTo>
                    <a:lnTo>
                      <a:pt x="92" y="32"/>
                    </a:lnTo>
                    <a:lnTo>
                      <a:pt x="90" y="36"/>
                    </a:lnTo>
                    <a:lnTo>
                      <a:pt x="94" y="38"/>
                    </a:lnTo>
                    <a:lnTo>
                      <a:pt x="94" y="42"/>
                    </a:lnTo>
                    <a:lnTo>
                      <a:pt x="98" y="46"/>
                    </a:lnTo>
                    <a:lnTo>
                      <a:pt x="102" y="74"/>
                    </a:lnTo>
                    <a:lnTo>
                      <a:pt x="106" y="76"/>
                    </a:lnTo>
                    <a:lnTo>
                      <a:pt x="112" y="74"/>
                    </a:lnTo>
                    <a:lnTo>
                      <a:pt x="114" y="80"/>
                    </a:lnTo>
                    <a:lnTo>
                      <a:pt x="112" y="92"/>
                    </a:lnTo>
                    <a:lnTo>
                      <a:pt x="96" y="98"/>
                    </a:lnTo>
                    <a:lnTo>
                      <a:pt x="96" y="106"/>
                    </a:lnTo>
                    <a:lnTo>
                      <a:pt x="94" y="110"/>
                    </a:lnTo>
                    <a:lnTo>
                      <a:pt x="94" y="114"/>
                    </a:lnTo>
                    <a:lnTo>
                      <a:pt x="98" y="134"/>
                    </a:lnTo>
                    <a:lnTo>
                      <a:pt x="90" y="138"/>
                    </a:lnTo>
                    <a:lnTo>
                      <a:pt x="88" y="146"/>
                    </a:lnTo>
                    <a:lnTo>
                      <a:pt x="82" y="152"/>
                    </a:lnTo>
                    <a:lnTo>
                      <a:pt x="76" y="170"/>
                    </a:lnTo>
                    <a:lnTo>
                      <a:pt x="76" y="184"/>
                    </a:lnTo>
                    <a:lnTo>
                      <a:pt x="68" y="200"/>
                    </a:lnTo>
                    <a:lnTo>
                      <a:pt x="68" y="208"/>
                    </a:lnTo>
                    <a:lnTo>
                      <a:pt x="70" y="210"/>
                    </a:lnTo>
                    <a:lnTo>
                      <a:pt x="70" y="216"/>
                    </a:lnTo>
                    <a:lnTo>
                      <a:pt x="74" y="224"/>
                    </a:lnTo>
                    <a:lnTo>
                      <a:pt x="74" y="230"/>
                    </a:lnTo>
                    <a:lnTo>
                      <a:pt x="76" y="234"/>
                    </a:lnTo>
                    <a:lnTo>
                      <a:pt x="76" y="246"/>
                    </a:lnTo>
                    <a:lnTo>
                      <a:pt x="72" y="254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78"/>
                    </a:lnTo>
                    <a:lnTo>
                      <a:pt x="62" y="286"/>
                    </a:lnTo>
                    <a:lnTo>
                      <a:pt x="60" y="288"/>
                    </a:lnTo>
                    <a:lnTo>
                      <a:pt x="60" y="308"/>
                    </a:lnTo>
                    <a:lnTo>
                      <a:pt x="62" y="320"/>
                    </a:lnTo>
                    <a:lnTo>
                      <a:pt x="56" y="326"/>
                    </a:lnTo>
                    <a:lnTo>
                      <a:pt x="52" y="346"/>
                    </a:lnTo>
                    <a:lnTo>
                      <a:pt x="50" y="368"/>
                    </a:lnTo>
                    <a:lnTo>
                      <a:pt x="52" y="374"/>
                    </a:lnTo>
                    <a:lnTo>
                      <a:pt x="52" y="378"/>
                    </a:lnTo>
                    <a:lnTo>
                      <a:pt x="48" y="388"/>
                    </a:lnTo>
                    <a:lnTo>
                      <a:pt x="48" y="398"/>
                    </a:lnTo>
                    <a:lnTo>
                      <a:pt x="50" y="400"/>
                    </a:lnTo>
                    <a:lnTo>
                      <a:pt x="50" y="408"/>
                    </a:lnTo>
                    <a:lnTo>
                      <a:pt x="52" y="414"/>
                    </a:lnTo>
                    <a:lnTo>
                      <a:pt x="50" y="424"/>
                    </a:lnTo>
                    <a:lnTo>
                      <a:pt x="56" y="424"/>
                    </a:lnTo>
                    <a:lnTo>
                      <a:pt x="58" y="428"/>
                    </a:lnTo>
                    <a:lnTo>
                      <a:pt x="56" y="430"/>
                    </a:lnTo>
                    <a:lnTo>
                      <a:pt x="50" y="430"/>
                    </a:lnTo>
                    <a:lnTo>
                      <a:pt x="50" y="434"/>
                    </a:lnTo>
                    <a:lnTo>
                      <a:pt x="56" y="438"/>
                    </a:lnTo>
                    <a:lnTo>
                      <a:pt x="54" y="444"/>
                    </a:lnTo>
                    <a:lnTo>
                      <a:pt x="52" y="466"/>
                    </a:lnTo>
                    <a:lnTo>
                      <a:pt x="50" y="476"/>
                    </a:lnTo>
                    <a:lnTo>
                      <a:pt x="44" y="486"/>
                    </a:lnTo>
                    <a:lnTo>
                      <a:pt x="44" y="500"/>
                    </a:lnTo>
                    <a:lnTo>
                      <a:pt x="42" y="510"/>
                    </a:lnTo>
                    <a:lnTo>
                      <a:pt x="32" y="524"/>
                    </a:lnTo>
                    <a:lnTo>
                      <a:pt x="30" y="538"/>
                    </a:lnTo>
                    <a:lnTo>
                      <a:pt x="32" y="552"/>
                    </a:lnTo>
                    <a:lnTo>
                      <a:pt x="36" y="548"/>
                    </a:lnTo>
                    <a:lnTo>
                      <a:pt x="44" y="548"/>
                    </a:lnTo>
                    <a:lnTo>
                      <a:pt x="44" y="570"/>
                    </a:lnTo>
                    <a:lnTo>
                      <a:pt x="48" y="576"/>
                    </a:lnTo>
                    <a:lnTo>
                      <a:pt x="78" y="578"/>
                    </a:lnTo>
                    <a:lnTo>
                      <a:pt x="98" y="582"/>
                    </a:lnTo>
                    <a:lnTo>
                      <a:pt x="96" y="584"/>
                    </a:lnTo>
                    <a:lnTo>
                      <a:pt x="86" y="584"/>
                    </a:lnTo>
                    <a:lnTo>
                      <a:pt x="82" y="582"/>
                    </a:lnTo>
                    <a:lnTo>
                      <a:pt x="80" y="586"/>
                    </a:lnTo>
                    <a:lnTo>
                      <a:pt x="64" y="592"/>
                    </a:lnTo>
                    <a:lnTo>
                      <a:pt x="62" y="616"/>
                    </a:lnTo>
                    <a:lnTo>
                      <a:pt x="54" y="616"/>
                    </a:lnTo>
                    <a:lnTo>
                      <a:pt x="46" y="610"/>
                    </a:lnTo>
                    <a:lnTo>
                      <a:pt x="44" y="606"/>
                    </a:lnTo>
                    <a:lnTo>
                      <a:pt x="46" y="604"/>
                    </a:lnTo>
                    <a:lnTo>
                      <a:pt x="48" y="608"/>
                    </a:lnTo>
                    <a:lnTo>
                      <a:pt x="58" y="602"/>
                    </a:lnTo>
                    <a:lnTo>
                      <a:pt x="60" y="596"/>
                    </a:lnTo>
                    <a:lnTo>
                      <a:pt x="56" y="588"/>
                    </a:lnTo>
                    <a:lnTo>
                      <a:pt x="48" y="588"/>
                    </a:lnTo>
                    <a:lnTo>
                      <a:pt x="42" y="590"/>
                    </a:lnTo>
                    <a:lnTo>
                      <a:pt x="42" y="588"/>
                    </a:lnTo>
                    <a:lnTo>
                      <a:pt x="38" y="588"/>
                    </a:lnTo>
                    <a:lnTo>
                      <a:pt x="42" y="582"/>
                    </a:lnTo>
                    <a:lnTo>
                      <a:pt x="40" y="576"/>
                    </a:lnTo>
                    <a:lnTo>
                      <a:pt x="42" y="576"/>
                    </a:lnTo>
                    <a:lnTo>
                      <a:pt x="42" y="572"/>
                    </a:lnTo>
                    <a:lnTo>
                      <a:pt x="40" y="570"/>
                    </a:lnTo>
                    <a:lnTo>
                      <a:pt x="40" y="572"/>
                    </a:lnTo>
                    <a:lnTo>
                      <a:pt x="34" y="570"/>
                    </a:lnTo>
                    <a:lnTo>
                      <a:pt x="36" y="574"/>
                    </a:lnTo>
                    <a:lnTo>
                      <a:pt x="34" y="576"/>
                    </a:lnTo>
                    <a:lnTo>
                      <a:pt x="30" y="568"/>
                    </a:lnTo>
                    <a:lnTo>
                      <a:pt x="32" y="578"/>
                    </a:lnTo>
                    <a:lnTo>
                      <a:pt x="30" y="576"/>
                    </a:lnTo>
                    <a:lnTo>
                      <a:pt x="28" y="568"/>
                    </a:lnTo>
                    <a:lnTo>
                      <a:pt x="26" y="564"/>
                    </a:lnTo>
                    <a:lnTo>
                      <a:pt x="20" y="556"/>
                    </a:lnTo>
                    <a:lnTo>
                      <a:pt x="20" y="552"/>
                    </a:lnTo>
                    <a:lnTo>
                      <a:pt x="26" y="552"/>
                    </a:lnTo>
                    <a:lnTo>
                      <a:pt x="26" y="548"/>
                    </a:lnTo>
                    <a:lnTo>
                      <a:pt x="22" y="548"/>
                    </a:lnTo>
                    <a:lnTo>
                      <a:pt x="20" y="546"/>
                    </a:lnTo>
                    <a:lnTo>
                      <a:pt x="24" y="544"/>
                    </a:lnTo>
                    <a:lnTo>
                      <a:pt x="18" y="542"/>
                    </a:lnTo>
                    <a:lnTo>
                      <a:pt x="14" y="538"/>
                    </a:lnTo>
                    <a:lnTo>
                      <a:pt x="18" y="534"/>
                    </a:lnTo>
                    <a:lnTo>
                      <a:pt x="18" y="528"/>
                    </a:lnTo>
                    <a:lnTo>
                      <a:pt x="24" y="526"/>
                    </a:lnTo>
                    <a:lnTo>
                      <a:pt x="22" y="522"/>
                    </a:lnTo>
                    <a:lnTo>
                      <a:pt x="24" y="516"/>
                    </a:lnTo>
                    <a:lnTo>
                      <a:pt x="22" y="518"/>
                    </a:lnTo>
                    <a:lnTo>
                      <a:pt x="20" y="522"/>
                    </a:lnTo>
                    <a:lnTo>
                      <a:pt x="18" y="522"/>
                    </a:lnTo>
                    <a:lnTo>
                      <a:pt x="18" y="508"/>
                    </a:lnTo>
                    <a:lnTo>
                      <a:pt x="20" y="508"/>
                    </a:lnTo>
                    <a:lnTo>
                      <a:pt x="18" y="506"/>
                    </a:lnTo>
                    <a:lnTo>
                      <a:pt x="18" y="504"/>
                    </a:lnTo>
                    <a:lnTo>
                      <a:pt x="26" y="504"/>
                    </a:lnTo>
                    <a:lnTo>
                      <a:pt x="24" y="500"/>
                    </a:lnTo>
                    <a:lnTo>
                      <a:pt x="18" y="502"/>
                    </a:lnTo>
                    <a:lnTo>
                      <a:pt x="16" y="492"/>
                    </a:lnTo>
                    <a:lnTo>
                      <a:pt x="18" y="492"/>
                    </a:lnTo>
                    <a:lnTo>
                      <a:pt x="20" y="498"/>
                    </a:lnTo>
                    <a:lnTo>
                      <a:pt x="20" y="494"/>
                    </a:lnTo>
                    <a:lnTo>
                      <a:pt x="28" y="496"/>
                    </a:lnTo>
                    <a:lnTo>
                      <a:pt x="26" y="488"/>
                    </a:lnTo>
                    <a:lnTo>
                      <a:pt x="24" y="488"/>
                    </a:lnTo>
                    <a:lnTo>
                      <a:pt x="20" y="488"/>
                    </a:lnTo>
                    <a:lnTo>
                      <a:pt x="20" y="486"/>
                    </a:lnTo>
                    <a:lnTo>
                      <a:pt x="22" y="484"/>
                    </a:lnTo>
                    <a:lnTo>
                      <a:pt x="16" y="482"/>
                    </a:lnTo>
                    <a:lnTo>
                      <a:pt x="22" y="478"/>
                    </a:lnTo>
                    <a:lnTo>
                      <a:pt x="20" y="476"/>
                    </a:lnTo>
                    <a:lnTo>
                      <a:pt x="22" y="474"/>
                    </a:lnTo>
                    <a:lnTo>
                      <a:pt x="18" y="468"/>
                    </a:lnTo>
                    <a:lnTo>
                      <a:pt x="16" y="468"/>
                    </a:lnTo>
                    <a:lnTo>
                      <a:pt x="12" y="470"/>
                    </a:lnTo>
                    <a:lnTo>
                      <a:pt x="6" y="466"/>
                    </a:lnTo>
                    <a:lnTo>
                      <a:pt x="2" y="468"/>
                    </a:lnTo>
                    <a:lnTo>
                      <a:pt x="4" y="470"/>
                    </a:lnTo>
                    <a:lnTo>
                      <a:pt x="4" y="472"/>
                    </a:lnTo>
                    <a:lnTo>
                      <a:pt x="2" y="472"/>
                    </a:lnTo>
                    <a:lnTo>
                      <a:pt x="0" y="470"/>
                    </a:lnTo>
                    <a:lnTo>
                      <a:pt x="2" y="464"/>
                    </a:lnTo>
                    <a:lnTo>
                      <a:pt x="12" y="458"/>
                    </a:lnTo>
                    <a:lnTo>
                      <a:pt x="12" y="456"/>
                    </a:lnTo>
                    <a:lnTo>
                      <a:pt x="8" y="456"/>
                    </a:lnTo>
                    <a:lnTo>
                      <a:pt x="8" y="452"/>
                    </a:lnTo>
                    <a:lnTo>
                      <a:pt x="18" y="452"/>
                    </a:lnTo>
                    <a:lnTo>
                      <a:pt x="22" y="456"/>
                    </a:lnTo>
                    <a:lnTo>
                      <a:pt x="20" y="460"/>
                    </a:lnTo>
                    <a:lnTo>
                      <a:pt x="22" y="462"/>
                    </a:lnTo>
                    <a:lnTo>
                      <a:pt x="24" y="458"/>
                    </a:lnTo>
                    <a:lnTo>
                      <a:pt x="24" y="464"/>
                    </a:lnTo>
                    <a:lnTo>
                      <a:pt x="30" y="458"/>
                    </a:lnTo>
                    <a:lnTo>
                      <a:pt x="28" y="458"/>
                    </a:lnTo>
                    <a:lnTo>
                      <a:pt x="28" y="452"/>
                    </a:lnTo>
                    <a:lnTo>
                      <a:pt x="32" y="450"/>
                    </a:lnTo>
                    <a:lnTo>
                      <a:pt x="30" y="448"/>
                    </a:lnTo>
                    <a:lnTo>
                      <a:pt x="32" y="446"/>
                    </a:lnTo>
                    <a:lnTo>
                      <a:pt x="28" y="446"/>
                    </a:lnTo>
                    <a:lnTo>
                      <a:pt x="28" y="444"/>
                    </a:lnTo>
                    <a:lnTo>
                      <a:pt x="32" y="442"/>
                    </a:lnTo>
                    <a:lnTo>
                      <a:pt x="34" y="442"/>
                    </a:lnTo>
                    <a:lnTo>
                      <a:pt x="36" y="444"/>
                    </a:lnTo>
                    <a:lnTo>
                      <a:pt x="38" y="444"/>
                    </a:lnTo>
                    <a:lnTo>
                      <a:pt x="38" y="442"/>
                    </a:lnTo>
                    <a:lnTo>
                      <a:pt x="30" y="440"/>
                    </a:lnTo>
                    <a:lnTo>
                      <a:pt x="30" y="436"/>
                    </a:lnTo>
                    <a:lnTo>
                      <a:pt x="36" y="434"/>
                    </a:lnTo>
                    <a:lnTo>
                      <a:pt x="40" y="430"/>
                    </a:lnTo>
                    <a:lnTo>
                      <a:pt x="38" y="424"/>
                    </a:lnTo>
                    <a:lnTo>
                      <a:pt x="32" y="418"/>
                    </a:lnTo>
                    <a:lnTo>
                      <a:pt x="36" y="412"/>
                    </a:lnTo>
                    <a:lnTo>
                      <a:pt x="36" y="406"/>
                    </a:lnTo>
                    <a:lnTo>
                      <a:pt x="38" y="398"/>
                    </a:lnTo>
                    <a:lnTo>
                      <a:pt x="38" y="392"/>
                    </a:lnTo>
                    <a:lnTo>
                      <a:pt x="40" y="390"/>
                    </a:lnTo>
                    <a:lnTo>
                      <a:pt x="42" y="390"/>
                    </a:lnTo>
                    <a:lnTo>
                      <a:pt x="38" y="386"/>
                    </a:lnTo>
                    <a:lnTo>
                      <a:pt x="40" y="384"/>
                    </a:lnTo>
                    <a:lnTo>
                      <a:pt x="42" y="384"/>
                    </a:lnTo>
                    <a:lnTo>
                      <a:pt x="44" y="388"/>
                    </a:lnTo>
                    <a:lnTo>
                      <a:pt x="42" y="380"/>
                    </a:lnTo>
                    <a:lnTo>
                      <a:pt x="38" y="380"/>
                    </a:lnTo>
                    <a:lnTo>
                      <a:pt x="40" y="376"/>
                    </a:lnTo>
                    <a:lnTo>
                      <a:pt x="44" y="374"/>
                    </a:lnTo>
                    <a:lnTo>
                      <a:pt x="40" y="374"/>
                    </a:lnTo>
                    <a:lnTo>
                      <a:pt x="36" y="372"/>
                    </a:lnTo>
                    <a:lnTo>
                      <a:pt x="32" y="374"/>
                    </a:lnTo>
                    <a:lnTo>
                      <a:pt x="30" y="376"/>
                    </a:lnTo>
                    <a:lnTo>
                      <a:pt x="26" y="374"/>
                    </a:lnTo>
                    <a:lnTo>
                      <a:pt x="24" y="370"/>
                    </a:lnTo>
                    <a:lnTo>
                      <a:pt x="26" y="342"/>
                    </a:lnTo>
                    <a:lnTo>
                      <a:pt x="28" y="342"/>
                    </a:lnTo>
                    <a:lnTo>
                      <a:pt x="30" y="336"/>
                    </a:lnTo>
                    <a:lnTo>
                      <a:pt x="30" y="328"/>
                    </a:lnTo>
                    <a:lnTo>
                      <a:pt x="28" y="320"/>
                    </a:lnTo>
                    <a:lnTo>
                      <a:pt x="28" y="312"/>
                    </a:lnTo>
                    <a:lnTo>
                      <a:pt x="26" y="306"/>
                    </a:lnTo>
                    <a:lnTo>
                      <a:pt x="26" y="298"/>
                    </a:lnTo>
                    <a:lnTo>
                      <a:pt x="28" y="296"/>
                    </a:lnTo>
                    <a:lnTo>
                      <a:pt x="32" y="296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42" y="268"/>
                    </a:lnTo>
                    <a:lnTo>
                      <a:pt x="46" y="262"/>
                    </a:lnTo>
                    <a:lnTo>
                      <a:pt x="50" y="242"/>
                    </a:lnTo>
                    <a:lnTo>
                      <a:pt x="52" y="240"/>
                    </a:lnTo>
                    <a:lnTo>
                      <a:pt x="52" y="230"/>
                    </a:lnTo>
                    <a:lnTo>
                      <a:pt x="54" y="226"/>
                    </a:lnTo>
                    <a:lnTo>
                      <a:pt x="54" y="220"/>
                    </a:lnTo>
                    <a:lnTo>
                      <a:pt x="52" y="192"/>
                    </a:lnTo>
                    <a:lnTo>
                      <a:pt x="52" y="186"/>
                    </a:lnTo>
                    <a:lnTo>
                      <a:pt x="56" y="184"/>
                    </a:lnTo>
                    <a:lnTo>
                      <a:pt x="56" y="180"/>
                    </a:lnTo>
                    <a:lnTo>
                      <a:pt x="54" y="168"/>
                    </a:lnTo>
                    <a:lnTo>
                      <a:pt x="54" y="164"/>
                    </a:lnTo>
                    <a:lnTo>
                      <a:pt x="58" y="162"/>
                    </a:lnTo>
                    <a:lnTo>
                      <a:pt x="60" y="146"/>
                    </a:lnTo>
                    <a:lnTo>
                      <a:pt x="62" y="144"/>
                    </a:lnTo>
                    <a:lnTo>
                      <a:pt x="62" y="138"/>
                    </a:lnTo>
                    <a:lnTo>
                      <a:pt x="64" y="134"/>
                    </a:lnTo>
                    <a:lnTo>
                      <a:pt x="64" y="118"/>
                    </a:lnTo>
                    <a:lnTo>
                      <a:pt x="68" y="110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70" y="74"/>
                    </a:lnTo>
                    <a:lnTo>
                      <a:pt x="74" y="56"/>
                    </a:lnTo>
                    <a:lnTo>
                      <a:pt x="72" y="46"/>
                    </a:lnTo>
                    <a:lnTo>
                      <a:pt x="72" y="34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6" y="6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7" name="Freeform 368">
                <a:extLst>
                  <a:ext uri="{FF2B5EF4-FFF2-40B4-BE49-F238E27FC236}">
                    <a16:creationId xmlns="" xmlns:a16="http://schemas.microsoft.com/office/drawing/2014/main" id="{9F85560A-D478-41DF-8127-C0A9F84D7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689" y="5776914"/>
                <a:ext cx="57151" cy="92075"/>
              </a:xfrm>
              <a:custGeom>
                <a:avLst/>
                <a:gdLst/>
                <a:ahLst/>
                <a:cxnLst>
                  <a:cxn ang="0">
                    <a:pos x="36" y="54"/>
                  </a:cxn>
                  <a:cxn ang="0">
                    <a:pos x="30" y="58"/>
                  </a:cxn>
                  <a:cxn ang="0">
                    <a:pos x="24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8" y="42"/>
                  </a:cxn>
                  <a:cxn ang="0">
                    <a:pos x="4" y="36"/>
                  </a:cxn>
                  <a:cxn ang="0">
                    <a:pos x="14" y="44"/>
                  </a:cxn>
                  <a:cxn ang="0">
                    <a:pos x="18" y="44"/>
                  </a:cxn>
                  <a:cxn ang="0">
                    <a:pos x="14" y="42"/>
                  </a:cxn>
                  <a:cxn ang="0">
                    <a:pos x="16" y="40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4" y="44"/>
                  </a:cxn>
                  <a:cxn ang="0">
                    <a:pos x="26" y="42"/>
                  </a:cxn>
                  <a:cxn ang="0">
                    <a:pos x="18" y="38"/>
                  </a:cxn>
                  <a:cxn ang="0">
                    <a:pos x="16" y="30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4" y="20"/>
                  </a:cxn>
                  <a:cxn ang="0">
                    <a:pos x="16" y="22"/>
                  </a:cxn>
                  <a:cxn ang="0">
                    <a:pos x="12" y="20"/>
                  </a:cxn>
                  <a:cxn ang="0">
                    <a:pos x="12" y="12"/>
                  </a:cxn>
                  <a:cxn ang="0">
                    <a:pos x="16" y="12"/>
                  </a:cxn>
                  <a:cxn ang="0">
                    <a:pos x="16" y="10"/>
                  </a:cxn>
                  <a:cxn ang="0">
                    <a:pos x="14" y="8"/>
                  </a:cxn>
                  <a:cxn ang="0">
                    <a:pos x="12" y="6"/>
                  </a:cxn>
                  <a:cxn ang="0">
                    <a:pos x="20" y="6"/>
                  </a:cxn>
                  <a:cxn ang="0">
                    <a:pos x="22" y="2"/>
                  </a:cxn>
                  <a:cxn ang="0">
                    <a:pos x="26" y="0"/>
                  </a:cxn>
                  <a:cxn ang="0">
                    <a:pos x="28" y="4"/>
                  </a:cxn>
                  <a:cxn ang="0">
                    <a:pos x="34" y="2"/>
                  </a:cxn>
                  <a:cxn ang="0">
                    <a:pos x="36" y="4"/>
                  </a:cxn>
                  <a:cxn ang="0">
                    <a:pos x="36" y="54"/>
                  </a:cxn>
                  <a:cxn ang="0">
                    <a:pos x="36" y="54"/>
                  </a:cxn>
                </a:cxnLst>
                <a:rect l="0" t="0" r="r" b="b"/>
                <a:pathLst>
                  <a:path w="36" h="58">
                    <a:moveTo>
                      <a:pt x="36" y="54"/>
                    </a:moveTo>
                    <a:lnTo>
                      <a:pt x="30" y="58"/>
                    </a:lnTo>
                    <a:lnTo>
                      <a:pt x="24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4" y="44"/>
                    </a:lnTo>
                    <a:lnTo>
                      <a:pt x="26" y="42"/>
                    </a:lnTo>
                    <a:lnTo>
                      <a:pt x="18" y="38"/>
                    </a:lnTo>
                    <a:lnTo>
                      <a:pt x="16" y="30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20" y="6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8" y="4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36" y="54"/>
                    </a:lnTo>
                    <a:lnTo>
                      <a:pt x="36" y="5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8" name="Freeform 369">
                <a:extLst>
                  <a:ext uri="{FF2B5EF4-FFF2-40B4-BE49-F238E27FC236}">
                    <a16:creationId xmlns="" xmlns:a16="http://schemas.microsoft.com/office/drawing/2014/main" id="{DF4A7678-6816-484A-AD8E-6B1A64D45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316" y="3290889"/>
                <a:ext cx="73024" cy="92075"/>
              </a:xfrm>
              <a:custGeom>
                <a:avLst/>
                <a:gdLst/>
                <a:ahLst/>
                <a:cxnLst>
                  <a:cxn ang="0">
                    <a:pos x="22" y="50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26" y="54"/>
                  </a:cxn>
                  <a:cxn ang="0">
                    <a:pos x="32" y="48"/>
                  </a:cxn>
                  <a:cxn ang="0">
                    <a:pos x="32" y="40"/>
                  </a:cxn>
                  <a:cxn ang="0">
                    <a:pos x="44" y="40"/>
                  </a:cxn>
                  <a:cxn ang="0">
                    <a:pos x="46" y="32"/>
                  </a:cxn>
                  <a:cxn ang="0">
                    <a:pos x="40" y="30"/>
                  </a:cxn>
                  <a:cxn ang="0">
                    <a:pos x="38" y="22"/>
                  </a:cxn>
                  <a:cxn ang="0">
                    <a:pos x="34" y="18"/>
                  </a:cxn>
                  <a:cxn ang="0">
                    <a:pos x="34" y="10"/>
                  </a:cxn>
                  <a:cxn ang="0">
                    <a:pos x="34" y="8"/>
                  </a:cxn>
                  <a:cxn ang="0">
                    <a:pos x="22" y="6"/>
                  </a:cxn>
                  <a:cxn ang="0">
                    <a:pos x="12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10" y="14"/>
                  </a:cxn>
                  <a:cxn ang="0">
                    <a:pos x="12" y="18"/>
                  </a:cxn>
                  <a:cxn ang="0">
                    <a:pos x="20" y="34"/>
                  </a:cxn>
                  <a:cxn ang="0">
                    <a:pos x="22" y="50"/>
                  </a:cxn>
                  <a:cxn ang="0">
                    <a:pos x="22" y="50"/>
                  </a:cxn>
                </a:cxnLst>
                <a:rect l="0" t="0" r="r" b="b"/>
                <a:pathLst>
                  <a:path w="46" h="58">
                    <a:moveTo>
                      <a:pt x="22" y="50"/>
                    </a:moveTo>
                    <a:lnTo>
                      <a:pt x="22" y="58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32" y="48"/>
                    </a:lnTo>
                    <a:lnTo>
                      <a:pt x="32" y="40"/>
                    </a:lnTo>
                    <a:lnTo>
                      <a:pt x="44" y="40"/>
                    </a:lnTo>
                    <a:lnTo>
                      <a:pt x="46" y="32"/>
                    </a:lnTo>
                    <a:lnTo>
                      <a:pt x="40" y="30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22" y="6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20" y="34"/>
                    </a:lnTo>
                    <a:lnTo>
                      <a:pt x="22" y="50"/>
                    </a:lnTo>
                    <a:lnTo>
                      <a:pt x="22" y="5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9" name="Freeform 370">
                <a:extLst>
                  <a:ext uri="{FF2B5EF4-FFF2-40B4-BE49-F238E27FC236}">
                    <a16:creationId xmlns="" xmlns:a16="http://schemas.microsoft.com/office/drawing/2014/main" id="{73FCE40E-5642-483A-B6EA-C9AC3DAAD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965" y="3300413"/>
                <a:ext cx="200025" cy="139700"/>
              </a:xfrm>
              <a:custGeom>
                <a:avLst/>
                <a:gdLst/>
                <a:ahLst/>
                <a:cxnLst>
                  <a:cxn ang="0">
                    <a:pos x="104" y="28"/>
                  </a:cxn>
                  <a:cxn ang="0">
                    <a:pos x="96" y="12"/>
                  </a:cxn>
                  <a:cxn ang="0">
                    <a:pos x="94" y="8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62" y="8"/>
                  </a:cxn>
                  <a:cxn ang="0">
                    <a:pos x="58" y="4"/>
                  </a:cxn>
                  <a:cxn ang="0">
                    <a:pos x="34" y="6"/>
                  </a:cxn>
                  <a:cxn ang="0">
                    <a:pos x="24" y="14"/>
                  </a:cxn>
                  <a:cxn ang="0">
                    <a:pos x="20" y="20"/>
                  </a:cxn>
                  <a:cxn ang="0">
                    <a:pos x="12" y="38"/>
                  </a:cxn>
                  <a:cxn ang="0">
                    <a:pos x="0" y="42"/>
                  </a:cxn>
                  <a:cxn ang="0">
                    <a:pos x="6" y="4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16" y="66"/>
                  </a:cxn>
                  <a:cxn ang="0">
                    <a:pos x="26" y="70"/>
                  </a:cxn>
                  <a:cxn ang="0">
                    <a:pos x="30" y="68"/>
                  </a:cxn>
                  <a:cxn ang="0">
                    <a:pos x="32" y="72"/>
                  </a:cxn>
                  <a:cxn ang="0">
                    <a:pos x="28" y="74"/>
                  </a:cxn>
                  <a:cxn ang="0">
                    <a:pos x="30" y="78"/>
                  </a:cxn>
                  <a:cxn ang="0">
                    <a:pos x="34" y="78"/>
                  </a:cxn>
                  <a:cxn ang="0">
                    <a:pos x="36" y="80"/>
                  </a:cxn>
                  <a:cxn ang="0">
                    <a:pos x="34" y="84"/>
                  </a:cxn>
                  <a:cxn ang="0">
                    <a:pos x="38" y="86"/>
                  </a:cxn>
                  <a:cxn ang="0">
                    <a:pos x="70" y="88"/>
                  </a:cxn>
                  <a:cxn ang="0">
                    <a:pos x="90" y="80"/>
                  </a:cxn>
                  <a:cxn ang="0">
                    <a:pos x="94" y="80"/>
                  </a:cxn>
                  <a:cxn ang="0">
                    <a:pos x="104" y="82"/>
                  </a:cxn>
                  <a:cxn ang="0">
                    <a:pos x="108" y="86"/>
                  </a:cxn>
                  <a:cxn ang="0">
                    <a:pos x="112" y="86"/>
                  </a:cxn>
                  <a:cxn ang="0">
                    <a:pos x="112" y="76"/>
                  </a:cxn>
                  <a:cxn ang="0">
                    <a:pos x="116" y="64"/>
                  </a:cxn>
                  <a:cxn ang="0">
                    <a:pos x="118" y="64"/>
                  </a:cxn>
                  <a:cxn ang="0">
                    <a:pos x="118" y="66"/>
                  </a:cxn>
                  <a:cxn ang="0">
                    <a:pos x="114" y="72"/>
                  </a:cxn>
                  <a:cxn ang="0">
                    <a:pos x="116" y="74"/>
                  </a:cxn>
                  <a:cxn ang="0">
                    <a:pos x="124" y="66"/>
                  </a:cxn>
                  <a:cxn ang="0">
                    <a:pos x="126" y="66"/>
                  </a:cxn>
                  <a:cxn ang="0">
                    <a:pos x="126" y="62"/>
                  </a:cxn>
                  <a:cxn ang="0">
                    <a:pos x="126" y="56"/>
                  </a:cxn>
                  <a:cxn ang="0">
                    <a:pos x="122" y="54"/>
                  </a:cxn>
                  <a:cxn ang="0">
                    <a:pos x="112" y="58"/>
                  </a:cxn>
                  <a:cxn ang="0">
                    <a:pos x="108" y="54"/>
                  </a:cxn>
                  <a:cxn ang="0">
                    <a:pos x="106" y="54"/>
                  </a:cxn>
                  <a:cxn ang="0">
                    <a:pos x="106" y="52"/>
                  </a:cxn>
                  <a:cxn ang="0">
                    <a:pos x="106" y="44"/>
                  </a:cxn>
                  <a:cxn ang="0">
                    <a:pos x="104" y="28"/>
                  </a:cxn>
                  <a:cxn ang="0">
                    <a:pos x="104" y="28"/>
                  </a:cxn>
                </a:cxnLst>
                <a:rect l="0" t="0" r="r" b="b"/>
                <a:pathLst>
                  <a:path w="126" h="88">
                    <a:moveTo>
                      <a:pt x="104" y="28"/>
                    </a:moveTo>
                    <a:lnTo>
                      <a:pt x="96" y="12"/>
                    </a:lnTo>
                    <a:lnTo>
                      <a:pt x="94" y="8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62" y="8"/>
                    </a:lnTo>
                    <a:lnTo>
                      <a:pt x="58" y="4"/>
                    </a:lnTo>
                    <a:lnTo>
                      <a:pt x="34" y="6"/>
                    </a:lnTo>
                    <a:lnTo>
                      <a:pt x="24" y="14"/>
                    </a:lnTo>
                    <a:lnTo>
                      <a:pt x="20" y="20"/>
                    </a:lnTo>
                    <a:lnTo>
                      <a:pt x="12" y="38"/>
                    </a:lnTo>
                    <a:lnTo>
                      <a:pt x="0" y="42"/>
                    </a:lnTo>
                    <a:lnTo>
                      <a:pt x="6" y="46"/>
                    </a:lnTo>
                    <a:lnTo>
                      <a:pt x="10" y="58"/>
                    </a:lnTo>
                    <a:lnTo>
                      <a:pt x="16" y="60"/>
                    </a:lnTo>
                    <a:lnTo>
                      <a:pt x="16" y="66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2" y="72"/>
                    </a:lnTo>
                    <a:lnTo>
                      <a:pt x="28" y="74"/>
                    </a:lnTo>
                    <a:lnTo>
                      <a:pt x="30" y="78"/>
                    </a:lnTo>
                    <a:lnTo>
                      <a:pt x="34" y="78"/>
                    </a:lnTo>
                    <a:lnTo>
                      <a:pt x="36" y="80"/>
                    </a:lnTo>
                    <a:lnTo>
                      <a:pt x="34" y="84"/>
                    </a:lnTo>
                    <a:lnTo>
                      <a:pt x="38" y="86"/>
                    </a:lnTo>
                    <a:lnTo>
                      <a:pt x="70" y="88"/>
                    </a:lnTo>
                    <a:lnTo>
                      <a:pt x="90" y="80"/>
                    </a:lnTo>
                    <a:lnTo>
                      <a:pt x="94" y="80"/>
                    </a:lnTo>
                    <a:lnTo>
                      <a:pt x="104" y="82"/>
                    </a:lnTo>
                    <a:lnTo>
                      <a:pt x="108" y="86"/>
                    </a:lnTo>
                    <a:lnTo>
                      <a:pt x="112" y="86"/>
                    </a:lnTo>
                    <a:lnTo>
                      <a:pt x="112" y="76"/>
                    </a:lnTo>
                    <a:lnTo>
                      <a:pt x="116" y="64"/>
                    </a:lnTo>
                    <a:lnTo>
                      <a:pt x="118" y="64"/>
                    </a:lnTo>
                    <a:lnTo>
                      <a:pt x="118" y="66"/>
                    </a:lnTo>
                    <a:lnTo>
                      <a:pt x="114" y="72"/>
                    </a:lnTo>
                    <a:lnTo>
                      <a:pt x="116" y="74"/>
                    </a:lnTo>
                    <a:lnTo>
                      <a:pt x="124" y="66"/>
                    </a:lnTo>
                    <a:lnTo>
                      <a:pt x="126" y="66"/>
                    </a:lnTo>
                    <a:lnTo>
                      <a:pt x="126" y="62"/>
                    </a:lnTo>
                    <a:lnTo>
                      <a:pt x="126" y="56"/>
                    </a:lnTo>
                    <a:lnTo>
                      <a:pt x="122" y="54"/>
                    </a:lnTo>
                    <a:lnTo>
                      <a:pt x="112" y="58"/>
                    </a:lnTo>
                    <a:lnTo>
                      <a:pt x="108" y="54"/>
                    </a:lnTo>
                    <a:lnTo>
                      <a:pt x="106" y="54"/>
                    </a:lnTo>
                    <a:lnTo>
                      <a:pt x="106" y="52"/>
                    </a:lnTo>
                    <a:lnTo>
                      <a:pt x="106" y="44"/>
                    </a:lnTo>
                    <a:lnTo>
                      <a:pt x="104" y="28"/>
                    </a:lnTo>
                    <a:lnTo>
                      <a:pt x="104" y="2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0" name="Freeform 371">
                <a:extLst>
                  <a:ext uri="{FF2B5EF4-FFF2-40B4-BE49-F238E27FC236}">
                    <a16:creationId xmlns="" xmlns:a16="http://schemas.microsoft.com/office/drawing/2014/main" id="{0F345F25-FE44-4FFA-A1CD-12DABA09E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889" y="3059114"/>
                <a:ext cx="53975" cy="47625"/>
              </a:xfrm>
              <a:custGeom>
                <a:avLst/>
                <a:gdLst/>
                <a:ahLst/>
                <a:cxnLst>
                  <a:cxn ang="0">
                    <a:pos x="26" y="30"/>
                  </a:cxn>
                  <a:cxn ang="0">
                    <a:pos x="28" y="28"/>
                  </a:cxn>
                  <a:cxn ang="0">
                    <a:pos x="30" y="26"/>
                  </a:cxn>
                  <a:cxn ang="0">
                    <a:pos x="32" y="24"/>
                  </a:cxn>
                  <a:cxn ang="0">
                    <a:pos x="34" y="24"/>
                  </a:cxn>
                  <a:cxn ang="0">
                    <a:pos x="32" y="1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28" y="16"/>
                  </a:cxn>
                  <a:cxn ang="0">
                    <a:pos x="30" y="14"/>
                  </a:cxn>
                  <a:cxn ang="0">
                    <a:pos x="30" y="8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20" y="20"/>
                  </a:cxn>
                  <a:cxn ang="0">
                    <a:pos x="24" y="24"/>
                  </a:cxn>
                  <a:cxn ang="0">
                    <a:pos x="26" y="30"/>
                  </a:cxn>
                  <a:cxn ang="0">
                    <a:pos x="26" y="30"/>
                  </a:cxn>
                </a:cxnLst>
                <a:rect l="0" t="0" r="r" b="b"/>
                <a:pathLst>
                  <a:path w="34" h="30">
                    <a:moveTo>
                      <a:pt x="26" y="30"/>
                    </a:moveTo>
                    <a:lnTo>
                      <a:pt x="28" y="28"/>
                    </a:lnTo>
                    <a:lnTo>
                      <a:pt x="30" y="26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2" y="1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0" y="8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20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6" y="3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1" name="Freeform 372">
                <a:extLst>
                  <a:ext uri="{FF2B5EF4-FFF2-40B4-BE49-F238E27FC236}">
                    <a16:creationId xmlns="" xmlns:a16="http://schemas.microsoft.com/office/drawing/2014/main" id="{9AA679F7-660D-4A1C-96A8-094448AEC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6" y="3725864"/>
                <a:ext cx="336550" cy="323851"/>
              </a:xfrm>
              <a:custGeom>
                <a:avLst/>
                <a:gdLst/>
                <a:ahLst/>
                <a:cxnLst>
                  <a:cxn ang="0">
                    <a:pos x="186" y="196"/>
                  </a:cxn>
                  <a:cxn ang="0">
                    <a:pos x="158" y="182"/>
                  </a:cxn>
                  <a:cxn ang="0">
                    <a:pos x="132" y="168"/>
                  </a:cxn>
                  <a:cxn ang="0">
                    <a:pos x="106" y="154"/>
                  </a:cxn>
                  <a:cxn ang="0">
                    <a:pos x="78" y="152"/>
                  </a:cxn>
                  <a:cxn ang="0">
                    <a:pos x="72" y="150"/>
                  </a:cxn>
                  <a:cxn ang="0">
                    <a:pos x="34" y="146"/>
                  </a:cxn>
                  <a:cxn ang="0">
                    <a:pos x="20" y="130"/>
                  </a:cxn>
                  <a:cxn ang="0">
                    <a:pos x="10" y="126"/>
                  </a:cxn>
                  <a:cxn ang="0">
                    <a:pos x="0" y="106"/>
                  </a:cxn>
                  <a:cxn ang="0">
                    <a:pos x="6" y="102"/>
                  </a:cxn>
                  <a:cxn ang="0">
                    <a:pos x="4" y="60"/>
                  </a:cxn>
                  <a:cxn ang="0">
                    <a:pos x="0" y="46"/>
                  </a:cxn>
                  <a:cxn ang="0">
                    <a:pos x="8" y="42"/>
                  </a:cxn>
                  <a:cxn ang="0">
                    <a:pos x="10" y="28"/>
                  </a:cxn>
                  <a:cxn ang="0">
                    <a:pos x="28" y="12"/>
                  </a:cxn>
                  <a:cxn ang="0">
                    <a:pos x="28" y="0"/>
                  </a:cxn>
                  <a:cxn ang="0">
                    <a:pos x="50" y="4"/>
                  </a:cxn>
                  <a:cxn ang="0">
                    <a:pos x="78" y="12"/>
                  </a:cxn>
                  <a:cxn ang="0">
                    <a:pos x="80" y="20"/>
                  </a:cxn>
                  <a:cxn ang="0">
                    <a:pos x="90" y="30"/>
                  </a:cxn>
                  <a:cxn ang="0">
                    <a:pos x="120" y="38"/>
                  </a:cxn>
                  <a:cxn ang="0">
                    <a:pos x="128" y="44"/>
                  </a:cxn>
                  <a:cxn ang="0">
                    <a:pos x="142" y="38"/>
                  </a:cxn>
                  <a:cxn ang="0">
                    <a:pos x="142" y="24"/>
                  </a:cxn>
                  <a:cxn ang="0">
                    <a:pos x="156" y="6"/>
                  </a:cxn>
                  <a:cxn ang="0">
                    <a:pos x="182" y="8"/>
                  </a:cxn>
                  <a:cxn ang="0">
                    <a:pos x="184" y="12"/>
                  </a:cxn>
                  <a:cxn ang="0">
                    <a:pos x="194" y="16"/>
                  </a:cxn>
                  <a:cxn ang="0">
                    <a:pos x="212" y="24"/>
                  </a:cxn>
                  <a:cxn ang="0">
                    <a:pos x="208" y="28"/>
                  </a:cxn>
                  <a:cxn ang="0">
                    <a:pos x="206" y="48"/>
                  </a:cxn>
                  <a:cxn ang="0">
                    <a:pos x="208" y="56"/>
                  </a:cxn>
                  <a:cxn ang="0">
                    <a:pos x="212" y="64"/>
                  </a:cxn>
                  <a:cxn ang="0">
                    <a:pos x="212" y="90"/>
                  </a:cxn>
                  <a:cxn ang="0">
                    <a:pos x="212" y="116"/>
                  </a:cxn>
                  <a:cxn ang="0">
                    <a:pos x="212" y="142"/>
                  </a:cxn>
                  <a:cxn ang="0">
                    <a:pos x="212" y="168"/>
                  </a:cxn>
                  <a:cxn ang="0">
                    <a:pos x="212" y="196"/>
                  </a:cxn>
                  <a:cxn ang="0">
                    <a:pos x="198" y="204"/>
                  </a:cxn>
                </a:cxnLst>
                <a:rect l="0" t="0" r="r" b="b"/>
                <a:pathLst>
                  <a:path w="212" h="204">
                    <a:moveTo>
                      <a:pt x="198" y="204"/>
                    </a:moveTo>
                    <a:lnTo>
                      <a:pt x="186" y="196"/>
                    </a:lnTo>
                    <a:lnTo>
                      <a:pt x="172" y="190"/>
                    </a:lnTo>
                    <a:lnTo>
                      <a:pt x="158" y="182"/>
                    </a:lnTo>
                    <a:lnTo>
                      <a:pt x="146" y="176"/>
                    </a:lnTo>
                    <a:lnTo>
                      <a:pt x="132" y="168"/>
                    </a:lnTo>
                    <a:lnTo>
                      <a:pt x="118" y="162"/>
                    </a:lnTo>
                    <a:lnTo>
                      <a:pt x="106" y="154"/>
                    </a:lnTo>
                    <a:lnTo>
                      <a:pt x="92" y="148"/>
                    </a:lnTo>
                    <a:lnTo>
                      <a:pt x="78" y="152"/>
                    </a:lnTo>
                    <a:lnTo>
                      <a:pt x="74" y="154"/>
                    </a:lnTo>
                    <a:lnTo>
                      <a:pt x="72" y="150"/>
                    </a:lnTo>
                    <a:lnTo>
                      <a:pt x="64" y="146"/>
                    </a:lnTo>
                    <a:lnTo>
                      <a:pt x="34" y="146"/>
                    </a:lnTo>
                    <a:lnTo>
                      <a:pt x="28" y="134"/>
                    </a:lnTo>
                    <a:lnTo>
                      <a:pt x="20" y="130"/>
                    </a:lnTo>
                    <a:lnTo>
                      <a:pt x="14" y="130"/>
                    </a:lnTo>
                    <a:lnTo>
                      <a:pt x="10" y="126"/>
                    </a:lnTo>
                    <a:lnTo>
                      <a:pt x="8" y="118"/>
                    </a:lnTo>
                    <a:lnTo>
                      <a:pt x="0" y="106"/>
                    </a:lnTo>
                    <a:lnTo>
                      <a:pt x="2" y="104"/>
                    </a:lnTo>
                    <a:lnTo>
                      <a:pt x="6" y="102"/>
                    </a:lnTo>
                    <a:lnTo>
                      <a:pt x="8" y="82"/>
                    </a:lnTo>
                    <a:lnTo>
                      <a:pt x="4" y="60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8" y="42"/>
                    </a:lnTo>
                    <a:lnTo>
                      <a:pt x="12" y="38"/>
                    </a:lnTo>
                    <a:lnTo>
                      <a:pt x="10" y="28"/>
                    </a:lnTo>
                    <a:lnTo>
                      <a:pt x="12" y="24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0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60" y="6"/>
                    </a:lnTo>
                    <a:lnTo>
                      <a:pt x="78" y="12"/>
                    </a:lnTo>
                    <a:lnTo>
                      <a:pt x="80" y="14"/>
                    </a:lnTo>
                    <a:lnTo>
                      <a:pt x="80" y="20"/>
                    </a:lnTo>
                    <a:lnTo>
                      <a:pt x="86" y="28"/>
                    </a:lnTo>
                    <a:lnTo>
                      <a:pt x="90" y="30"/>
                    </a:lnTo>
                    <a:lnTo>
                      <a:pt x="112" y="34"/>
                    </a:lnTo>
                    <a:lnTo>
                      <a:pt x="120" y="38"/>
                    </a:lnTo>
                    <a:lnTo>
                      <a:pt x="124" y="44"/>
                    </a:lnTo>
                    <a:lnTo>
                      <a:pt x="128" y="44"/>
                    </a:lnTo>
                    <a:lnTo>
                      <a:pt x="136" y="42"/>
                    </a:lnTo>
                    <a:lnTo>
                      <a:pt x="142" y="38"/>
                    </a:lnTo>
                    <a:lnTo>
                      <a:pt x="144" y="32"/>
                    </a:lnTo>
                    <a:lnTo>
                      <a:pt x="142" y="24"/>
                    </a:lnTo>
                    <a:lnTo>
                      <a:pt x="142" y="16"/>
                    </a:lnTo>
                    <a:lnTo>
                      <a:pt x="156" y="6"/>
                    </a:lnTo>
                    <a:lnTo>
                      <a:pt x="170" y="4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4" y="12"/>
                    </a:lnTo>
                    <a:lnTo>
                      <a:pt x="186" y="14"/>
                    </a:lnTo>
                    <a:lnTo>
                      <a:pt x="194" y="16"/>
                    </a:lnTo>
                    <a:lnTo>
                      <a:pt x="208" y="18"/>
                    </a:lnTo>
                    <a:lnTo>
                      <a:pt x="212" y="24"/>
                    </a:lnTo>
                    <a:lnTo>
                      <a:pt x="210" y="24"/>
                    </a:lnTo>
                    <a:lnTo>
                      <a:pt x="208" y="28"/>
                    </a:lnTo>
                    <a:lnTo>
                      <a:pt x="210" y="44"/>
                    </a:lnTo>
                    <a:lnTo>
                      <a:pt x="206" y="48"/>
                    </a:lnTo>
                    <a:lnTo>
                      <a:pt x="206" y="52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12" y="64"/>
                    </a:lnTo>
                    <a:lnTo>
                      <a:pt x="212" y="76"/>
                    </a:lnTo>
                    <a:lnTo>
                      <a:pt x="212" y="90"/>
                    </a:lnTo>
                    <a:lnTo>
                      <a:pt x="212" y="104"/>
                    </a:lnTo>
                    <a:lnTo>
                      <a:pt x="212" y="116"/>
                    </a:lnTo>
                    <a:lnTo>
                      <a:pt x="212" y="130"/>
                    </a:lnTo>
                    <a:lnTo>
                      <a:pt x="212" y="142"/>
                    </a:lnTo>
                    <a:lnTo>
                      <a:pt x="212" y="156"/>
                    </a:lnTo>
                    <a:lnTo>
                      <a:pt x="212" y="168"/>
                    </a:lnTo>
                    <a:lnTo>
                      <a:pt x="212" y="180"/>
                    </a:lnTo>
                    <a:lnTo>
                      <a:pt x="212" y="196"/>
                    </a:lnTo>
                    <a:lnTo>
                      <a:pt x="198" y="196"/>
                    </a:lnTo>
                    <a:lnTo>
                      <a:pt x="198" y="204"/>
                    </a:lnTo>
                    <a:lnTo>
                      <a:pt x="198" y="20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2" name="Freeform 373">
                <a:extLst>
                  <a:ext uri="{FF2B5EF4-FFF2-40B4-BE49-F238E27FC236}">
                    <a16:creationId xmlns="" xmlns:a16="http://schemas.microsoft.com/office/drawing/2014/main" id="{78A70C47-741A-41B1-B4D2-CEFEF114A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915" y="3960814"/>
                <a:ext cx="225426" cy="349249"/>
              </a:xfrm>
              <a:custGeom>
                <a:avLst/>
                <a:gdLst/>
                <a:ahLst/>
                <a:cxnLst>
                  <a:cxn ang="0">
                    <a:pos x="142" y="68"/>
                  </a:cxn>
                  <a:cxn ang="0">
                    <a:pos x="142" y="94"/>
                  </a:cxn>
                  <a:cxn ang="0">
                    <a:pos x="128" y="108"/>
                  </a:cxn>
                  <a:cxn ang="0">
                    <a:pos x="120" y="124"/>
                  </a:cxn>
                  <a:cxn ang="0">
                    <a:pos x="116" y="134"/>
                  </a:cxn>
                  <a:cxn ang="0">
                    <a:pos x="114" y="146"/>
                  </a:cxn>
                  <a:cxn ang="0">
                    <a:pos x="120" y="148"/>
                  </a:cxn>
                  <a:cxn ang="0">
                    <a:pos x="128" y="168"/>
                  </a:cxn>
                  <a:cxn ang="0">
                    <a:pos x="126" y="172"/>
                  </a:cxn>
                  <a:cxn ang="0">
                    <a:pos x="112" y="178"/>
                  </a:cxn>
                  <a:cxn ang="0">
                    <a:pos x="102" y="190"/>
                  </a:cxn>
                  <a:cxn ang="0">
                    <a:pos x="96" y="194"/>
                  </a:cxn>
                  <a:cxn ang="0">
                    <a:pos x="76" y="200"/>
                  </a:cxn>
                  <a:cxn ang="0">
                    <a:pos x="76" y="206"/>
                  </a:cxn>
                  <a:cxn ang="0">
                    <a:pos x="60" y="214"/>
                  </a:cxn>
                  <a:cxn ang="0">
                    <a:pos x="42" y="216"/>
                  </a:cxn>
                  <a:cxn ang="0">
                    <a:pos x="34" y="220"/>
                  </a:cxn>
                  <a:cxn ang="0">
                    <a:pos x="22" y="204"/>
                  </a:cxn>
                  <a:cxn ang="0">
                    <a:pos x="12" y="198"/>
                  </a:cxn>
                  <a:cxn ang="0">
                    <a:pos x="10" y="188"/>
                  </a:cxn>
                  <a:cxn ang="0">
                    <a:pos x="24" y="188"/>
                  </a:cxn>
                  <a:cxn ang="0">
                    <a:pos x="24" y="182"/>
                  </a:cxn>
                  <a:cxn ang="0">
                    <a:pos x="20" y="160"/>
                  </a:cxn>
                  <a:cxn ang="0">
                    <a:pos x="14" y="146"/>
                  </a:cxn>
                  <a:cxn ang="0">
                    <a:pos x="10" y="144"/>
                  </a:cxn>
                  <a:cxn ang="0">
                    <a:pos x="0" y="126"/>
                  </a:cxn>
                  <a:cxn ang="0">
                    <a:pos x="2" y="122"/>
                  </a:cxn>
                  <a:cxn ang="0">
                    <a:pos x="26" y="92"/>
                  </a:cxn>
                  <a:cxn ang="0">
                    <a:pos x="32" y="48"/>
                  </a:cxn>
                  <a:cxn ang="0">
                    <a:pos x="26" y="36"/>
                  </a:cxn>
                  <a:cxn ang="0">
                    <a:pos x="22" y="4"/>
                  </a:cxn>
                  <a:cxn ang="0">
                    <a:pos x="50" y="6"/>
                  </a:cxn>
                  <a:cxn ang="0">
                    <a:pos x="76" y="20"/>
                  </a:cxn>
                  <a:cxn ang="0">
                    <a:pos x="102" y="34"/>
                  </a:cxn>
                  <a:cxn ang="0">
                    <a:pos x="130" y="48"/>
                  </a:cxn>
                  <a:cxn ang="0">
                    <a:pos x="142" y="56"/>
                  </a:cxn>
                </a:cxnLst>
                <a:rect l="0" t="0" r="r" b="b"/>
                <a:pathLst>
                  <a:path w="142" h="220">
                    <a:moveTo>
                      <a:pt x="142" y="56"/>
                    </a:moveTo>
                    <a:lnTo>
                      <a:pt x="142" y="68"/>
                    </a:lnTo>
                    <a:lnTo>
                      <a:pt x="142" y="82"/>
                    </a:lnTo>
                    <a:lnTo>
                      <a:pt x="142" y="94"/>
                    </a:lnTo>
                    <a:lnTo>
                      <a:pt x="142" y="108"/>
                    </a:lnTo>
                    <a:lnTo>
                      <a:pt x="128" y="108"/>
                    </a:lnTo>
                    <a:lnTo>
                      <a:pt x="126" y="116"/>
                    </a:lnTo>
                    <a:lnTo>
                      <a:pt x="120" y="124"/>
                    </a:lnTo>
                    <a:lnTo>
                      <a:pt x="120" y="130"/>
                    </a:lnTo>
                    <a:lnTo>
                      <a:pt x="116" y="134"/>
                    </a:lnTo>
                    <a:lnTo>
                      <a:pt x="116" y="140"/>
                    </a:lnTo>
                    <a:lnTo>
                      <a:pt x="114" y="146"/>
                    </a:lnTo>
                    <a:lnTo>
                      <a:pt x="114" y="150"/>
                    </a:lnTo>
                    <a:lnTo>
                      <a:pt x="120" y="148"/>
                    </a:lnTo>
                    <a:lnTo>
                      <a:pt x="120" y="156"/>
                    </a:lnTo>
                    <a:lnTo>
                      <a:pt x="128" y="168"/>
                    </a:lnTo>
                    <a:lnTo>
                      <a:pt x="128" y="170"/>
                    </a:lnTo>
                    <a:lnTo>
                      <a:pt x="126" y="172"/>
                    </a:lnTo>
                    <a:lnTo>
                      <a:pt x="114" y="174"/>
                    </a:lnTo>
                    <a:lnTo>
                      <a:pt x="112" y="178"/>
                    </a:lnTo>
                    <a:lnTo>
                      <a:pt x="112" y="182"/>
                    </a:lnTo>
                    <a:lnTo>
                      <a:pt x="102" y="190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8"/>
                    </a:lnTo>
                    <a:lnTo>
                      <a:pt x="76" y="200"/>
                    </a:lnTo>
                    <a:lnTo>
                      <a:pt x="74" y="202"/>
                    </a:lnTo>
                    <a:lnTo>
                      <a:pt x="76" y="206"/>
                    </a:lnTo>
                    <a:lnTo>
                      <a:pt x="70" y="212"/>
                    </a:lnTo>
                    <a:lnTo>
                      <a:pt x="60" y="214"/>
                    </a:lnTo>
                    <a:lnTo>
                      <a:pt x="46" y="220"/>
                    </a:lnTo>
                    <a:lnTo>
                      <a:pt x="42" y="216"/>
                    </a:lnTo>
                    <a:lnTo>
                      <a:pt x="40" y="218"/>
                    </a:lnTo>
                    <a:lnTo>
                      <a:pt x="34" y="220"/>
                    </a:lnTo>
                    <a:lnTo>
                      <a:pt x="26" y="220"/>
                    </a:lnTo>
                    <a:lnTo>
                      <a:pt x="22" y="204"/>
                    </a:lnTo>
                    <a:lnTo>
                      <a:pt x="18" y="202"/>
                    </a:lnTo>
                    <a:lnTo>
                      <a:pt x="12" y="198"/>
                    </a:lnTo>
                    <a:lnTo>
                      <a:pt x="8" y="192"/>
                    </a:lnTo>
                    <a:lnTo>
                      <a:pt x="10" y="188"/>
                    </a:lnTo>
                    <a:lnTo>
                      <a:pt x="12" y="186"/>
                    </a:lnTo>
                    <a:lnTo>
                      <a:pt x="24" y="188"/>
                    </a:lnTo>
                    <a:lnTo>
                      <a:pt x="26" y="186"/>
                    </a:lnTo>
                    <a:lnTo>
                      <a:pt x="24" y="182"/>
                    </a:lnTo>
                    <a:lnTo>
                      <a:pt x="18" y="172"/>
                    </a:lnTo>
                    <a:lnTo>
                      <a:pt x="20" y="160"/>
                    </a:lnTo>
                    <a:lnTo>
                      <a:pt x="16" y="148"/>
                    </a:lnTo>
                    <a:lnTo>
                      <a:pt x="14" y="146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2" y="134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2"/>
                    </a:lnTo>
                    <a:lnTo>
                      <a:pt x="4" y="116"/>
                    </a:lnTo>
                    <a:lnTo>
                      <a:pt x="26" y="92"/>
                    </a:lnTo>
                    <a:lnTo>
                      <a:pt x="28" y="68"/>
                    </a:lnTo>
                    <a:lnTo>
                      <a:pt x="32" y="48"/>
                    </a:lnTo>
                    <a:lnTo>
                      <a:pt x="34" y="42"/>
                    </a:lnTo>
                    <a:lnTo>
                      <a:pt x="26" y="36"/>
                    </a:lnTo>
                    <a:lnTo>
                      <a:pt x="22" y="26"/>
                    </a:lnTo>
                    <a:lnTo>
                      <a:pt x="22" y="4"/>
                    </a:lnTo>
                    <a:lnTo>
                      <a:pt x="36" y="0"/>
                    </a:lnTo>
                    <a:lnTo>
                      <a:pt x="50" y="6"/>
                    </a:lnTo>
                    <a:lnTo>
                      <a:pt x="62" y="14"/>
                    </a:lnTo>
                    <a:lnTo>
                      <a:pt x="76" y="20"/>
                    </a:lnTo>
                    <a:lnTo>
                      <a:pt x="90" y="28"/>
                    </a:lnTo>
                    <a:lnTo>
                      <a:pt x="102" y="34"/>
                    </a:lnTo>
                    <a:lnTo>
                      <a:pt x="116" y="42"/>
                    </a:lnTo>
                    <a:lnTo>
                      <a:pt x="130" y="48"/>
                    </a:lnTo>
                    <a:lnTo>
                      <a:pt x="142" y="56"/>
                    </a:lnTo>
                    <a:lnTo>
                      <a:pt x="142" y="5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3" name="Freeform 374">
                <a:extLst>
                  <a:ext uri="{FF2B5EF4-FFF2-40B4-BE49-F238E27FC236}">
                    <a16:creationId xmlns="" xmlns:a16="http://schemas.microsoft.com/office/drawing/2014/main" id="{B2704274-BF0C-4B9F-A9A3-99852CE2F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115" y="3656014"/>
                <a:ext cx="254000" cy="203201"/>
              </a:xfrm>
              <a:custGeom>
                <a:avLst/>
                <a:gdLst/>
                <a:ahLst/>
                <a:cxnLst>
                  <a:cxn ang="0">
                    <a:pos x="44" y="128"/>
                  </a:cxn>
                  <a:cxn ang="0">
                    <a:pos x="14" y="128"/>
                  </a:cxn>
                  <a:cxn ang="0">
                    <a:pos x="0" y="124"/>
                  </a:cxn>
                  <a:cxn ang="0">
                    <a:pos x="24" y="114"/>
                  </a:cxn>
                  <a:cxn ang="0">
                    <a:pos x="40" y="100"/>
                  </a:cxn>
                  <a:cxn ang="0">
                    <a:pos x="44" y="88"/>
                  </a:cxn>
                  <a:cxn ang="0">
                    <a:pos x="42" y="72"/>
                  </a:cxn>
                  <a:cxn ang="0">
                    <a:pos x="50" y="62"/>
                  </a:cxn>
                  <a:cxn ang="0">
                    <a:pos x="62" y="42"/>
                  </a:cxn>
                  <a:cxn ang="0">
                    <a:pos x="84" y="28"/>
                  </a:cxn>
                  <a:cxn ang="0">
                    <a:pos x="96" y="2"/>
                  </a:cxn>
                  <a:cxn ang="0">
                    <a:pos x="108" y="8"/>
                  </a:cxn>
                  <a:cxn ang="0">
                    <a:pos x="134" y="8"/>
                  </a:cxn>
                  <a:cxn ang="0">
                    <a:pos x="142" y="12"/>
                  </a:cxn>
                  <a:cxn ang="0">
                    <a:pos x="146" y="14"/>
                  </a:cxn>
                  <a:cxn ang="0">
                    <a:pos x="150" y="18"/>
                  </a:cxn>
                  <a:cxn ang="0">
                    <a:pos x="150" y="22"/>
                  </a:cxn>
                  <a:cxn ang="0">
                    <a:pos x="150" y="28"/>
                  </a:cxn>
                  <a:cxn ang="0">
                    <a:pos x="152" y="36"/>
                  </a:cxn>
                  <a:cxn ang="0">
                    <a:pos x="152" y="46"/>
                  </a:cxn>
                  <a:cxn ang="0">
                    <a:pos x="160" y="52"/>
                  </a:cxn>
                  <a:cxn ang="0">
                    <a:pos x="158" y="60"/>
                  </a:cxn>
                  <a:cxn ang="0">
                    <a:pos x="134" y="64"/>
                  </a:cxn>
                  <a:cxn ang="0">
                    <a:pos x="122" y="70"/>
                  </a:cxn>
                  <a:cxn ang="0">
                    <a:pos x="122" y="74"/>
                  </a:cxn>
                  <a:cxn ang="0">
                    <a:pos x="124" y="78"/>
                  </a:cxn>
                  <a:cxn ang="0">
                    <a:pos x="104" y="90"/>
                  </a:cxn>
                  <a:cxn ang="0">
                    <a:pos x="86" y="94"/>
                  </a:cxn>
                  <a:cxn ang="0">
                    <a:pos x="78" y="98"/>
                  </a:cxn>
                  <a:cxn ang="0">
                    <a:pos x="70" y="102"/>
                  </a:cxn>
                  <a:cxn ang="0">
                    <a:pos x="58" y="110"/>
                  </a:cxn>
                  <a:cxn ang="0">
                    <a:pos x="58" y="128"/>
                  </a:cxn>
                </a:cxnLst>
                <a:rect l="0" t="0" r="r" b="b"/>
                <a:pathLst>
                  <a:path w="160" h="128">
                    <a:moveTo>
                      <a:pt x="58" y="128"/>
                    </a:moveTo>
                    <a:lnTo>
                      <a:pt x="44" y="128"/>
                    </a:lnTo>
                    <a:lnTo>
                      <a:pt x="28" y="128"/>
                    </a:lnTo>
                    <a:lnTo>
                      <a:pt x="14" y="128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18" y="120"/>
                    </a:lnTo>
                    <a:lnTo>
                      <a:pt x="24" y="114"/>
                    </a:lnTo>
                    <a:lnTo>
                      <a:pt x="36" y="106"/>
                    </a:lnTo>
                    <a:lnTo>
                      <a:pt x="40" y="100"/>
                    </a:lnTo>
                    <a:lnTo>
                      <a:pt x="44" y="92"/>
                    </a:lnTo>
                    <a:lnTo>
                      <a:pt x="44" y="88"/>
                    </a:lnTo>
                    <a:lnTo>
                      <a:pt x="42" y="82"/>
                    </a:lnTo>
                    <a:lnTo>
                      <a:pt x="42" y="72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54"/>
                    </a:lnTo>
                    <a:lnTo>
                      <a:pt x="62" y="42"/>
                    </a:lnTo>
                    <a:lnTo>
                      <a:pt x="76" y="36"/>
                    </a:lnTo>
                    <a:lnTo>
                      <a:pt x="84" y="28"/>
                    </a:lnTo>
                    <a:lnTo>
                      <a:pt x="88" y="20"/>
                    </a:lnTo>
                    <a:lnTo>
                      <a:pt x="96" y="2"/>
                    </a:lnTo>
                    <a:lnTo>
                      <a:pt x="102" y="0"/>
                    </a:lnTo>
                    <a:lnTo>
                      <a:pt x="108" y="8"/>
                    </a:lnTo>
                    <a:lnTo>
                      <a:pt x="116" y="12"/>
                    </a:lnTo>
                    <a:lnTo>
                      <a:pt x="134" y="8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46" y="14"/>
                    </a:lnTo>
                    <a:lnTo>
                      <a:pt x="146" y="16"/>
                    </a:lnTo>
                    <a:lnTo>
                      <a:pt x="150" y="18"/>
                    </a:lnTo>
                    <a:lnTo>
                      <a:pt x="148" y="18"/>
                    </a:lnTo>
                    <a:lnTo>
                      <a:pt x="150" y="22"/>
                    </a:lnTo>
                    <a:lnTo>
                      <a:pt x="150" y="22"/>
                    </a:lnTo>
                    <a:lnTo>
                      <a:pt x="150" y="28"/>
                    </a:lnTo>
                    <a:lnTo>
                      <a:pt x="150" y="34"/>
                    </a:lnTo>
                    <a:lnTo>
                      <a:pt x="152" y="36"/>
                    </a:lnTo>
                    <a:lnTo>
                      <a:pt x="152" y="40"/>
                    </a:lnTo>
                    <a:lnTo>
                      <a:pt x="152" y="46"/>
                    </a:lnTo>
                    <a:lnTo>
                      <a:pt x="154" y="50"/>
                    </a:lnTo>
                    <a:lnTo>
                      <a:pt x="160" y="52"/>
                    </a:lnTo>
                    <a:lnTo>
                      <a:pt x="156" y="56"/>
                    </a:lnTo>
                    <a:lnTo>
                      <a:pt x="158" y="60"/>
                    </a:lnTo>
                    <a:lnTo>
                      <a:pt x="134" y="60"/>
                    </a:lnTo>
                    <a:lnTo>
                      <a:pt x="134" y="64"/>
                    </a:lnTo>
                    <a:lnTo>
                      <a:pt x="122" y="66"/>
                    </a:lnTo>
                    <a:lnTo>
                      <a:pt x="122" y="70"/>
                    </a:lnTo>
                    <a:lnTo>
                      <a:pt x="124" y="70"/>
                    </a:lnTo>
                    <a:lnTo>
                      <a:pt x="122" y="74"/>
                    </a:lnTo>
                    <a:lnTo>
                      <a:pt x="126" y="76"/>
                    </a:lnTo>
                    <a:lnTo>
                      <a:pt x="124" y="78"/>
                    </a:lnTo>
                    <a:lnTo>
                      <a:pt x="108" y="84"/>
                    </a:lnTo>
                    <a:lnTo>
                      <a:pt x="104" y="90"/>
                    </a:lnTo>
                    <a:lnTo>
                      <a:pt x="98" y="94"/>
                    </a:lnTo>
                    <a:lnTo>
                      <a:pt x="86" y="94"/>
                    </a:lnTo>
                    <a:lnTo>
                      <a:pt x="84" y="98"/>
                    </a:lnTo>
                    <a:lnTo>
                      <a:pt x="78" y="98"/>
                    </a:lnTo>
                    <a:lnTo>
                      <a:pt x="72" y="102"/>
                    </a:lnTo>
                    <a:lnTo>
                      <a:pt x="70" y="102"/>
                    </a:lnTo>
                    <a:lnTo>
                      <a:pt x="64" y="106"/>
                    </a:lnTo>
                    <a:lnTo>
                      <a:pt x="58" y="110"/>
                    </a:lnTo>
                    <a:lnTo>
                      <a:pt x="58" y="128"/>
                    </a:lnTo>
                    <a:lnTo>
                      <a:pt x="58" y="12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4" name="Freeform 375">
                <a:extLst>
                  <a:ext uri="{FF2B5EF4-FFF2-40B4-BE49-F238E27FC236}">
                    <a16:creationId xmlns="" xmlns:a16="http://schemas.microsoft.com/office/drawing/2014/main" id="{260E9A15-A8C9-47A5-85B6-42BD6FBA1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389" y="3868739"/>
                <a:ext cx="257174" cy="282575"/>
              </a:xfrm>
              <a:custGeom>
                <a:avLst/>
                <a:gdLst/>
                <a:ahLst/>
                <a:cxnLst>
                  <a:cxn ang="0">
                    <a:pos x="108" y="168"/>
                  </a:cxn>
                  <a:cxn ang="0">
                    <a:pos x="138" y="168"/>
                  </a:cxn>
                  <a:cxn ang="0">
                    <a:pos x="156" y="158"/>
                  </a:cxn>
                  <a:cxn ang="0">
                    <a:pos x="148" y="142"/>
                  </a:cxn>
                  <a:cxn ang="0">
                    <a:pos x="146" y="112"/>
                  </a:cxn>
                  <a:cxn ang="0">
                    <a:pos x="142" y="80"/>
                  </a:cxn>
                  <a:cxn ang="0">
                    <a:pos x="140" y="50"/>
                  </a:cxn>
                  <a:cxn ang="0">
                    <a:pos x="150" y="34"/>
                  </a:cxn>
                  <a:cxn ang="0">
                    <a:pos x="150" y="26"/>
                  </a:cxn>
                  <a:cxn ang="0">
                    <a:pos x="124" y="8"/>
                  </a:cxn>
                  <a:cxn ang="0">
                    <a:pos x="112" y="18"/>
                  </a:cxn>
                  <a:cxn ang="0">
                    <a:pos x="90" y="18"/>
                  </a:cxn>
                  <a:cxn ang="0">
                    <a:pos x="70" y="18"/>
                  </a:cxn>
                  <a:cxn ang="0">
                    <a:pos x="68" y="42"/>
                  </a:cxn>
                  <a:cxn ang="0">
                    <a:pos x="56" y="58"/>
                  </a:cxn>
                  <a:cxn ang="0">
                    <a:pos x="54" y="74"/>
                  </a:cxn>
                  <a:cxn ang="0">
                    <a:pos x="42" y="86"/>
                  </a:cxn>
                  <a:cxn ang="0">
                    <a:pos x="16" y="86"/>
                  </a:cxn>
                  <a:cxn ang="0">
                    <a:pos x="0" y="92"/>
                  </a:cxn>
                  <a:cxn ang="0">
                    <a:pos x="6" y="96"/>
                  </a:cxn>
                  <a:cxn ang="0">
                    <a:pos x="10" y="102"/>
                  </a:cxn>
                  <a:cxn ang="0">
                    <a:pos x="10" y="108"/>
                  </a:cxn>
                  <a:cxn ang="0">
                    <a:pos x="12" y="120"/>
                  </a:cxn>
                  <a:cxn ang="0">
                    <a:pos x="12" y="138"/>
                  </a:cxn>
                  <a:cxn ang="0">
                    <a:pos x="8" y="154"/>
                  </a:cxn>
                  <a:cxn ang="0">
                    <a:pos x="24" y="152"/>
                  </a:cxn>
                  <a:cxn ang="0">
                    <a:pos x="42" y="160"/>
                  </a:cxn>
                  <a:cxn ang="0">
                    <a:pos x="50" y="166"/>
                  </a:cxn>
                  <a:cxn ang="0">
                    <a:pos x="56" y="172"/>
                  </a:cxn>
                  <a:cxn ang="0">
                    <a:pos x="64" y="178"/>
                  </a:cxn>
                  <a:cxn ang="0">
                    <a:pos x="74" y="164"/>
                  </a:cxn>
                  <a:cxn ang="0">
                    <a:pos x="82" y="172"/>
                  </a:cxn>
                  <a:cxn ang="0">
                    <a:pos x="92" y="168"/>
                  </a:cxn>
                </a:cxnLst>
                <a:rect l="0" t="0" r="r" b="b"/>
                <a:pathLst>
                  <a:path w="162" h="178">
                    <a:moveTo>
                      <a:pt x="92" y="168"/>
                    </a:moveTo>
                    <a:lnTo>
                      <a:pt x="108" y="168"/>
                    </a:lnTo>
                    <a:lnTo>
                      <a:pt x="122" y="168"/>
                    </a:lnTo>
                    <a:lnTo>
                      <a:pt x="138" y="168"/>
                    </a:lnTo>
                    <a:lnTo>
                      <a:pt x="152" y="170"/>
                    </a:lnTo>
                    <a:lnTo>
                      <a:pt x="156" y="158"/>
                    </a:lnTo>
                    <a:lnTo>
                      <a:pt x="150" y="156"/>
                    </a:lnTo>
                    <a:lnTo>
                      <a:pt x="148" y="142"/>
                    </a:lnTo>
                    <a:lnTo>
                      <a:pt x="148" y="126"/>
                    </a:lnTo>
                    <a:lnTo>
                      <a:pt x="146" y="112"/>
                    </a:lnTo>
                    <a:lnTo>
                      <a:pt x="144" y="96"/>
                    </a:lnTo>
                    <a:lnTo>
                      <a:pt x="142" y="80"/>
                    </a:lnTo>
                    <a:lnTo>
                      <a:pt x="142" y="66"/>
                    </a:lnTo>
                    <a:lnTo>
                      <a:pt x="140" y="50"/>
                    </a:lnTo>
                    <a:lnTo>
                      <a:pt x="138" y="34"/>
                    </a:lnTo>
                    <a:lnTo>
                      <a:pt x="150" y="34"/>
                    </a:lnTo>
                    <a:lnTo>
                      <a:pt x="162" y="34"/>
                    </a:lnTo>
                    <a:lnTo>
                      <a:pt x="150" y="26"/>
                    </a:lnTo>
                    <a:lnTo>
                      <a:pt x="138" y="18"/>
                    </a:lnTo>
                    <a:lnTo>
                      <a:pt x="124" y="8"/>
                    </a:lnTo>
                    <a:lnTo>
                      <a:pt x="112" y="0"/>
                    </a:lnTo>
                    <a:lnTo>
                      <a:pt x="112" y="18"/>
                    </a:lnTo>
                    <a:lnTo>
                      <a:pt x="100" y="18"/>
                    </a:lnTo>
                    <a:lnTo>
                      <a:pt x="90" y="18"/>
                    </a:lnTo>
                    <a:lnTo>
                      <a:pt x="80" y="18"/>
                    </a:lnTo>
                    <a:lnTo>
                      <a:pt x="70" y="18"/>
                    </a:lnTo>
                    <a:lnTo>
                      <a:pt x="68" y="30"/>
                    </a:lnTo>
                    <a:lnTo>
                      <a:pt x="68" y="42"/>
                    </a:lnTo>
                    <a:lnTo>
                      <a:pt x="68" y="56"/>
                    </a:lnTo>
                    <a:lnTo>
                      <a:pt x="56" y="58"/>
                    </a:lnTo>
                    <a:lnTo>
                      <a:pt x="52" y="64"/>
                    </a:lnTo>
                    <a:lnTo>
                      <a:pt x="54" y="74"/>
                    </a:lnTo>
                    <a:lnTo>
                      <a:pt x="54" y="86"/>
                    </a:lnTo>
                    <a:lnTo>
                      <a:pt x="42" y="86"/>
                    </a:lnTo>
                    <a:lnTo>
                      <a:pt x="30" y="86"/>
                    </a:lnTo>
                    <a:lnTo>
                      <a:pt x="16" y="86"/>
                    </a:lnTo>
                    <a:lnTo>
                      <a:pt x="4" y="86"/>
                    </a:lnTo>
                    <a:lnTo>
                      <a:pt x="0" y="92"/>
                    </a:lnTo>
                    <a:lnTo>
                      <a:pt x="2" y="90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102"/>
                    </a:lnTo>
                    <a:lnTo>
                      <a:pt x="10" y="106"/>
                    </a:lnTo>
                    <a:lnTo>
                      <a:pt x="10" y="108"/>
                    </a:lnTo>
                    <a:lnTo>
                      <a:pt x="6" y="114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38"/>
                    </a:lnTo>
                    <a:lnTo>
                      <a:pt x="6" y="160"/>
                    </a:lnTo>
                    <a:lnTo>
                      <a:pt x="8" y="154"/>
                    </a:lnTo>
                    <a:lnTo>
                      <a:pt x="16" y="154"/>
                    </a:lnTo>
                    <a:lnTo>
                      <a:pt x="24" y="152"/>
                    </a:lnTo>
                    <a:lnTo>
                      <a:pt x="34" y="152"/>
                    </a:lnTo>
                    <a:lnTo>
                      <a:pt x="42" y="160"/>
                    </a:lnTo>
                    <a:lnTo>
                      <a:pt x="46" y="160"/>
                    </a:lnTo>
                    <a:lnTo>
                      <a:pt x="50" y="166"/>
                    </a:lnTo>
                    <a:lnTo>
                      <a:pt x="54" y="168"/>
                    </a:lnTo>
                    <a:lnTo>
                      <a:pt x="56" y="172"/>
                    </a:lnTo>
                    <a:lnTo>
                      <a:pt x="54" y="172"/>
                    </a:lnTo>
                    <a:lnTo>
                      <a:pt x="64" y="178"/>
                    </a:lnTo>
                    <a:lnTo>
                      <a:pt x="70" y="174"/>
                    </a:lnTo>
                    <a:lnTo>
                      <a:pt x="74" y="164"/>
                    </a:lnTo>
                    <a:lnTo>
                      <a:pt x="78" y="164"/>
                    </a:lnTo>
                    <a:lnTo>
                      <a:pt x="82" y="172"/>
                    </a:lnTo>
                    <a:lnTo>
                      <a:pt x="86" y="174"/>
                    </a:lnTo>
                    <a:lnTo>
                      <a:pt x="92" y="168"/>
                    </a:lnTo>
                    <a:lnTo>
                      <a:pt x="92" y="16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5" name="Freeform 376">
                <a:extLst>
                  <a:ext uri="{FF2B5EF4-FFF2-40B4-BE49-F238E27FC236}">
                    <a16:creationId xmlns="" xmlns:a16="http://schemas.microsoft.com/office/drawing/2014/main" id="{B7FD6F0E-A85F-4407-8FAD-7D6A11B42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389" y="3859213"/>
                <a:ext cx="177800" cy="155576"/>
              </a:xfrm>
              <a:custGeom>
                <a:avLst/>
                <a:gdLst/>
                <a:ahLst/>
                <a:cxnLst>
                  <a:cxn ang="0">
                    <a:pos x="112" y="24"/>
                  </a:cxn>
                  <a:cxn ang="0">
                    <a:pos x="100" y="24"/>
                  </a:cxn>
                  <a:cxn ang="0">
                    <a:pos x="90" y="24"/>
                  </a:cxn>
                  <a:cxn ang="0">
                    <a:pos x="80" y="24"/>
                  </a:cxn>
                  <a:cxn ang="0">
                    <a:pos x="70" y="24"/>
                  </a:cxn>
                  <a:cxn ang="0">
                    <a:pos x="68" y="36"/>
                  </a:cxn>
                  <a:cxn ang="0">
                    <a:pos x="68" y="48"/>
                  </a:cxn>
                  <a:cxn ang="0">
                    <a:pos x="68" y="62"/>
                  </a:cxn>
                  <a:cxn ang="0">
                    <a:pos x="56" y="64"/>
                  </a:cxn>
                  <a:cxn ang="0">
                    <a:pos x="52" y="70"/>
                  </a:cxn>
                  <a:cxn ang="0">
                    <a:pos x="54" y="80"/>
                  </a:cxn>
                  <a:cxn ang="0">
                    <a:pos x="54" y="92"/>
                  </a:cxn>
                  <a:cxn ang="0">
                    <a:pos x="42" y="92"/>
                  </a:cxn>
                  <a:cxn ang="0">
                    <a:pos x="30" y="92"/>
                  </a:cxn>
                  <a:cxn ang="0">
                    <a:pos x="16" y="92"/>
                  </a:cxn>
                  <a:cxn ang="0">
                    <a:pos x="4" y="92"/>
                  </a:cxn>
                  <a:cxn ang="0">
                    <a:pos x="0" y="98"/>
                  </a:cxn>
                  <a:cxn ang="0">
                    <a:pos x="2" y="86"/>
                  </a:cxn>
                  <a:cxn ang="0">
                    <a:pos x="4" y="80"/>
                  </a:cxn>
                  <a:cxn ang="0">
                    <a:pos x="6" y="78"/>
                  </a:cxn>
                  <a:cxn ang="0">
                    <a:pos x="12" y="68"/>
                  </a:cxn>
                  <a:cxn ang="0">
                    <a:pos x="12" y="66"/>
                  </a:cxn>
                  <a:cxn ang="0">
                    <a:pos x="18" y="56"/>
                  </a:cxn>
                  <a:cxn ang="0">
                    <a:pos x="30" y="40"/>
                  </a:cxn>
                  <a:cxn ang="0">
                    <a:pos x="34" y="24"/>
                  </a:cxn>
                  <a:cxn ang="0">
                    <a:pos x="38" y="18"/>
                  </a:cxn>
                  <a:cxn ang="0">
                    <a:pos x="46" y="14"/>
                  </a:cxn>
                  <a:cxn ang="0">
                    <a:pos x="50" y="8"/>
                  </a:cxn>
                  <a:cxn ang="0">
                    <a:pos x="54" y="0"/>
                  </a:cxn>
                  <a:cxn ang="0">
                    <a:pos x="68" y="0"/>
                  </a:cxn>
                  <a:cxn ang="0">
                    <a:pos x="82" y="0"/>
                  </a:cxn>
                  <a:cxn ang="0">
                    <a:pos x="98" y="0"/>
                  </a:cxn>
                  <a:cxn ang="0">
                    <a:pos x="112" y="0"/>
                  </a:cxn>
                  <a:cxn ang="0">
                    <a:pos x="112" y="6"/>
                  </a:cxn>
                  <a:cxn ang="0">
                    <a:pos x="112" y="24"/>
                  </a:cxn>
                  <a:cxn ang="0">
                    <a:pos x="112" y="24"/>
                  </a:cxn>
                </a:cxnLst>
                <a:rect l="0" t="0" r="r" b="b"/>
                <a:pathLst>
                  <a:path w="112" h="98">
                    <a:moveTo>
                      <a:pt x="112" y="24"/>
                    </a:moveTo>
                    <a:lnTo>
                      <a:pt x="100" y="24"/>
                    </a:lnTo>
                    <a:lnTo>
                      <a:pt x="90" y="24"/>
                    </a:lnTo>
                    <a:lnTo>
                      <a:pt x="80" y="24"/>
                    </a:lnTo>
                    <a:lnTo>
                      <a:pt x="70" y="24"/>
                    </a:lnTo>
                    <a:lnTo>
                      <a:pt x="68" y="36"/>
                    </a:lnTo>
                    <a:lnTo>
                      <a:pt x="68" y="48"/>
                    </a:lnTo>
                    <a:lnTo>
                      <a:pt x="68" y="62"/>
                    </a:lnTo>
                    <a:lnTo>
                      <a:pt x="56" y="64"/>
                    </a:lnTo>
                    <a:lnTo>
                      <a:pt x="52" y="70"/>
                    </a:lnTo>
                    <a:lnTo>
                      <a:pt x="54" y="80"/>
                    </a:lnTo>
                    <a:lnTo>
                      <a:pt x="54" y="92"/>
                    </a:lnTo>
                    <a:lnTo>
                      <a:pt x="42" y="92"/>
                    </a:lnTo>
                    <a:lnTo>
                      <a:pt x="30" y="92"/>
                    </a:lnTo>
                    <a:lnTo>
                      <a:pt x="16" y="92"/>
                    </a:lnTo>
                    <a:lnTo>
                      <a:pt x="4" y="92"/>
                    </a:lnTo>
                    <a:lnTo>
                      <a:pt x="0" y="98"/>
                    </a:lnTo>
                    <a:lnTo>
                      <a:pt x="2" y="86"/>
                    </a:lnTo>
                    <a:lnTo>
                      <a:pt x="4" y="80"/>
                    </a:lnTo>
                    <a:lnTo>
                      <a:pt x="6" y="7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8" y="56"/>
                    </a:lnTo>
                    <a:lnTo>
                      <a:pt x="30" y="40"/>
                    </a:lnTo>
                    <a:lnTo>
                      <a:pt x="34" y="24"/>
                    </a:lnTo>
                    <a:lnTo>
                      <a:pt x="38" y="18"/>
                    </a:lnTo>
                    <a:lnTo>
                      <a:pt x="46" y="14"/>
                    </a:lnTo>
                    <a:lnTo>
                      <a:pt x="50" y="8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82" y="0"/>
                    </a:lnTo>
                    <a:lnTo>
                      <a:pt x="98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112" y="24"/>
                    </a:lnTo>
                    <a:lnTo>
                      <a:pt x="112" y="2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6" name="Freeform 377">
                <a:extLst>
                  <a:ext uri="{FF2B5EF4-FFF2-40B4-BE49-F238E27FC236}">
                    <a16:creationId xmlns="" xmlns:a16="http://schemas.microsoft.com/office/drawing/2014/main" id="{0A15299B-DB59-4B81-95D8-EAC312246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190" y="3621088"/>
                <a:ext cx="431801" cy="438150"/>
              </a:xfrm>
              <a:custGeom>
                <a:avLst/>
                <a:gdLst/>
                <a:ahLst/>
                <a:cxnLst>
                  <a:cxn ang="0">
                    <a:pos x="12" y="164"/>
                  </a:cxn>
                  <a:cxn ang="0">
                    <a:pos x="38" y="182"/>
                  </a:cxn>
                  <a:cxn ang="0">
                    <a:pos x="60" y="196"/>
                  </a:cxn>
                  <a:cxn ang="0">
                    <a:pos x="80" y="210"/>
                  </a:cxn>
                  <a:cxn ang="0">
                    <a:pos x="100" y="224"/>
                  </a:cxn>
                  <a:cxn ang="0">
                    <a:pos x="120" y="238"/>
                  </a:cxn>
                  <a:cxn ang="0">
                    <a:pos x="130" y="250"/>
                  </a:cxn>
                  <a:cxn ang="0">
                    <a:pos x="140" y="258"/>
                  </a:cxn>
                  <a:cxn ang="0">
                    <a:pos x="148" y="260"/>
                  </a:cxn>
                  <a:cxn ang="0">
                    <a:pos x="158" y="270"/>
                  </a:cxn>
                  <a:cxn ang="0">
                    <a:pos x="158" y="276"/>
                  </a:cxn>
                  <a:cxn ang="0">
                    <a:pos x="180" y="272"/>
                  </a:cxn>
                  <a:cxn ang="0">
                    <a:pos x="198" y="262"/>
                  </a:cxn>
                  <a:cxn ang="0">
                    <a:pos x="214" y="252"/>
                  </a:cxn>
                  <a:cxn ang="0">
                    <a:pos x="226" y="242"/>
                  </a:cxn>
                  <a:cxn ang="0">
                    <a:pos x="240" y="234"/>
                  </a:cxn>
                  <a:cxn ang="0">
                    <a:pos x="252" y="224"/>
                  </a:cxn>
                  <a:cxn ang="0">
                    <a:pos x="266" y="216"/>
                  </a:cxn>
                  <a:cxn ang="0">
                    <a:pos x="266" y="200"/>
                  </a:cxn>
                  <a:cxn ang="0">
                    <a:pos x="252" y="196"/>
                  </a:cxn>
                  <a:cxn ang="0">
                    <a:pos x="246" y="184"/>
                  </a:cxn>
                  <a:cxn ang="0">
                    <a:pos x="240" y="170"/>
                  </a:cxn>
                  <a:cxn ang="0">
                    <a:pos x="246" y="148"/>
                  </a:cxn>
                  <a:cxn ang="0">
                    <a:pos x="238" y="116"/>
                  </a:cxn>
                  <a:cxn ang="0">
                    <a:pos x="240" y="110"/>
                  </a:cxn>
                  <a:cxn ang="0">
                    <a:pos x="224" y="76"/>
                  </a:cxn>
                  <a:cxn ang="0">
                    <a:pos x="222" y="66"/>
                  </a:cxn>
                  <a:cxn ang="0">
                    <a:pos x="214" y="52"/>
                  </a:cxn>
                  <a:cxn ang="0">
                    <a:pos x="228" y="34"/>
                  </a:cxn>
                  <a:cxn ang="0">
                    <a:pos x="228" y="12"/>
                  </a:cxn>
                  <a:cxn ang="0">
                    <a:pos x="232" y="4"/>
                  </a:cxn>
                  <a:cxn ang="0">
                    <a:pos x="212" y="2"/>
                  </a:cxn>
                  <a:cxn ang="0">
                    <a:pos x="200" y="0"/>
                  </a:cxn>
                  <a:cxn ang="0">
                    <a:pos x="186" y="8"/>
                  </a:cxn>
                  <a:cxn ang="0">
                    <a:pos x="168" y="4"/>
                  </a:cxn>
                  <a:cxn ang="0">
                    <a:pos x="156" y="6"/>
                  </a:cxn>
                  <a:cxn ang="0">
                    <a:pos x="132" y="10"/>
                  </a:cxn>
                  <a:cxn ang="0">
                    <a:pos x="118" y="18"/>
                  </a:cxn>
                  <a:cxn ang="0">
                    <a:pos x="104" y="24"/>
                  </a:cxn>
                  <a:cxn ang="0">
                    <a:pos x="88" y="34"/>
                  </a:cxn>
                  <a:cxn ang="0">
                    <a:pos x="88" y="38"/>
                  </a:cxn>
                  <a:cxn ang="0">
                    <a:pos x="90" y="40"/>
                  </a:cxn>
                  <a:cxn ang="0">
                    <a:pos x="92" y="44"/>
                  </a:cxn>
                  <a:cxn ang="0">
                    <a:pos x="92" y="56"/>
                  </a:cxn>
                  <a:cxn ang="0">
                    <a:pos x="94" y="62"/>
                  </a:cxn>
                  <a:cxn ang="0">
                    <a:pos x="96" y="72"/>
                  </a:cxn>
                  <a:cxn ang="0">
                    <a:pos x="98" y="78"/>
                  </a:cxn>
                  <a:cxn ang="0">
                    <a:pos x="76" y="82"/>
                  </a:cxn>
                  <a:cxn ang="0">
                    <a:pos x="64" y="88"/>
                  </a:cxn>
                  <a:cxn ang="0">
                    <a:pos x="66" y="92"/>
                  </a:cxn>
                  <a:cxn ang="0">
                    <a:pos x="68" y="98"/>
                  </a:cxn>
                  <a:cxn ang="0">
                    <a:pos x="50" y="106"/>
                  </a:cxn>
                  <a:cxn ang="0">
                    <a:pos x="40" y="116"/>
                  </a:cxn>
                  <a:cxn ang="0">
                    <a:pos x="26" y="120"/>
                  </a:cxn>
                  <a:cxn ang="0">
                    <a:pos x="14" y="124"/>
                  </a:cxn>
                  <a:cxn ang="0">
                    <a:pos x="6" y="128"/>
                  </a:cxn>
                  <a:cxn ang="0">
                    <a:pos x="0" y="150"/>
                  </a:cxn>
                  <a:cxn ang="0">
                    <a:pos x="0" y="156"/>
                  </a:cxn>
                </a:cxnLst>
                <a:rect l="0" t="0" r="r" b="b"/>
                <a:pathLst>
                  <a:path w="272" h="276">
                    <a:moveTo>
                      <a:pt x="0" y="156"/>
                    </a:moveTo>
                    <a:lnTo>
                      <a:pt x="12" y="164"/>
                    </a:lnTo>
                    <a:lnTo>
                      <a:pt x="26" y="174"/>
                    </a:lnTo>
                    <a:lnTo>
                      <a:pt x="38" y="182"/>
                    </a:lnTo>
                    <a:lnTo>
                      <a:pt x="50" y="190"/>
                    </a:lnTo>
                    <a:lnTo>
                      <a:pt x="60" y="196"/>
                    </a:lnTo>
                    <a:lnTo>
                      <a:pt x="70" y="204"/>
                    </a:lnTo>
                    <a:lnTo>
                      <a:pt x="80" y="210"/>
                    </a:lnTo>
                    <a:lnTo>
                      <a:pt x="90" y="218"/>
                    </a:lnTo>
                    <a:lnTo>
                      <a:pt x="100" y="224"/>
                    </a:lnTo>
                    <a:lnTo>
                      <a:pt x="110" y="232"/>
                    </a:lnTo>
                    <a:lnTo>
                      <a:pt x="120" y="238"/>
                    </a:lnTo>
                    <a:lnTo>
                      <a:pt x="130" y="244"/>
                    </a:lnTo>
                    <a:lnTo>
                      <a:pt x="130" y="250"/>
                    </a:lnTo>
                    <a:lnTo>
                      <a:pt x="136" y="252"/>
                    </a:lnTo>
                    <a:lnTo>
                      <a:pt x="140" y="258"/>
                    </a:lnTo>
                    <a:lnTo>
                      <a:pt x="144" y="258"/>
                    </a:lnTo>
                    <a:lnTo>
                      <a:pt x="148" y="260"/>
                    </a:lnTo>
                    <a:lnTo>
                      <a:pt x="158" y="264"/>
                    </a:lnTo>
                    <a:lnTo>
                      <a:pt x="158" y="270"/>
                    </a:lnTo>
                    <a:lnTo>
                      <a:pt x="156" y="274"/>
                    </a:lnTo>
                    <a:lnTo>
                      <a:pt x="158" y="276"/>
                    </a:lnTo>
                    <a:lnTo>
                      <a:pt x="170" y="274"/>
                    </a:lnTo>
                    <a:lnTo>
                      <a:pt x="180" y="272"/>
                    </a:lnTo>
                    <a:lnTo>
                      <a:pt x="190" y="268"/>
                    </a:lnTo>
                    <a:lnTo>
                      <a:pt x="198" y="262"/>
                    </a:lnTo>
                    <a:lnTo>
                      <a:pt x="206" y="258"/>
                    </a:lnTo>
                    <a:lnTo>
                      <a:pt x="214" y="252"/>
                    </a:lnTo>
                    <a:lnTo>
                      <a:pt x="220" y="246"/>
                    </a:lnTo>
                    <a:lnTo>
                      <a:pt x="226" y="242"/>
                    </a:lnTo>
                    <a:lnTo>
                      <a:pt x="234" y="238"/>
                    </a:lnTo>
                    <a:lnTo>
                      <a:pt x="240" y="234"/>
                    </a:lnTo>
                    <a:lnTo>
                      <a:pt x="246" y="228"/>
                    </a:lnTo>
                    <a:lnTo>
                      <a:pt x="252" y="224"/>
                    </a:lnTo>
                    <a:lnTo>
                      <a:pt x="258" y="220"/>
                    </a:lnTo>
                    <a:lnTo>
                      <a:pt x="266" y="216"/>
                    </a:lnTo>
                    <a:lnTo>
                      <a:pt x="272" y="212"/>
                    </a:lnTo>
                    <a:lnTo>
                      <a:pt x="266" y="200"/>
                    </a:lnTo>
                    <a:lnTo>
                      <a:pt x="258" y="196"/>
                    </a:lnTo>
                    <a:lnTo>
                      <a:pt x="252" y="196"/>
                    </a:lnTo>
                    <a:lnTo>
                      <a:pt x="248" y="192"/>
                    </a:lnTo>
                    <a:lnTo>
                      <a:pt x="246" y="184"/>
                    </a:lnTo>
                    <a:lnTo>
                      <a:pt x="238" y="172"/>
                    </a:lnTo>
                    <a:lnTo>
                      <a:pt x="240" y="170"/>
                    </a:lnTo>
                    <a:lnTo>
                      <a:pt x="244" y="168"/>
                    </a:lnTo>
                    <a:lnTo>
                      <a:pt x="246" y="148"/>
                    </a:lnTo>
                    <a:lnTo>
                      <a:pt x="242" y="126"/>
                    </a:lnTo>
                    <a:lnTo>
                      <a:pt x="238" y="116"/>
                    </a:lnTo>
                    <a:lnTo>
                      <a:pt x="238" y="112"/>
                    </a:lnTo>
                    <a:lnTo>
                      <a:pt x="240" y="110"/>
                    </a:lnTo>
                    <a:lnTo>
                      <a:pt x="236" y="82"/>
                    </a:lnTo>
                    <a:lnTo>
                      <a:pt x="224" y="76"/>
                    </a:lnTo>
                    <a:lnTo>
                      <a:pt x="224" y="72"/>
                    </a:lnTo>
                    <a:lnTo>
                      <a:pt x="222" y="66"/>
                    </a:lnTo>
                    <a:lnTo>
                      <a:pt x="216" y="64"/>
                    </a:lnTo>
                    <a:lnTo>
                      <a:pt x="214" y="52"/>
                    </a:lnTo>
                    <a:lnTo>
                      <a:pt x="226" y="42"/>
                    </a:lnTo>
                    <a:lnTo>
                      <a:pt x="228" y="34"/>
                    </a:lnTo>
                    <a:lnTo>
                      <a:pt x="226" y="22"/>
                    </a:lnTo>
                    <a:lnTo>
                      <a:pt x="228" y="12"/>
                    </a:lnTo>
                    <a:lnTo>
                      <a:pt x="226" y="10"/>
                    </a:lnTo>
                    <a:lnTo>
                      <a:pt x="232" y="4"/>
                    </a:lnTo>
                    <a:lnTo>
                      <a:pt x="220" y="4"/>
                    </a:lnTo>
                    <a:lnTo>
                      <a:pt x="212" y="2"/>
                    </a:lnTo>
                    <a:lnTo>
                      <a:pt x="208" y="4"/>
                    </a:lnTo>
                    <a:lnTo>
                      <a:pt x="200" y="0"/>
                    </a:lnTo>
                    <a:lnTo>
                      <a:pt x="198" y="4"/>
                    </a:lnTo>
                    <a:lnTo>
                      <a:pt x="186" y="8"/>
                    </a:lnTo>
                    <a:lnTo>
                      <a:pt x="182" y="4"/>
                    </a:lnTo>
                    <a:lnTo>
                      <a:pt x="168" y="4"/>
                    </a:lnTo>
                    <a:lnTo>
                      <a:pt x="162" y="6"/>
                    </a:lnTo>
                    <a:lnTo>
                      <a:pt x="156" y="6"/>
                    </a:lnTo>
                    <a:lnTo>
                      <a:pt x="152" y="10"/>
                    </a:lnTo>
                    <a:lnTo>
                      <a:pt x="132" y="10"/>
                    </a:lnTo>
                    <a:lnTo>
                      <a:pt x="120" y="16"/>
                    </a:lnTo>
                    <a:lnTo>
                      <a:pt x="118" y="18"/>
                    </a:lnTo>
                    <a:lnTo>
                      <a:pt x="116" y="22"/>
                    </a:lnTo>
                    <a:lnTo>
                      <a:pt x="104" y="24"/>
                    </a:lnTo>
                    <a:lnTo>
                      <a:pt x="98" y="30"/>
                    </a:lnTo>
                    <a:lnTo>
                      <a:pt x="88" y="34"/>
                    </a:lnTo>
                    <a:lnTo>
                      <a:pt x="88" y="36"/>
                    </a:lnTo>
                    <a:lnTo>
                      <a:pt x="88" y="38"/>
                    </a:lnTo>
                    <a:lnTo>
                      <a:pt x="92" y="40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50"/>
                    </a:lnTo>
                    <a:lnTo>
                      <a:pt x="92" y="56"/>
                    </a:lnTo>
                    <a:lnTo>
                      <a:pt x="94" y="58"/>
                    </a:lnTo>
                    <a:lnTo>
                      <a:pt x="94" y="62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102" y="74"/>
                    </a:lnTo>
                    <a:lnTo>
                      <a:pt x="98" y="78"/>
                    </a:lnTo>
                    <a:lnTo>
                      <a:pt x="100" y="82"/>
                    </a:lnTo>
                    <a:lnTo>
                      <a:pt x="76" y="82"/>
                    </a:lnTo>
                    <a:lnTo>
                      <a:pt x="76" y="86"/>
                    </a:lnTo>
                    <a:lnTo>
                      <a:pt x="64" y="88"/>
                    </a:lnTo>
                    <a:lnTo>
                      <a:pt x="64" y="92"/>
                    </a:lnTo>
                    <a:lnTo>
                      <a:pt x="66" y="92"/>
                    </a:lnTo>
                    <a:lnTo>
                      <a:pt x="64" y="96"/>
                    </a:lnTo>
                    <a:lnTo>
                      <a:pt x="68" y="98"/>
                    </a:lnTo>
                    <a:lnTo>
                      <a:pt x="66" y="100"/>
                    </a:lnTo>
                    <a:lnTo>
                      <a:pt x="50" y="106"/>
                    </a:lnTo>
                    <a:lnTo>
                      <a:pt x="46" y="112"/>
                    </a:lnTo>
                    <a:lnTo>
                      <a:pt x="40" y="116"/>
                    </a:lnTo>
                    <a:lnTo>
                      <a:pt x="28" y="116"/>
                    </a:lnTo>
                    <a:lnTo>
                      <a:pt x="26" y="120"/>
                    </a:lnTo>
                    <a:lnTo>
                      <a:pt x="20" y="120"/>
                    </a:lnTo>
                    <a:lnTo>
                      <a:pt x="14" y="124"/>
                    </a:lnTo>
                    <a:lnTo>
                      <a:pt x="12" y="124"/>
                    </a:lnTo>
                    <a:lnTo>
                      <a:pt x="6" y="128"/>
                    </a:lnTo>
                    <a:lnTo>
                      <a:pt x="0" y="132"/>
                    </a:lnTo>
                    <a:lnTo>
                      <a:pt x="0" y="150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7" name="Freeform 378">
                <a:extLst>
                  <a:ext uri="{FF2B5EF4-FFF2-40B4-BE49-F238E27FC236}">
                    <a16:creationId xmlns="" xmlns:a16="http://schemas.microsoft.com/office/drawing/2014/main" id="{1DABC620-7FF8-4DBE-95C5-77C048172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990" y="3922714"/>
                <a:ext cx="346075" cy="330200"/>
              </a:xfrm>
              <a:custGeom>
                <a:avLst/>
                <a:gdLst/>
                <a:ahLst/>
                <a:cxnLst>
                  <a:cxn ang="0">
                    <a:pos x="44" y="134"/>
                  </a:cxn>
                  <a:cxn ang="0">
                    <a:pos x="74" y="134"/>
                  </a:cxn>
                  <a:cxn ang="0">
                    <a:pos x="92" y="124"/>
                  </a:cxn>
                  <a:cxn ang="0">
                    <a:pos x="84" y="108"/>
                  </a:cxn>
                  <a:cxn ang="0">
                    <a:pos x="82" y="78"/>
                  </a:cxn>
                  <a:cxn ang="0">
                    <a:pos x="78" y="46"/>
                  </a:cxn>
                  <a:cxn ang="0">
                    <a:pos x="76" y="16"/>
                  </a:cxn>
                  <a:cxn ang="0">
                    <a:pos x="86" y="0"/>
                  </a:cxn>
                  <a:cxn ang="0">
                    <a:pos x="108" y="6"/>
                  </a:cxn>
                  <a:cxn ang="0">
                    <a:pos x="128" y="20"/>
                  </a:cxn>
                  <a:cxn ang="0">
                    <a:pos x="148" y="34"/>
                  </a:cxn>
                  <a:cxn ang="0">
                    <a:pos x="168" y="48"/>
                  </a:cxn>
                  <a:cxn ang="0">
                    <a:pos x="178" y="60"/>
                  </a:cxn>
                  <a:cxn ang="0">
                    <a:pos x="188" y="68"/>
                  </a:cxn>
                  <a:cxn ang="0">
                    <a:pos x="196" y="70"/>
                  </a:cxn>
                  <a:cxn ang="0">
                    <a:pos x="206" y="80"/>
                  </a:cxn>
                  <a:cxn ang="0">
                    <a:pos x="206" y="86"/>
                  </a:cxn>
                  <a:cxn ang="0">
                    <a:pos x="218" y="94"/>
                  </a:cxn>
                  <a:cxn ang="0">
                    <a:pos x="218" y="116"/>
                  </a:cxn>
                  <a:cxn ang="0">
                    <a:pos x="214" y="128"/>
                  </a:cxn>
                  <a:cxn ang="0">
                    <a:pos x="194" y="136"/>
                  </a:cxn>
                  <a:cxn ang="0">
                    <a:pos x="174" y="142"/>
                  </a:cxn>
                  <a:cxn ang="0">
                    <a:pos x="152" y="144"/>
                  </a:cxn>
                  <a:cxn ang="0">
                    <a:pos x="112" y="166"/>
                  </a:cxn>
                  <a:cxn ang="0">
                    <a:pos x="96" y="190"/>
                  </a:cxn>
                  <a:cxn ang="0">
                    <a:pos x="94" y="206"/>
                  </a:cxn>
                  <a:cxn ang="0">
                    <a:pos x="88" y="204"/>
                  </a:cxn>
                  <a:cxn ang="0">
                    <a:pos x="82" y="206"/>
                  </a:cxn>
                  <a:cxn ang="0">
                    <a:pos x="80" y="200"/>
                  </a:cxn>
                  <a:cxn ang="0">
                    <a:pos x="76" y="202"/>
                  </a:cxn>
                  <a:cxn ang="0">
                    <a:pos x="74" y="204"/>
                  </a:cxn>
                  <a:cxn ang="0">
                    <a:pos x="68" y="208"/>
                  </a:cxn>
                  <a:cxn ang="0">
                    <a:pos x="64" y="206"/>
                  </a:cxn>
                  <a:cxn ang="0">
                    <a:pos x="56" y="208"/>
                  </a:cxn>
                  <a:cxn ang="0">
                    <a:pos x="52" y="196"/>
                  </a:cxn>
                  <a:cxn ang="0">
                    <a:pos x="48" y="198"/>
                  </a:cxn>
                  <a:cxn ang="0">
                    <a:pos x="52" y="192"/>
                  </a:cxn>
                  <a:cxn ang="0">
                    <a:pos x="48" y="190"/>
                  </a:cxn>
                  <a:cxn ang="0">
                    <a:pos x="46" y="188"/>
                  </a:cxn>
                  <a:cxn ang="0">
                    <a:pos x="44" y="180"/>
                  </a:cxn>
                  <a:cxn ang="0">
                    <a:pos x="42" y="176"/>
                  </a:cxn>
                  <a:cxn ang="0">
                    <a:pos x="38" y="178"/>
                  </a:cxn>
                  <a:cxn ang="0">
                    <a:pos x="34" y="182"/>
                  </a:cxn>
                  <a:cxn ang="0">
                    <a:pos x="20" y="184"/>
                  </a:cxn>
                  <a:cxn ang="0">
                    <a:pos x="14" y="182"/>
                  </a:cxn>
                  <a:cxn ang="0">
                    <a:pos x="10" y="180"/>
                  </a:cxn>
                  <a:cxn ang="0">
                    <a:pos x="12" y="170"/>
                  </a:cxn>
                  <a:cxn ang="0">
                    <a:pos x="4" y="164"/>
                  </a:cxn>
                  <a:cxn ang="0">
                    <a:pos x="4" y="156"/>
                  </a:cxn>
                  <a:cxn ang="0">
                    <a:pos x="0" y="150"/>
                  </a:cxn>
                  <a:cxn ang="0">
                    <a:pos x="6" y="140"/>
                  </a:cxn>
                  <a:cxn ang="0">
                    <a:pos x="14" y="130"/>
                  </a:cxn>
                  <a:cxn ang="0">
                    <a:pos x="22" y="140"/>
                  </a:cxn>
                  <a:cxn ang="0">
                    <a:pos x="28" y="134"/>
                  </a:cxn>
                </a:cxnLst>
                <a:rect l="0" t="0" r="r" b="b"/>
                <a:pathLst>
                  <a:path w="218" h="208">
                    <a:moveTo>
                      <a:pt x="28" y="134"/>
                    </a:moveTo>
                    <a:lnTo>
                      <a:pt x="44" y="134"/>
                    </a:lnTo>
                    <a:lnTo>
                      <a:pt x="58" y="134"/>
                    </a:lnTo>
                    <a:lnTo>
                      <a:pt x="74" y="134"/>
                    </a:lnTo>
                    <a:lnTo>
                      <a:pt x="88" y="136"/>
                    </a:lnTo>
                    <a:lnTo>
                      <a:pt x="92" y="124"/>
                    </a:lnTo>
                    <a:lnTo>
                      <a:pt x="86" y="122"/>
                    </a:lnTo>
                    <a:lnTo>
                      <a:pt x="84" y="108"/>
                    </a:lnTo>
                    <a:lnTo>
                      <a:pt x="84" y="92"/>
                    </a:lnTo>
                    <a:lnTo>
                      <a:pt x="82" y="78"/>
                    </a:lnTo>
                    <a:lnTo>
                      <a:pt x="80" y="62"/>
                    </a:lnTo>
                    <a:lnTo>
                      <a:pt x="78" y="46"/>
                    </a:lnTo>
                    <a:lnTo>
                      <a:pt x="78" y="32"/>
                    </a:lnTo>
                    <a:lnTo>
                      <a:pt x="76" y="16"/>
                    </a:lnTo>
                    <a:lnTo>
                      <a:pt x="74" y="0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108" y="6"/>
                    </a:lnTo>
                    <a:lnTo>
                      <a:pt x="118" y="14"/>
                    </a:lnTo>
                    <a:lnTo>
                      <a:pt x="128" y="20"/>
                    </a:lnTo>
                    <a:lnTo>
                      <a:pt x="138" y="28"/>
                    </a:lnTo>
                    <a:lnTo>
                      <a:pt x="148" y="34"/>
                    </a:lnTo>
                    <a:lnTo>
                      <a:pt x="158" y="42"/>
                    </a:lnTo>
                    <a:lnTo>
                      <a:pt x="168" y="48"/>
                    </a:lnTo>
                    <a:lnTo>
                      <a:pt x="178" y="54"/>
                    </a:lnTo>
                    <a:lnTo>
                      <a:pt x="178" y="60"/>
                    </a:lnTo>
                    <a:lnTo>
                      <a:pt x="184" y="62"/>
                    </a:lnTo>
                    <a:lnTo>
                      <a:pt x="188" y="68"/>
                    </a:lnTo>
                    <a:lnTo>
                      <a:pt x="192" y="68"/>
                    </a:lnTo>
                    <a:lnTo>
                      <a:pt x="196" y="70"/>
                    </a:lnTo>
                    <a:lnTo>
                      <a:pt x="206" y="74"/>
                    </a:lnTo>
                    <a:lnTo>
                      <a:pt x="206" y="80"/>
                    </a:lnTo>
                    <a:lnTo>
                      <a:pt x="204" y="84"/>
                    </a:lnTo>
                    <a:lnTo>
                      <a:pt x="206" y="86"/>
                    </a:lnTo>
                    <a:lnTo>
                      <a:pt x="218" y="84"/>
                    </a:lnTo>
                    <a:lnTo>
                      <a:pt x="218" y="94"/>
                    </a:lnTo>
                    <a:lnTo>
                      <a:pt x="218" y="106"/>
                    </a:lnTo>
                    <a:lnTo>
                      <a:pt x="218" y="116"/>
                    </a:lnTo>
                    <a:lnTo>
                      <a:pt x="218" y="128"/>
                    </a:lnTo>
                    <a:lnTo>
                      <a:pt x="214" y="128"/>
                    </a:lnTo>
                    <a:lnTo>
                      <a:pt x="210" y="136"/>
                    </a:lnTo>
                    <a:lnTo>
                      <a:pt x="194" y="136"/>
                    </a:lnTo>
                    <a:lnTo>
                      <a:pt x="180" y="138"/>
                    </a:lnTo>
                    <a:lnTo>
                      <a:pt x="174" y="142"/>
                    </a:lnTo>
                    <a:lnTo>
                      <a:pt x="166" y="142"/>
                    </a:lnTo>
                    <a:lnTo>
                      <a:pt x="152" y="144"/>
                    </a:lnTo>
                    <a:lnTo>
                      <a:pt x="130" y="160"/>
                    </a:lnTo>
                    <a:lnTo>
                      <a:pt x="112" y="166"/>
                    </a:lnTo>
                    <a:lnTo>
                      <a:pt x="106" y="180"/>
                    </a:lnTo>
                    <a:lnTo>
                      <a:pt x="96" y="190"/>
                    </a:lnTo>
                    <a:lnTo>
                      <a:pt x="94" y="196"/>
                    </a:lnTo>
                    <a:lnTo>
                      <a:pt x="94" y="206"/>
                    </a:lnTo>
                    <a:lnTo>
                      <a:pt x="90" y="206"/>
                    </a:lnTo>
                    <a:lnTo>
                      <a:pt x="88" y="204"/>
                    </a:lnTo>
                    <a:lnTo>
                      <a:pt x="86" y="204"/>
                    </a:lnTo>
                    <a:lnTo>
                      <a:pt x="82" y="206"/>
                    </a:lnTo>
                    <a:lnTo>
                      <a:pt x="80" y="206"/>
                    </a:lnTo>
                    <a:lnTo>
                      <a:pt x="80" y="200"/>
                    </a:lnTo>
                    <a:lnTo>
                      <a:pt x="78" y="200"/>
                    </a:lnTo>
                    <a:lnTo>
                      <a:pt x="76" y="202"/>
                    </a:lnTo>
                    <a:lnTo>
                      <a:pt x="74" y="200"/>
                    </a:lnTo>
                    <a:lnTo>
                      <a:pt x="74" y="204"/>
                    </a:lnTo>
                    <a:lnTo>
                      <a:pt x="70" y="206"/>
                    </a:lnTo>
                    <a:lnTo>
                      <a:pt x="68" y="208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2" y="204"/>
                    </a:lnTo>
                    <a:lnTo>
                      <a:pt x="56" y="208"/>
                    </a:lnTo>
                    <a:lnTo>
                      <a:pt x="52" y="202"/>
                    </a:lnTo>
                    <a:lnTo>
                      <a:pt x="52" y="196"/>
                    </a:lnTo>
                    <a:lnTo>
                      <a:pt x="50" y="196"/>
                    </a:lnTo>
                    <a:lnTo>
                      <a:pt x="48" y="198"/>
                    </a:lnTo>
                    <a:lnTo>
                      <a:pt x="48" y="196"/>
                    </a:lnTo>
                    <a:lnTo>
                      <a:pt x="52" y="192"/>
                    </a:lnTo>
                    <a:lnTo>
                      <a:pt x="50" y="190"/>
                    </a:lnTo>
                    <a:lnTo>
                      <a:pt x="48" y="190"/>
                    </a:lnTo>
                    <a:lnTo>
                      <a:pt x="46" y="186"/>
                    </a:lnTo>
                    <a:lnTo>
                      <a:pt x="46" y="188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42" y="180"/>
                    </a:lnTo>
                    <a:lnTo>
                      <a:pt x="42" y="176"/>
                    </a:lnTo>
                    <a:lnTo>
                      <a:pt x="38" y="176"/>
                    </a:lnTo>
                    <a:lnTo>
                      <a:pt x="38" y="178"/>
                    </a:lnTo>
                    <a:lnTo>
                      <a:pt x="34" y="180"/>
                    </a:lnTo>
                    <a:lnTo>
                      <a:pt x="34" y="182"/>
                    </a:lnTo>
                    <a:lnTo>
                      <a:pt x="26" y="180"/>
                    </a:lnTo>
                    <a:lnTo>
                      <a:pt x="20" y="184"/>
                    </a:lnTo>
                    <a:lnTo>
                      <a:pt x="16" y="180"/>
                    </a:lnTo>
                    <a:lnTo>
                      <a:pt x="14" y="182"/>
                    </a:lnTo>
                    <a:lnTo>
                      <a:pt x="10" y="182"/>
                    </a:lnTo>
                    <a:lnTo>
                      <a:pt x="10" y="180"/>
                    </a:lnTo>
                    <a:lnTo>
                      <a:pt x="12" y="176"/>
                    </a:lnTo>
                    <a:lnTo>
                      <a:pt x="12" y="170"/>
                    </a:lnTo>
                    <a:lnTo>
                      <a:pt x="8" y="164"/>
                    </a:lnTo>
                    <a:lnTo>
                      <a:pt x="4" y="164"/>
                    </a:lnTo>
                    <a:lnTo>
                      <a:pt x="2" y="160"/>
                    </a:lnTo>
                    <a:lnTo>
                      <a:pt x="4" y="156"/>
                    </a:lnTo>
                    <a:lnTo>
                      <a:pt x="2" y="152"/>
                    </a:lnTo>
                    <a:lnTo>
                      <a:pt x="0" y="150"/>
                    </a:lnTo>
                    <a:lnTo>
                      <a:pt x="0" y="144"/>
                    </a:lnTo>
                    <a:lnTo>
                      <a:pt x="6" y="140"/>
                    </a:lnTo>
                    <a:lnTo>
                      <a:pt x="10" y="130"/>
                    </a:lnTo>
                    <a:lnTo>
                      <a:pt x="14" y="130"/>
                    </a:lnTo>
                    <a:lnTo>
                      <a:pt x="18" y="138"/>
                    </a:lnTo>
                    <a:lnTo>
                      <a:pt x="22" y="140"/>
                    </a:lnTo>
                    <a:lnTo>
                      <a:pt x="28" y="134"/>
                    </a:lnTo>
                    <a:lnTo>
                      <a:pt x="28" y="13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8" name="Freeform 379">
                <a:extLst>
                  <a:ext uri="{FF2B5EF4-FFF2-40B4-BE49-F238E27FC236}">
                    <a16:creationId xmlns="" xmlns:a16="http://schemas.microsoft.com/office/drawing/2014/main" id="{B30BA141-0306-4CCB-B758-5560F4387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214" y="4148139"/>
                <a:ext cx="158750" cy="117476"/>
              </a:xfrm>
              <a:custGeom>
                <a:avLst/>
                <a:gdLst/>
                <a:ahLst/>
                <a:cxnLst>
                  <a:cxn ang="0">
                    <a:pos x="34" y="74"/>
                  </a:cxn>
                  <a:cxn ang="0">
                    <a:pos x="32" y="64"/>
                  </a:cxn>
                  <a:cxn ang="0">
                    <a:pos x="30" y="58"/>
                  </a:cxn>
                  <a:cxn ang="0">
                    <a:pos x="32" y="54"/>
                  </a:cxn>
                  <a:cxn ang="0">
                    <a:pos x="58" y="56"/>
                  </a:cxn>
                  <a:cxn ang="0">
                    <a:pos x="68" y="54"/>
                  </a:cxn>
                  <a:cxn ang="0">
                    <a:pos x="72" y="56"/>
                  </a:cxn>
                  <a:cxn ang="0">
                    <a:pos x="76" y="56"/>
                  </a:cxn>
                  <a:cxn ang="0">
                    <a:pos x="80" y="54"/>
                  </a:cxn>
                  <a:cxn ang="0">
                    <a:pos x="88" y="48"/>
                  </a:cxn>
                  <a:cxn ang="0">
                    <a:pos x="96" y="48"/>
                  </a:cxn>
                  <a:cxn ang="0">
                    <a:pos x="100" y="42"/>
                  </a:cxn>
                  <a:cxn ang="0">
                    <a:pos x="96" y="38"/>
                  </a:cxn>
                  <a:cxn ang="0">
                    <a:pos x="96" y="36"/>
                  </a:cxn>
                  <a:cxn ang="0">
                    <a:pos x="98" y="34"/>
                  </a:cxn>
                  <a:cxn ang="0">
                    <a:pos x="98" y="32"/>
                  </a:cxn>
                  <a:cxn ang="0">
                    <a:pos x="94" y="30"/>
                  </a:cxn>
                  <a:cxn ang="0">
                    <a:pos x="92" y="32"/>
                  </a:cxn>
                  <a:cxn ang="0">
                    <a:pos x="86" y="30"/>
                  </a:cxn>
                  <a:cxn ang="0">
                    <a:pos x="80" y="20"/>
                  </a:cxn>
                  <a:cxn ang="0">
                    <a:pos x="74" y="14"/>
                  </a:cxn>
                  <a:cxn ang="0">
                    <a:pos x="72" y="8"/>
                  </a:cxn>
                  <a:cxn ang="0">
                    <a:pos x="70" y="6"/>
                  </a:cxn>
                  <a:cxn ang="0">
                    <a:pos x="72" y="0"/>
                  </a:cxn>
                  <a:cxn ang="0">
                    <a:pos x="58" y="2"/>
                  </a:cxn>
                  <a:cxn ang="0">
                    <a:pos x="36" y="18"/>
                  </a:cxn>
                  <a:cxn ang="0">
                    <a:pos x="18" y="24"/>
                  </a:cxn>
                  <a:cxn ang="0">
                    <a:pos x="12" y="38"/>
                  </a:cxn>
                  <a:cxn ang="0">
                    <a:pos x="2" y="48"/>
                  </a:cxn>
                  <a:cxn ang="0">
                    <a:pos x="0" y="54"/>
                  </a:cxn>
                  <a:cxn ang="0">
                    <a:pos x="0" y="64"/>
                  </a:cxn>
                  <a:cxn ang="0">
                    <a:pos x="2" y="70"/>
                  </a:cxn>
                  <a:cxn ang="0">
                    <a:pos x="6" y="72"/>
                  </a:cxn>
                  <a:cxn ang="0">
                    <a:pos x="8" y="70"/>
                  </a:cxn>
                  <a:cxn ang="0">
                    <a:pos x="10" y="72"/>
                  </a:cxn>
                  <a:cxn ang="0">
                    <a:pos x="12" y="70"/>
                  </a:cxn>
                  <a:cxn ang="0">
                    <a:pos x="20" y="68"/>
                  </a:cxn>
                  <a:cxn ang="0">
                    <a:pos x="26" y="70"/>
                  </a:cxn>
                  <a:cxn ang="0">
                    <a:pos x="26" y="68"/>
                  </a:cxn>
                  <a:cxn ang="0">
                    <a:pos x="30" y="74"/>
                  </a:cxn>
                  <a:cxn ang="0">
                    <a:pos x="34" y="74"/>
                  </a:cxn>
                  <a:cxn ang="0">
                    <a:pos x="34" y="74"/>
                  </a:cxn>
                </a:cxnLst>
                <a:rect l="0" t="0" r="r" b="b"/>
                <a:pathLst>
                  <a:path w="100" h="74">
                    <a:moveTo>
                      <a:pt x="34" y="74"/>
                    </a:moveTo>
                    <a:lnTo>
                      <a:pt x="32" y="64"/>
                    </a:lnTo>
                    <a:lnTo>
                      <a:pt x="30" y="58"/>
                    </a:lnTo>
                    <a:lnTo>
                      <a:pt x="32" y="54"/>
                    </a:lnTo>
                    <a:lnTo>
                      <a:pt x="58" y="56"/>
                    </a:lnTo>
                    <a:lnTo>
                      <a:pt x="68" y="54"/>
                    </a:lnTo>
                    <a:lnTo>
                      <a:pt x="72" y="56"/>
                    </a:lnTo>
                    <a:lnTo>
                      <a:pt x="76" y="56"/>
                    </a:lnTo>
                    <a:lnTo>
                      <a:pt x="80" y="54"/>
                    </a:lnTo>
                    <a:lnTo>
                      <a:pt x="88" y="48"/>
                    </a:lnTo>
                    <a:lnTo>
                      <a:pt x="96" y="48"/>
                    </a:lnTo>
                    <a:lnTo>
                      <a:pt x="100" y="42"/>
                    </a:lnTo>
                    <a:lnTo>
                      <a:pt x="96" y="38"/>
                    </a:lnTo>
                    <a:lnTo>
                      <a:pt x="96" y="36"/>
                    </a:lnTo>
                    <a:lnTo>
                      <a:pt x="98" y="34"/>
                    </a:lnTo>
                    <a:lnTo>
                      <a:pt x="98" y="32"/>
                    </a:lnTo>
                    <a:lnTo>
                      <a:pt x="94" y="30"/>
                    </a:lnTo>
                    <a:lnTo>
                      <a:pt x="92" y="32"/>
                    </a:lnTo>
                    <a:lnTo>
                      <a:pt x="86" y="30"/>
                    </a:lnTo>
                    <a:lnTo>
                      <a:pt x="80" y="20"/>
                    </a:lnTo>
                    <a:lnTo>
                      <a:pt x="74" y="14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2" y="0"/>
                    </a:lnTo>
                    <a:lnTo>
                      <a:pt x="58" y="2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12" y="38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20" y="68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30" y="74"/>
                    </a:lnTo>
                    <a:lnTo>
                      <a:pt x="34" y="74"/>
                    </a:lnTo>
                    <a:lnTo>
                      <a:pt x="34" y="7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59" name="Freeform 380">
                <a:extLst>
                  <a:ext uri="{FF2B5EF4-FFF2-40B4-BE49-F238E27FC236}">
                    <a16:creationId xmlns="" xmlns:a16="http://schemas.microsoft.com/office/drawing/2014/main" id="{A41F3080-0804-4EA9-8C82-D33D00FFD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3165" y="4383089"/>
                <a:ext cx="111126" cy="114300"/>
              </a:xfrm>
              <a:custGeom>
                <a:avLst/>
                <a:gdLst/>
                <a:ahLst/>
                <a:cxnLst>
                  <a:cxn ang="0">
                    <a:pos x="10" y="38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6" y="34"/>
                  </a:cxn>
                  <a:cxn ang="0">
                    <a:pos x="20" y="32"/>
                  </a:cxn>
                  <a:cxn ang="0">
                    <a:pos x="22" y="28"/>
                  </a:cxn>
                  <a:cxn ang="0">
                    <a:pos x="22" y="24"/>
                  </a:cxn>
                  <a:cxn ang="0">
                    <a:pos x="20" y="24"/>
                  </a:cxn>
                  <a:cxn ang="0">
                    <a:pos x="16" y="22"/>
                  </a:cxn>
                  <a:cxn ang="0">
                    <a:pos x="14" y="18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50" y="4"/>
                  </a:cxn>
                  <a:cxn ang="0">
                    <a:pos x="56" y="0"/>
                  </a:cxn>
                  <a:cxn ang="0">
                    <a:pos x="60" y="2"/>
                  </a:cxn>
                  <a:cxn ang="0">
                    <a:pos x="64" y="12"/>
                  </a:cxn>
                  <a:cxn ang="0">
                    <a:pos x="68" y="16"/>
                  </a:cxn>
                  <a:cxn ang="0">
                    <a:pos x="70" y="26"/>
                  </a:cxn>
                  <a:cxn ang="0">
                    <a:pos x="68" y="34"/>
                  </a:cxn>
                  <a:cxn ang="0">
                    <a:pos x="56" y="50"/>
                  </a:cxn>
                  <a:cxn ang="0">
                    <a:pos x="56" y="50"/>
                  </a:cxn>
                  <a:cxn ang="0">
                    <a:pos x="56" y="52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0"/>
                  </a:cxn>
                  <a:cxn ang="0">
                    <a:pos x="46" y="50"/>
                  </a:cxn>
                  <a:cxn ang="0">
                    <a:pos x="44" y="54"/>
                  </a:cxn>
                  <a:cxn ang="0">
                    <a:pos x="42" y="52"/>
                  </a:cxn>
                  <a:cxn ang="0">
                    <a:pos x="40" y="52"/>
                  </a:cxn>
                  <a:cxn ang="0">
                    <a:pos x="38" y="52"/>
                  </a:cxn>
                  <a:cxn ang="0">
                    <a:pos x="38" y="52"/>
                  </a:cxn>
                  <a:cxn ang="0">
                    <a:pos x="36" y="54"/>
                  </a:cxn>
                  <a:cxn ang="0">
                    <a:pos x="34" y="52"/>
                  </a:cxn>
                  <a:cxn ang="0">
                    <a:pos x="34" y="54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8" y="58"/>
                  </a:cxn>
                  <a:cxn ang="0">
                    <a:pos x="28" y="58"/>
                  </a:cxn>
                  <a:cxn ang="0">
                    <a:pos x="26" y="66"/>
                  </a:cxn>
                  <a:cxn ang="0">
                    <a:pos x="28" y="66"/>
                  </a:cxn>
                  <a:cxn ang="0">
                    <a:pos x="10" y="68"/>
                  </a:cxn>
                  <a:cxn ang="0">
                    <a:pos x="6" y="68"/>
                  </a:cxn>
                  <a:cxn ang="0">
                    <a:pos x="4" y="72"/>
                  </a:cxn>
                  <a:cxn ang="0">
                    <a:pos x="0" y="7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2" y="48"/>
                  </a:cxn>
                  <a:cxn ang="0">
                    <a:pos x="10" y="38"/>
                  </a:cxn>
                  <a:cxn ang="0">
                    <a:pos x="10" y="38"/>
                  </a:cxn>
                </a:cxnLst>
                <a:rect l="0" t="0" r="r" b="b"/>
                <a:pathLst>
                  <a:path w="70" h="72">
                    <a:moveTo>
                      <a:pt x="10" y="38"/>
                    </a:moveTo>
                    <a:lnTo>
                      <a:pt x="10" y="40"/>
                    </a:lnTo>
                    <a:lnTo>
                      <a:pt x="12" y="40"/>
                    </a:lnTo>
                    <a:lnTo>
                      <a:pt x="16" y="34"/>
                    </a:lnTo>
                    <a:lnTo>
                      <a:pt x="20" y="32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6" y="22"/>
                    </a:lnTo>
                    <a:lnTo>
                      <a:pt x="14" y="18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50" y="4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12"/>
                    </a:lnTo>
                    <a:lnTo>
                      <a:pt x="68" y="16"/>
                    </a:lnTo>
                    <a:lnTo>
                      <a:pt x="70" y="26"/>
                    </a:lnTo>
                    <a:lnTo>
                      <a:pt x="68" y="34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4" y="54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34" y="54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72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10" y="38"/>
                    </a:lnTo>
                    <a:lnTo>
                      <a:pt x="10" y="3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0" name="Freeform 381">
                <a:extLst>
                  <a:ext uri="{FF2B5EF4-FFF2-40B4-BE49-F238E27FC236}">
                    <a16:creationId xmlns="" xmlns:a16="http://schemas.microsoft.com/office/drawing/2014/main" id="{C49B102A-CF9A-4FF8-AFC0-800E84744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889" y="3967163"/>
                <a:ext cx="352425" cy="425451"/>
              </a:xfrm>
              <a:custGeom>
                <a:avLst/>
                <a:gdLst/>
                <a:ahLst/>
                <a:cxnLst>
                  <a:cxn ang="0">
                    <a:pos x="28" y="64"/>
                  </a:cxn>
                  <a:cxn ang="0">
                    <a:pos x="28" y="90"/>
                  </a:cxn>
                  <a:cxn ang="0">
                    <a:pos x="14" y="104"/>
                  </a:cxn>
                  <a:cxn ang="0">
                    <a:pos x="6" y="120"/>
                  </a:cxn>
                  <a:cxn ang="0">
                    <a:pos x="2" y="130"/>
                  </a:cxn>
                  <a:cxn ang="0">
                    <a:pos x="0" y="142"/>
                  </a:cxn>
                  <a:cxn ang="0">
                    <a:pos x="6" y="144"/>
                  </a:cxn>
                  <a:cxn ang="0">
                    <a:pos x="14" y="164"/>
                  </a:cxn>
                  <a:cxn ang="0">
                    <a:pos x="12" y="168"/>
                  </a:cxn>
                  <a:cxn ang="0">
                    <a:pos x="22" y="186"/>
                  </a:cxn>
                  <a:cxn ang="0">
                    <a:pos x="24" y="200"/>
                  </a:cxn>
                  <a:cxn ang="0">
                    <a:pos x="32" y="204"/>
                  </a:cxn>
                  <a:cxn ang="0">
                    <a:pos x="44" y="208"/>
                  </a:cxn>
                  <a:cxn ang="0">
                    <a:pos x="58" y="224"/>
                  </a:cxn>
                  <a:cxn ang="0">
                    <a:pos x="72" y="240"/>
                  </a:cxn>
                  <a:cxn ang="0">
                    <a:pos x="84" y="256"/>
                  </a:cxn>
                  <a:cxn ang="0">
                    <a:pos x="92" y="256"/>
                  </a:cxn>
                  <a:cxn ang="0">
                    <a:pos x="104" y="254"/>
                  </a:cxn>
                  <a:cxn ang="0">
                    <a:pos x="122" y="268"/>
                  </a:cxn>
                  <a:cxn ang="0">
                    <a:pos x="134" y="266"/>
                  </a:cxn>
                  <a:cxn ang="0">
                    <a:pos x="146" y="266"/>
                  </a:cxn>
                  <a:cxn ang="0">
                    <a:pos x="162" y="262"/>
                  </a:cxn>
                  <a:cxn ang="0">
                    <a:pos x="186" y="254"/>
                  </a:cxn>
                  <a:cxn ang="0">
                    <a:pos x="178" y="242"/>
                  </a:cxn>
                  <a:cxn ang="0">
                    <a:pos x="164" y="222"/>
                  </a:cxn>
                  <a:cxn ang="0">
                    <a:pos x="148" y="210"/>
                  </a:cxn>
                  <a:cxn ang="0">
                    <a:pos x="152" y="204"/>
                  </a:cxn>
                  <a:cxn ang="0">
                    <a:pos x="164" y="200"/>
                  </a:cxn>
                  <a:cxn ang="0">
                    <a:pos x="166" y="176"/>
                  </a:cxn>
                  <a:cxn ang="0">
                    <a:pos x="174" y="168"/>
                  </a:cxn>
                  <a:cxn ang="0">
                    <a:pos x="186" y="146"/>
                  </a:cxn>
                  <a:cxn ang="0">
                    <a:pos x="196" y="128"/>
                  </a:cxn>
                  <a:cxn ang="0">
                    <a:pos x="194" y="116"/>
                  </a:cxn>
                  <a:cxn ang="0">
                    <a:pos x="206" y="84"/>
                  </a:cxn>
                  <a:cxn ang="0">
                    <a:pos x="220" y="78"/>
                  </a:cxn>
                  <a:cxn ang="0">
                    <a:pos x="220" y="68"/>
                  </a:cxn>
                  <a:cxn ang="0">
                    <a:pos x="216" y="64"/>
                  </a:cxn>
                  <a:cxn ang="0">
                    <a:pos x="206" y="60"/>
                  </a:cxn>
                  <a:cxn ang="0">
                    <a:pos x="204" y="28"/>
                  </a:cxn>
                  <a:cxn ang="0">
                    <a:pos x="200" y="16"/>
                  </a:cxn>
                  <a:cxn ang="0">
                    <a:pos x="186" y="4"/>
                  </a:cxn>
                  <a:cxn ang="0">
                    <a:pos x="178" y="4"/>
                  </a:cxn>
                  <a:cxn ang="0">
                    <a:pos x="172" y="10"/>
                  </a:cxn>
                  <a:cxn ang="0">
                    <a:pos x="162" y="18"/>
                  </a:cxn>
                  <a:cxn ang="0">
                    <a:pos x="152" y="16"/>
                  </a:cxn>
                  <a:cxn ang="0">
                    <a:pos x="128" y="16"/>
                  </a:cxn>
                  <a:cxn ang="0">
                    <a:pos x="126" y="12"/>
                  </a:cxn>
                  <a:cxn ang="0">
                    <a:pos x="114" y="16"/>
                  </a:cxn>
                  <a:cxn ang="0">
                    <a:pos x="94" y="16"/>
                  </a:cxn>
                  <a:cxn ang="0">
                    <a:pos x="74" y="16"/>
                  </a:cxn>
                  <a:cxn ang="0">
                    <a:pos x="52" y="16"/>
                  </a:cxn>
                  <a:cxn ang="0">
                    <a:pos x="42" y="28"/>
                  </a:cxn>
                  <a:cxn ang="0">
                    <a:pos x="28" y="44"/>
                  </a:cxn>
                  <a:cxn ang="0">
                    <a:pos x="28" y="52"/>
                  </a:cxn>
                </a:cxnLst>
                <a:rect l="0" t="0" r="r" b="b"/>
                <a:pathLst>
                  <a:path w="222" h="268">
                    <a:moveTo>
                      <a:pt x="28" y="52"/>
                    </a:moveTo>
                    <a:lnTo>
                      <a:pt x="28" y="64"/>
                    </a:lnTo>
                    <a:lnTo>
                      <a:pt x="28" y="78"/>
                    </a:lnTo>
                    <a:lnTo>
                      <a:pt x="28" y="90"/>
                    </a:lnTo>
                    <a:lnTo>
                      <a:pt x="28" y="104"/>
                    </a:lnTo>
                    <a:lnTo>
                      <a:pt x="14" y="104"/>
                    </a:lnTo>
                    <a:lnTo>
                      <a:pt x="12" y="112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2" y="130"/>
                    </a:lnTo>
                    <a:lnTo>
                      <a:pt x="2" y="136"/>
                    </a:lnTo>
                    <a:lnTo>
                      <a:pt x="0" y="142"/>
                    </a:lnTo>
                    <a:lnTo>
                      <a:pt x="0" y="146"/>
                    </a:lnTo>
                    <a:lnTo>
                      <a:pt x="6" y="144"/>
                    </a:lnTo>
                    <a:lnTo>
                      <a:pt x="6" y="152"/>
                    </a:lnTo>
                    <a:lnTo>
                      <a:pt x="14" y="164"/>
                    </a:lnTo>
                    <a:lnTo>
                      <a:pt x="14" y="166"/>
                    </a:lnTo>
                    <a:lnTo>
                      <a:pt x="12" y="168"/>
                    </a:lnTo>
                    <a:lnTo>
                      <a:pt x="22" y="182"/>
                    </a:lnTo>
                    <a:lnTo>
                      <a:pt x="22" y="186"/>
                    </a:lnTo>
                    <a:lnTo>
                      <a:pt x="22" y="196"/>
                    </a:lnTo>
                    <a:lnTo>
                      <a:pt x="24" y="200"/>
                    </a:lnTo>
                    <a:lnTo>
                      <a:pt x="30" y="200"/>
                    </a:lnTo>
                    <a:lnTo>
                      <a:pt x="32" y="204"/>
                    </a:lnTo>
                    <a:lnTo>
                      <a:pt x="40" y="206"/>
                    </a:lnTo>
                    <a:lnTo>
                      <a:pt x="44" y="208"/>
                    </a:lnTo>
                    <a:lnTo>
                      <a:pt x="46" y="214"/>
                    </a:lnTo>
                    <a:lnTo>
                      <a:pt x="58" y="224"/>
                    </a:lnTo>
                    <a:lnTo>
                      <a:pt x="64" y="234"/>
                    </a:lnTo>
                    <a:lnTo>
                      <a:pt x="72" y="240"/>
                    </a:lnTo>
                    <a:lnTo>
                      <a:pt x="76" y="246"/>
                    </a:lnTo>
                    <a:lnTo>
                      <a:pt x="84" y="256"/>
                    </a:lnTo>
                    <a:lnTo>
                      <a:pt x="88" y="258"/>
                    </a:lnTo>
                    <a:lnTo>
                      <a:pt x="92" y="256"/>
                    </a:lnTo>
                    <a:lnTo>
                      <a:pt x="102" y="256"/>
                    </a:lnTo>
                    <a:lnTo>
                      <a:pt x="104" y="254"/>
                    </a:lnTo>
                    <a:lnTo>
                      <a:pt x="120" y="268"/>
                    </a:lnTo>
                    <a:lnTo>
                      <a:pt x="122" y="268"/>
                    </a:lnTo>
                    <a:lnTo>
                      <a:pt x="124" y="266"/>
                    </a:lnTo>
                    <a:lnTo>
                      <a:pt x="134" y="266"/>
                    </a:lnTo>
                    <a:lnTo>
                      <a:pt x="136" y="268"/>
                    </a:lnTo>
                    <a:lnTo>
                      <a:pt x="146" y="266"/>
                    </a:lnTo>
                    <a:lnTo>
                      <a:pt x="156" y="266"/>
                    </a:lnTo>
                    <a:lnTo>
                      <a:pt x="162" y="262"/>
                    </a:lnTo>
                    <a:lnTo>
                      <a:pt x="168" y="254"/>
                    </a:lnTo>
                    <a:lnTo>
                      <a:pt x="186" y="254"/>
                    </a:lnTo>
                    <a:lnTo>
                      <a:pt x="188" y="246"/>
                    </a:lnTo>
                    <a:lnTo>
                      <a:pt x="178" y="242"/>
                    </a:lnTo>
                    <a:lnTo>
                      <a:pt x="172" y="228"/>
                    </a:lnTo>
                    <a:lnTo>
                      <a:pt x="164" y="222"/>
                    </a:lnTo>
                    <a:lnTo>
                      <a:pt x="160" y="214"/>
                    </a:lnTo>
                    <a:lnTo>
                      <a:pt x="148" y="210"/>
                    </a:lnTo>
                    <a:lnTo>
                      <a:pt x="152" y="208"/>
                    </a:lnTo>
                    <a:lnTo>
                      <a:pt x="152" y="204"/>
                    </a:lnTo>
                    <a:lnTo>
                      <a:pt x="160" y="204"/>
                    </a:lnTo>
                    <a:lnTo>
                      <a:pt x="164" y="200"/>
                    </a:lnTo>
                    <a:lnTo>
                      <a:pt x="166" y="176"/>
                    </a:lnTo>
                    <a:lnTo>
                      <a:pt x="166" y="176"/>
                    </a:lnTo>
                    <a:lnTo>
                      <a:pt x="168" y="172"/>
                    </a:lnTo>
                    <a:lnTo>
                      <a:pt x="174" y="168"/>
                    </a:lnTo>
                    <a:lnTo>
                      <a:pt x="176" y="158"/>
                    </a:lnTo>
                    <a:lnTo>
                      <a:pt x="186" y="146"/>
                    </a:lnTo>
                    <a:lnTo>
                      <a:pt x="192" y="142"/>
                    </a:lnTo>
                    <a:lnTo>
                      <a:pt x="196" y="128"/>
                    </a:lnTo>
                    <a:lnTo>
                      <a:pt x="196" y="124"/>
                    </a:lnTo>
                    <a:lnTo>
                      <a:pt x="194" y="116"/>
                    </a:lnTo>
                    <a:lnTo>
                      <a:pt x="202" y="86"/>
                    </a:lnTo>
                    <a:lnTo>
                      <a:pt x="206" y="84"/>
                    </a:lnTo>
                    <a:lnTo>
                      <a:pt x="210" y="82"/>
                    </a:lnTo>
                    <a:lnTo>
                      <a:pt x="220" y="78"/>
                    </a:lnTo>
                    <a:lnTo>
                      <a:pt x="222" y="72"/>
                    </a:lnTo>
                    <a:lnTo>
                      <a:pt x="220" y="68"/>
                    </a:lnTo>
                    <a:lnTo>
                      <a:pt x="218" y="68"/>
                    </a:lnTo>
                    <a:lnTo>
                      <a:pt x="216" y="64"/>
                    </a:lnTo>
                    <a:lnTo>
                      <a:pt x="210" y="62"/>
                    </a:lnTo>
                    <a:lnTo>
                      <a:pt x="206" y="60"/>
                    </a:lnTo>
                    <a:lnTo>
                      <a:pt x="204" y="46"/>
                    </a:lnTo>
                    <a:lnTo>
                      <a:pt x="204" y="28"/>
                    </a:lnTo>
                    <a:lnTo>
                      <a:pt x="200" y="22"/>
                    </a:lnTo>
                    <a:lnTo>
                      <a:pt x="200" y="16"/>
                    </a:lnTo>
                    <a:lnTo>
                      <a:pt x="192" y="8"/>
                    </a:lnTo>
                    <a:lnTo>
                      <a:pt x="186" y="4"/>
                    </a:lnTo>
                    <a:lnTo>
                      <a:pt x="184" y="0"/>
                    </a:lnTo>
                    <a:lnTo>
                      <a:pt x="178" y="4"/>
                    </a:lnTo>
                    <a:lnTo>
                      <a:pt x="174" y="4"/>
                    </a:lnTo>
                    <a:lnTo>
                      <a:pt x="172" y="10"/>
                    </a:lnTo>
                    <a:lnTo>
                      <a:pt x="164" y="12"/>
                    </a:lnTo>
                    <a:lnTo>
                      <a:pt x="162" y="18"/>
                    </a:lnTo>
                    <a:lnTo>
                      <a:pt x="156" y="20"/>
                    </a:lnTo>
                    <a:lnTo>
                      <a:pt x="152" y="16"/>
                    </a:lnTo>
                    <a:lnTo>
                      <a:pt x="140" y="16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14" y="16"/>
                    </a:lnTo>
                    <a:lnTo>
                      <a:pt x="104" y="16"/>
                    </a:lnTo>
                    <a:lnTo>
                      <a:pt x="94" y="16"/>
                    </a:lnTo>
                    <a:lnTo>
                      <a:pt x="84" y="16"/>
                    </a:lnTo>
                    <a:lnTo>
                      <a:pt x="74" y="16"/>
                    </a:lnTo>
                    <a:lnTo>
                      <a:pt x="62" y="16"/>
                    </a:lnTo>
                    <a:lnTo>
                      <a:pt x="52" y="16"/>
                    </a:lnTo>
                    <a:lnTo>
                      <a:pt x="42" y="16"/>
                    </a:lnTo>
                    <a:lnTo>
                      <a:pt x="42" y="28"/>
                    </a:lnTo>
                    <a:lnTo>
                      <a:pt x="42" y="44"/>
                    </a:lnTo>
                    <a:lnTo>
                      <a:pt x="28" y="44"/>
                    </a:lnTo>
                    <a:lnTo>
                      <a:pt x="28" y="52"/>
                    </a:lnTo>
                    <a:lnTo>
                      <a:pt x="28" y="5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1" name="Freeform 382">
                <a:extLst>
                  <a:ext uri="{FF2B5EF4-FFF2-40B4-BE49-F238E27FC236}">
                    <a16:creationId xmlns="" xmlns:a16="http://schemas.microsoft.com/office/drawing/2014/main" id="{067C4C11-0851-40B9-BCB1-58D891012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1290" y="4214814"/>
                <a:ext cx="219074" cy="288925"/>
              </a:xfrm>
              <a:custGeom>
                <a:avLst/>
                <a:gdLst/>
                <a:ahLst/>
                <a:cxnLst>
                  <a:cxn ang="0">
                    <a:pos x="82" y="66"/>
                  </a:cxn>
                  <a:cxn ang="0">
                    <a:pos x="64" y="84"/>
                  </a:cxn>
                  <a:cxn ang="0">
                    <a:pos x="38" y="94"/>
                  </a:cxn>
                  <a:cxn ang="0">
                    <a:pos x="26" y="102"/>
                  </a:cxn>
                  <a:cxn ang="0">
                    <a:pos x="16" y="104"/>
                  </a:cxn>
                  <a:cxn ang="0">
                    <a:pos x="6" y="116"/>
                  </a:cxn>
                  <a:cxn ang="0">
                    <a:pos x="0" y="134"/>
                  </a:cxn>
                  <a:cxn ang="0">
                    <a:pos x="0" y="160"/>
                  </a:cxn>
                  <a:cxn ang="0">
                    <a:pos x="8" y="182"/>
                  </a:cxn>
                  <a:cxn ang="0">
                    <a:pos x="22" y="162"/>
                  </a:cxn>
                  <a:cxn ang="0">
                    <a:pos x="34" y="152"/>
                  </a:cxn>
                  <a:cxn ang="0">
                    <a:pos x="64" y="130"/>
                  </a:cxn>
                  <a:cxn ang="0">
                    <a:pos x="88" y="106"/>
                  </a:cxn>
                  <a:cxn ang="0">
                    <a:pos x="106" y="84"/>
                  </a:cxn>
                  <a:cxn ang="0">
                    <a:pos x="118" y="58"/>
                  </a:cxn>
                  <a:cxn ang="0">
                    <a:pos x="122" y="50"/>
                  </a:cxn>
                  <a:cxn ang="0">
                    <a:pos x="132" y="24"/>
                  </a:cxn>
                  <a:cxn ang="0">
                    <a:pos x="136" y="20"/>
                  </a:cxn>
                  <a:cxn ang="0">
                    <a:pos x="136" y="20"/>
                  </a:cxn>
                  <a:cxn ang="0">
                    <a:pos x="134" y="8"/>
                  </a:cxn>
                  <a:cxn ang="0">
                    <a:pos x="128" y="0"/>
                  </a:cxn>
                  <a:cxn ang="0">
                    <a:pos x="110" y="8"/>
                  </a:cxn>
                  <a:cxn ang="0">
                    <a:pos x="100" y="8"/>
                  </a:cxn>
                  <a:cxn ang="0">
                    <a:pos x="84" y="12"/>
                  </a:cxn>
                  <a:cxn ang="0">
                    <a:pos x="64" y="16"/>
                  </a:cxn>
                  <a:cxn ang="0">
                    <a:pos x="46" y="22"/>
                  </a:cxn>
                  <a:cxn ang="0">
                    <a:pos x="30" y="6"/>
                  </a:cxn>
                  <a:cxn ang="0">
                    <a:pos x="24" y="16"/>
                  </a:cxn>
                  <a:cxn ang="0">
                    <a:pos x="34" y="34"/>
                  </a:cxn>
                  <a:cxn ang="0">
                    <a:pos x="50" y="42"/>
                  </a:cxn>
                  <a:cxn ang="0">
                    <a:pos x="72" y="50"/>
                  </a:cxn>
                  <a:cxn ang="0">
                    <a:pos x="94" y="52"/>
                  </a:cxn>
                  <a:cxn ang="0">
                    <a:pos x="92" y="56"/>
                  </a:cxn>
                </a:cxnLst>
                <a:rect l="0" t="0" r="r" b="b"/>
                <a:pathLst>
                  <a:path w="138" h="182">
                    <a:moveTo>
                      <a:pt x="92" y="56"/>
                    </a:moveTo>
                    <a:lnTo>
                      <a:pt x="82" y="66"/>
                    </a:lnTo>
                    <a:lnTo>
                      <a:pt x="72" y="74"/>
                    </a:lnTo>
                    <a:lnTo>
                      <a:pt x="64" y="84"/>
                    </a:lnTo>
                    <a:lnTo>
                      <a:pt x="54" y="94"/>
                    </a:lnTo>
                    <a:lnTo>
                      <a:pt x="38" y="94"/>
                    </a:lnTo>
                    <a:lnTo>
                      <a:pt x="32" y="96"/>
                    </a:lnTo>
                    <a:lnTo>
                      <a:pt x="26" y="10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2" y="108"/>
                    </a:lnTo>
                    <a:lnTo>
                      <a:pt x="6" y="116"/>
                    </a:lnTo>
                    <a:lnTo>
                      <a:pt x="0" y="122"/>
                    </a:lnTo>
                    <a:lnTo>
                      <a:pt x="0" y="134"/>
                    </a:lnTo>
                    <a:lnTo>
                      <a:pt x="0" y="148"/>
                    </a:lnTo>
                    <a:lnTo>
                      <a:pt x="0" y="160"/>
                    </a:lnTo>
                    <a:lnTo>
                      <a:pt x="0" y="172"/>
                    </a:lnTo>
                    <a:lnTo>
                      <a:pt x="8" y="182"/>
                    </a:lnTo>
                    <a:lnTo>
                      <a:pt x="20" y="168"/>
                    </a:lnTo>
                    <a:lnTo>
                      <a:pt x="22" y="162"/>
                    </a:lnTo>
                    <a:lnTo>
                      <a:pt x="26" y="162"/>
                    </a:lnTo>
                    <a:lnTo>
                      <a:pt x="34" y="152"/>
                    </a:lnTo>
                    <a:lnTo>
                      <a:pt x="52" y="136"/>
                    </a:lnTo>
                    <a:lnTo>
                      <a:pt x="64" y="130"/>
                    </a:lnTo>
                    <a:lnTo>
                      <a:pt x="72" y="122"/>
                    </a:lnTo>
                    <a:lnTo>
                      <a:pt x="88" y="106"/>
                    </a:lnTo>
                    <a:lnTo>
                      <a:pt x="96" y="94"/>
                    </a:lnTo>
                    <a:lnTo>
                      <a:pt x="106" y="84"/>
                    </a:lnTo>
                    <a:lnTo>
                      <a:pt x="110" y="74"/>
                    </a:lnTo>
                    <a:lnTo>
                      <a:pt x="118" y="58"/>
                    </a:lnTo>
                    <a:lnTo>
                      <a:pt x="118" y="54"/>
                    </a:lnTo>
                    <a:lnTo>
                      <a:pt x="122" y="50"/>
                    </a:lnTo>
                    <a:lnTo>
                      <a:pt x="130" y="38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36" y="20"/>
                    </a:lnTo>
                    <a:lnTo>
                      <a:pt x="134" y="22"/>
                    </a:lnTo>
                    <a:lnTo>
                      <a:pt x="136" y="20"/>
                    </a:lnTo>
                    <a:lnTo>
                      <a:pt x="136" y="12"/>
                    </a:lnTo>
                    <a:lnTo>
                      <a:pt x="134" y="8"/>
                    </a:lnTo>
                    <a:lnTo>
                      <a:pt x="136" y="2"/>
                    </a:lnTo>
                    <a:lnTo>
                      <a:pt x="128" y="0"/>
                    </a:lnTo>
                    <a:lnTo>
                      <a:pt x="12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0" y="8"/>
                    </a:lnTo>
                    <a:lnTo>
                      <a:pt x="96" y="12"/>
                    </a:lnTo>
                    <a:lnTo>
                      <a:pt x="84" y="12"/>
                    </a:lnTo>
                    <a:lnTo>
                      <a:pt x="74" y="18"/>
                    </a:lnTo>
                    <a:lnTo>
                      <a:pt x="64" y="16"/>
                    </a:lnTo>
                    <a:lnTo>
                      <a:pt x="52" y="22"/>
                    </a:lnTo>
                    <a:lnTo>
                      <a:pt x="46" y="22"/>
                    </a:lnTo>
                    <a:lnTo>
                      <a:pt x="40" y="18"/>
                    </a:lnTo>
                    <a:lnTo>
                      <a:pt x="30" y="6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6" y="22"/>
                    </a:lnTo>
                    <a:lnTo>
                      <a:pt x="34" y="34"/>
                    </a:lnTo>
                    <a:lnTo>
                      <a:pt x="40" y="38"/>
                    </a:lnTo>
                    <a:lnTo>
                      <a:pt x="50" y="42"/>
                    </a:lnTo>
                    <a:lnTo>
                      <a:pt x="60" y="46"/>
                    </a:lnTo>
                    <a:lnTo>
                      <a:pt x="72" y="50"/>
                    </a:lnTo>
                    <a:lnTo>
                      <a:pt x="82" y="52"/>
                    </a:lnTo>
                    <a:lnTo>
                      <a:pt x="94" y="52"/>
                    </a:lnTo>
                    <a:lnTo>
                      <a:pt x="92" y="56"/>
                    </a:lnTo>
                    <a:lnTo>
                      <a:pt x="92" y="5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2" name="Freeform 383">
                <a:extLst>
                  <a:ext uri="{FF2B5EF4-FFF2-40B4-BE49-F238E27FC236}">
                    <a16:creationId xmlns="" xmlns:a16="http://schemas.microsoft.com/office/drawing/2014/main" id="{C36C398D-5D5F-40ED-AC66-5F8A1F10D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841" y="4151313"/>
                <a:ext cx="320675" cy="244475"/>
              </a:xfrm>
              <a:custGeom>
                <a:avLst/>
                <a:gdLst/>
                <a:ahLst/>
                <a:cxnLst>
                  <a:cxn ang="0">
                    <a:pos x="190" y="106"/>
                  </a:cxn>
                  <a:cxn ang="0">
                    <a:pos x="172" y="124"/>
                  </a:cxn>
                  <a:cxn ang="0">
                    <a:pos x="146" y="134"/>
                  </a:cxn>
                  <a:cxn ang="0">
                    <a:pos x="134" y="142"/>
                  </a:cxn>
                  <a:cxn ang="0">
                    <a:pos x="124" y="144"/>
                  </a:cxn>
                  <a:cxn ang="0">
                    <a:pos x="114" y="148"/>
                  </a:cxn>
                  <a:cxn ang="0">
                    <a:pos x="96" y="146"/>
                  </a:cxn>
                  <a:cxn ang="0">
                    <a:pos x="86" y="154"/>
                  </a:cxn>
                  <a:cxn ang="0">
                    <a:pos x="66" y="150"/>
                  </a:cxn>
                  <a:cxn ang="0">
                    <a:pos x="38" y="138"/>
                  </a:cxn>
                  <a:cxn ang="0">
                    <a:pos x="30" y="126"/>
                  </a:cxn>
                  <a:cxn ang="0">
                    <a:pos x="16" y="106"/>
                  </a:cxn>
                  <a:cxn ang="0">
                    <a:pos x="0" y="94"/>
                  </a:cxn>
                  <a:cxn ang="0">
                    <a:pos x="4" y="88"/>
                  </a:cxn>
                  <a:cxn ang="0">
                    <a:pos x="16" y="84"/>
                  </a:cxn>
                  <a:cxn ang="0">
                    <a:pos x="18" y="60"/>
                  </a:cxn>
                  <a:cxn ang="0">
                    <a:pos x="26" y="52"/>
                  </a:cxn>
                  <a:cxn ang="0">
                    <a:pos x="38" y="30"/>
                  </a:cxn>
                  <a:cxn ang="0">
                    <a:pos x="48" y="12"/>
                  </a:cxn>
                  <a:cxn ang="0">
                    <a:pos x="54" y="8"/>
                  </a:cxn>
                  <a:cxn ang="0">
                    <a:pos x="58" y="6"/>
                  </a:cxn>
                  <a:cxn ang="0">
                    <a:pos x="66" y="0"/>
                  </a:cxn>
                  <a:cxn ang="0">
                    <a:pos x="72" y="6"/>
                  </a:cxn>
                  <a:cxn ang="0">
                    <a:pos x="80" y="4"/>
                  </a:cxn>
                  <a:cxn ang="0">
                    <a:pos x="86" y="4"/>
                  </a:cxn>
                  <a:cxn ang="0">
                    <a:pos x="96" y="6"/>
                  </a:cxn>
                  <a:cxn ang="0">
                    <a:pos x="110" y="18"/>
                  </a:cxn>
                  <a:cxn ang="0">
                    <a:pos x="120" y="28"/>
                  </a:cxn>
                  <a:cxn ang="0">
                    <a:pos x="124" y="36"/>
                  </a:cxn>
                  <a:cxn ang="0">
                    <a:pos x="118" y="50"/>
                  </a:cxn>
                  <a:cxn ang="0">
                    <a:pos x="126" y="54"/>
                  </a:cxn>
                  <a:cxn ang="0">
                    <a:pos x="134" y="54"/>
                  </a:cxn>
                  <a:cxn ang="0">
                    <a:pos x="134" y="62"/>
                  </a:cxn>
                  <a:cxn ang="0">
                    <a:pos x="148" y="78"/>
                  </a:cxn>
                  <a:cxn ang="0">
                    <a:pos x="168" y="86"/>
                  </a:cxn>
                  <a:cxn ang="0">
                    <a:pos x="190" y="92"/>
                  </a:cxn>
                  <a:cxn ang="0">
                    <a:pos x="200" y="96"/>
                  </a:cxn>
                </a:cxnLst>
                <a:rect l="0" t="0" r="r" b="b"/>
                <a:pathLst>
                  <a:path w="202" h="154">
                    <a:moveTo>
                      <a:pt x="200" y="96"/>
                    </a:moveTo>
                    <a:lnTo>
                      <a:pt x="190" y="106"/>
                    </a:lnTo>
                    <a:lnTo>
                      <a:pt x="180" y="114"/>
                    </a:lnTo>
                    <a:lnTo>
                      <a:pt x="172" y="124"/>
                    </a:lnTo>
                    <a:lnTo>
                      <a:pt x="162" y="134"/>
                    </a:lnTo>
                    <a:lnTo>
                      <a:pt x="146" y="134"/>
                    </a:lnTo>
                    <a:lnTo>
                      <a:pt x="140" y="136"/>
                    </a:lnTo>
                    <a:lnTo>
                      <a:pt x="134" y="142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0" y="148"/>
                    </a:lnTo>
                    <a:lnTo>
                      <a:pt x="114" y="148"/>
                    </a:lnTo>
                    <a:lnTo>
                      <a:pt x="106" y="144"/>
                    </a:lnTo>
                    <a:lnTo>
                      <a:pt x="96" y="146"/>
                    </a:lnTo>
                    <a:lnTo>
                      <a:pt x="92" y="150"/>
                    </a:lnTo>
                    <a:lnTo>
                      <a:pt x="86" y="154"/>
                    </a:lnTo>
                    <a:lnTo>
                      <a:pt x="80" y="154"/>
                    </a:lnTo>
                    <a:lnTo>
                      <a:pt x="66" y="150"/>
                    </a:lnTo>
                    <a:lnTo>
                      <a:pt x="50" y="140"/>
                    </a:lnTo>
                    <a:lnTo>
                      <a:pt x="38" y="138"/>
                    </a:lnTo>
                    <a:lnTo>
                      <a:pt x="40" y="130"/>
                    </a:lnTo>
                    <a:lnTo>
                      <a:pt x="30" y="126"/>
                    </a:lnTo>
                    <a:lnTo>
                      <a:pt x="24" y="112"/>
                    </a:lnTo>
                    <a:lnTo>
                      <a:pt x="16" y="106"/>
                    </a:lnTo>
                    <a:lnTo>
                      <a:pt x="12" y="98"/>
                    </a:lnTo>
                    <a:lnTo>
                      <a:pt x="0" y="94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12" y="88"/>
                    </a:lnTo>
                    <a:lnTo>
                      <a:pt x="16" y="8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20" y="56"/>
                    </a:lnTo>
                    <a:lnTo>
                      <a:pt x="26" y="52"/>
                    </a:lnTo>
                    <a:lnTo>
                      <a:pt x="28" y="42"/>
                    </a:lnTo>
                    <a:lnTo>
                      <a:pt x="38" y="30"/>
                    </a:lnTo>
                    <a:lnTo>
                      <a:pt x="44" y="26"/>
                    </a:lnTo>
                    <a:lnTo>
                      <a:pt x="48" y="12"/>
                    </a:lnTo>
                    <a:lnTo>
                      <a:pt x="48" y="8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8" y="6"/>
                    </a:lnTo>
                    <a:lnTo>
                      <a:pt x="60" y="10"/>
                    </a:lnTo>
                    <a:lnTo>
                      <a:pt x="66" y="0"/>
                    </a:lnTo>
                    <a:lnTo>
                      <a:pt x="70" y="4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4"/>
                    </a:lnTo>
                    <a:lnTo>
                      <a:pt x="92" y="6"/>
                    </a:lnTo>
                    <a:lnTo>
                      <a:pt x="96" y="6"/>
                    </a:lnTo>
                    <a:lnTo>
                      <a:pt x="104" y="10"/>
                    </a:lnTo>
                    <a:lnTo>
                      <a:pt x="110" y="18"/>
                    </a:lnTo>
                    <a:lnTo>
                      <a:pt x="116" y="22"/>
                    </a:lnTo>
                    <a:lnTo>
                      <a:pt x="120" y="28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44"/>
                    </a:lnTo>
                    <a:lnTo>
                      <a:pt x="118" y="50"/>
                    </a:lnTo>
                    <a:lnTo>
                      <a:pt x="120" y="54"/>
                    </a:lnTo>
                    <a:lnTo>
                      <a:pt x="126" y="54"/>
                    </a:lnTo>
                    <a:lnTo>
                      <a:pt x="130" y="52"/>
                    </a:lnTo>
                    <a:lnTo>
                      <a:pt x="134" y="54"/>
                    </a:lnTo>
                    <a:lnTo>
                      <a:pt x="132" y="56"/>
                    </a:lnTo>
                    <a:lnTo>
                      <a:pt x="134" y="62"/>
                    </a:lnTo>
                    <a:lnTo>
                      <a:pt x="142" y="74"/>
                    </a:lnTo>
                    <a:lnTo>
                      <a:pt x="148" y="78"/>
                    </a:lnTo>
                    <a:lnTo>
                      <a:pt x="158" y="82"/>
                    </a:lnTo>
                    <a:lnTo>
                      <a:pt x="168" y="86"/>
                    </a:lnTo>
                    <a:lnTo>
                      <a:pt x="180" y="90"/>
                    </a:lnTo>
                    <a:lnTo>
                      <a:pt x="190" y="92"/>
                    </a:lnTo>
                    <a:lnTo>
                      <a:pt x="202" y="92"/>
                    </a:lnTo>
                    <a:lnTo>
                      <a:pt x="200" y="96"/>
                    </a:lnTo>
                    <a:lnTo>
                      <a:pt x="200" y="9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3" name="Freeform 384">
                <a:extLst>
                  <a:ext uri="{FF2B5EF4-FFF2-40B4-BE49-F238E27FC236}">
                    <a16:creationId xmlns="" xmlns:a16="http://schemas.microsoft.com/office/drawing/2014/main" id="{F2829101-CFF2-454E-82F4-FC7729313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765" y="3748089"/>
                <a:ext cx="447676" cy="387349"/>
              </a:xfrm>
              <a:custGeom>
                <a:avLst/>
                <a:gdLst/>
                <a:ahLst/>
                <a:cxnLst>
                  <a:cxn ang="0">
                    <a:pos x="264" y="144"/>
                  </a:cxn>
                  <a:cxn ang="0">
                    <a:pos x="244" y="142"/>
                  </a:cxn>
                  <a:cxn ang="0">
                    <a:pos x="228" y="128"/>
                  </a:cxn>
                  <a:cxn ang="0">
                    <a:pos x="220" y="118"/>
                  </a:cxn>
                  <a:cxn ang="0">
                    <a:pos x="214" y="108"/>
                  </a:cxn>
                  <a:cxn ang="0">
                    <a:pos x="208" y="98"/>
                  </a:cxn>
                  <a:cxn ang="0">
                    <a:pos x="206" y="88"/>
                  </a:cxn>
                  <a:cxn ang="0">
                    <a:pos x="198" y="78"/>
                  </a:cxn>
                  <a:cxn ang="0">
                    <a:pos x="190" y="68"/>
                  </a:cxn>
                  <a:cxn ang="0">
                    <a:pos x="176" y="56"/>
                  </a:cxn>
                  <a:cxn ang="0">
                    <a:pos x="160" y="48"/>
                  </a:cxn>
                  <a:cxn ang="0">
                    <a:pos x="122" y="40"/>
                  </a:cxn>
                  <a:cxn ang="0">
                    <a:pos x="114" y="28"/>
                  </a:cxn>
                  <a:cxn ang="0">
                    <a:pos x="96" y="18"/>
                  </a:cxn>
                  <a:cxn ang="0">
                    <a:pos x="60" y="0"/>
                  </a:cxn>
                  <a:cxn ang="0">
                    <a:pos x="30" y="10"/>
                  </a:cxn>
                  <a:cxn ang="0">
                    <a:pos x="40" y="28"/>
                  </a:cxn>
                  <a:cxn ang="0">
                    <a:pos x="28" y="36"/>
                  </a:cxn>
                  <a:cxn ang="0">
                    <a:pos x="20" y="48"/>
                  </a:cxn>
                  <a:cxn ang="0">
                    <a:pos x="4" y="44"/>
                  </a:cxn>
                  <a:cxn ang="0">
                    <a:pos x="0" y="64"/>
                  </a:cxn>
                  <a:cxn ang="0">
                    <a:pos x="8" y="64"/>
                  </a:cxn>
                  <a:cxn ang="0">
                    <a:pos x="22" y="86"/>
                  </a:cxn>
                  <a:cxn ang="0">
                    <a:pos x="32" y="104"/>
                  </a:cxn>
                  <a:cxn ang="0">
                    <a:pos x="38" y="120"/>
                  </a:cxn>
                  <a:cxn ang="0">
                    <a:pos x="50" y="128"/>
                  </a:cxn>
                  <a:cxn ang="0">
                    <a:pos x="58" y="154"/>
                  </a:cxn>
                  <a:cxn ang="0">
                    <a:pos x="78" y="182"/>
                  </a:cxn>
                  <a:cxn ang="0">
                    <a:pos x="88" y="200"/>
                  </a:cxn>
                  <a:cxn ang="0">
                    <a:pos x="102" y="218"/>
                  </a:cxn>
                  <a:cxn ang="0">
                    <a:pos x="108" y="228"/>
                  </a:cxn>
                  <a:cxn ang="0">
                    <a:pos x="112" y="232"/>
                  </a:cxn>
                  <a:cxn ang="0">
                    <a:pos x="118" y="224"/>
                  </a:cxn>
                  <a:cxn ang="0">
                    <a:pos x="144" y="224"/>
                  </a:cxn>
                  <a:cxn ang="0">
                    <a:pos x="156" y="244"/>
                  </a:cxn>
                  <a:cxn ang="0">
                    <a:pos x="174" y="226"/>
                  </a:cxn>
                  <a:cxn ang="0">
                    <a:pos x="190" y="206"/>
                  </a:cxn>
                  <a:cxn ang="0">
                    <a:pos x="212" y="202"/>
                  </a:cxn>
                  <a:cxn ang="0">
                    <a:pos x="232" y="196"/>
                  </a:cxn>
                  <a:cxn ang="0">
                    <a:pos x="254" y="190"/>
                  </a:cxn>
                  <a:cxn ang="0">
                    <a:pos x="274" y="182"/>
                  </a:cxn>
                  <a:cxn ang="0">
                    <a:pos x="278" y="168"/>
                  </a:cxn>
                  <a:cxn ang="0">
                    <a:pos x="282" y="154"/>
                  </a:cxn>
                  <a:cxn ang="0">
                    <a:pos x="274" y="146"/>
                  </a:cxn>
                </a:cxnLst>
                <a:rect l="0" t="0" r="r" b="b"/>
                <a:pathLst>
                  <a:path w="282" h="244">
                    <a:moveTo>
                      <a:pt x="274" y="146"/>
                    </a:moveTo>
                    <a:lnTo>
                      <a:pt x="264" y="144"/>
                    </a:lnTo>
                    <a:lnTo>
                      <a:pt x="254" y="144"/>
                    </a:lnTo>
                    <a:lnTo>
                      <a:pt x="244" y="142"/>
                    </a:lnTo>
                    <a:lnTo>
                      <a:pt x="232" y="140"/>
                    </a:lnTo>
                    <a:lnTo>
                      <a:pt x="228" y="128"/>
                    </a:lnTo>
                    <a:lnTo>
                      <a:pt x="220" y="120"/>
                    </a:lnTo>
                    <a:lnTo>
                      <a:pt x="220" y="118"/>
                    </a:lnTo>
                    <a:lnTo>
                      <a:pt x="216" y="114"/>
                    </a:lnTo>
                    <a:lnTo>
                      <a:pt x="214" y="108"/>
                    </a:lnTo>
                    <a:lnTo>
                      <a:pt x="212" y="104"/>
                    </a:lnTo>
                    <a:lnTo>
                      <a:pt x="208" y="98"/>
                    </a:lnTo>
                    <a:lnTo>
                      <a:pt x="208" y="92"/>
                    </a:lnTo>
                    <a:lnTo>
                      <a:pt x="206" y="88"/>
                    </a:lnTo>
                    <a:lnTo>
                      <a:pt x="206" y="84"/>
                    </a:lnTo>
                    <a:lnTo>
                      <a:pt x="198" y="78"/>
                    </a:lnTo>
                    <a:lnTo>
                      <a:pt x="196" y="74"/>
                    </a:lnTo>
                    <a:lnTo>
                      <a:pt x="190" y="68"/>
                    </a:lnTo>
                    <a:lnTo>
                      <a:pt x="184" y="58"/>
                    </a:lnTo>
                    <a:lnTo>
                      <a:pt x="176" y="56"/>
                    </a:lnTo>
                    <a:lnTo>
                      <a:pt x="172" y="52"/>
                    </a:lnTo>
                    <a:lnTo>
                      <a:pt x="160" y="48"/>
                    </a:lnTo>
                    <a:lnTo>
                      <a:pt x="136" y="46"/>
                    </a:lnTo>
                    <a:lnTo>
                      <a:pt x="122" y="40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10" y="22"/>
                    </a:lnTo>
                    <a:lnTo>
                      <a:pt x="96" y="18"/>
                    </a:lnTo>
                    <a:lnTo>
                      <a:pt x="80" y="6"/>
                    </a:lnTo>
                    <a:lnTo>
                      <a:pt x="60" y="0"/>
                    </a:lnTo>
                    <a:lnTo>
                      <a:pt x="56" y="6"/>
                    </a:lnTo>
                    <a:lnTo>
                      <a:pt x="30" y="10"/>
                    </a:lnTo>
                    <a:lnTo>
                      <a:pt x="46" y="26"/>
                    </a:lnTo>
                    <a:lnTo>
                      <a:pt x="40" y="28"/>
                    </a:lnTo>
                    <a:lnTo>
                      <a:pt x="38" y="36"/>
                    </a:lnTo>
                    <a:lnTo>
                      <a:pt x="28" y="36"/>
                    </a:lnTo>
                    <a:lnTo>
                      <a:pt x="24" y="44"/>
                    </a:lnTo>
                    <a:lnTo>
                      <a:pt x="20" y="48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8" y="64"/>
                    </a:lnTo>
                    <a:lnTo>
                      <a:pt x="14" y="78"/>
                    </a:lnTo>
                    <a:lnTo>
                      <a:pt x="22" y="86"/>
                    </a:lnTo>
                    <a:lnTo>
                      <a:pt x="26" y="98"/>
                    </a:lnTo>
                    <a:lnTo>
                      <a:pt x="32" y="104"/>
                    </a:lnTo>
                    <a:lnTo>
                      <a:pt x="34" y="114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50" y="128"/>
                    </a:lnTo>
                    <a:lnTo>
                      <a:pt x="60" y="148"/>
                    </a:lnTo>
                    <a:lnTo>
                      <a:pt x="58" y="154"/>
                    </a:lnTo>
                    <a:lnTo>
                      <a:pt x="64" y="172"/>
                    </a:lnTo>
                    <a:lnTo>
                      <a:pt x="78" y="182"/>
                    </a:lnTo>
                    <a:lnTo>
                      <a:pt x="84" y="190"/>
                    </a:lnTo>
                    <a:lnTo>
                      <a:pt x="88" y="200"/>
                    </a:lnTo>
                    <a:lnTo>
                      <a:pt x="94" y="210"/>
                    </a:lnTo>
                    <a:lnTo>
                      <a:pt x="102" y="218"/>
                    </a:lnTo>
                    <a:lnTo>
                      <a:pt x="102" y="222"/>
                    </a:lnTo>
                    <a:lnTo>
                      <a:pt x="108" y="228"/>
                    </a:lnTo>
                    <a:lnTo>
                      <a:pt x="108" y="232"/>
                    </a:lnTo>
                    <a:lnTo>
                      <a:pt x="112" y="232"/>
                    </a:lnTo>
                    <a:lnTo>
                      <a:pt x="112" y="228"/>
                    </a:lnTo>
                    <a:lnTo>
                      <a:pt x="118" y="224"/>
                    </a:lnTo>
                    <a:lnTo>
                      <a:pt x="132" y="220"/>
                    </a:lnTo>
                    <a:lnTo>
                      <a:pt x="144" y="224"/>
                    </a:lnTo>
                    <a:lnTo>
                      <a:pt x="156" y="228"/>
                    </a:lnTo>
                    <a:lnTo>
                      <a:pt x="156" y="244"/>
                    </a:lnTo>
                    <a:lnTo>
                      <a:pt x="164" y="234"/>
                    </a:lnTo>
                    <a:lnTo>
                      <a:pt x="174" y="226"/>
                    </a:lnTo>
                    <a:lnTo>
                      <a:pt x="182" y="216"/>
                    </a:lnTo>
                    <a:lnTo>
                      <a:pt x="190" y="206"/>
                    </a:lnTo>
                    <a:lnTo>
                      <a:pt x="200" y="204"/>
                    </a:lnTo>
                    <a:lnTo>
                      <a:pt x="212" y="202"/>
                    </a:lnTo>
                    <a:lnTo>
                      <a:pt x="222" y="198"/>
                    </a:lnTo>
                    <a:lnTo>
                      <a:pt x="232" y="196"/>
                    </a:lnTo>
                    <a:lnTo>
                      <a:pt x="242" y="192"/>
                    </a:lnTo>
                    <a:lnTo>
                      <a:pt x="254" y="190"/>
                    </a:lnTo>
                    <a:lnTo>
                      <a:pt x="264" y="186"/>
                    </a:lnTo>
                    <a:lnTo>
                      <a:pt x="274" y="182"/>
                    </a:lnTo>
                    <a:lnTo>
                      <a:pt x="276" y="176"/>
                    </a:lnTo>
                    <a:lnTo>
                      <a:pt x="278" y="168"/>
                    </a:lnTo>
                    <a:lnTo>
                      <a:pt x="280" y="162"/>
                    </a:lnTo>
                    <a:lnTo>
                      <a:pt x="282" y="154"/>
                    </a:lnTo>
                    <a:lnTo>
                      <a:pt x="276" y="144"/>
                    </a:lnTo>
                    <a:lnTo>
                      <a:pt x="274" y="146"/>
                    </a:lnTo>
                    <a:lnTo>
                      <a:pt x="274" y="14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4" name="Freeform 385">
                <a:extLst>
                  <a:ext uri="{FF2B5EF4-FFF2-40B4-BE49-F238E27FC236}">
                    <a16:creationId xmlns="" xmlns:a16="http://schemas.microsoft.com/office/drawing/2014/main" id="{D5143A1C-3667-49DC-A95F-93F223AE1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91" y="3379789"/>
                <a:ext cx="365125" cy="238125"/>
              </a:xfrm>
              <a:custGeom>
                <a:avLst/>
                <a:gdLst/>
                <a:ahLst/>
                <a:cxnLst>
                  <a:cxn ang="0">
                    <a:pos x="110" y="36"/>
                  </a:cxn>
                  <a:cxn ang="0">
                    <a:pos x="90" y="38"/>
                  </a:cxn>
                  <a:cxn ang="0">
                    <a:pos x="74" y="32"/>
                  </a:cxn>
                  <a:cxn ang="0">
                    <a:pos x="62" y="20"/>
                  </a:cxn>
                  <a:cxn ang="0">
                    <a:pos x="42" y="4"/>
                  </a:cxn>
                  <a:cxn ang="0">
                    <a:pos x="26" y="4"/>
                  </a:cxn>
                  <a:cxn ang="0">
                    <a:pos x="8" y="10"/>
                  </a:cxn>
                  <a:cxn ang="0">
                    <a:pos x="0" y="30"/>
                  </a:cxn>
                  <a:cxn ang="0">
                    <a:pos x="0" y="62"/>
                  </a:cxn>
                  <a:cxn ang="0">
                    <a:pos x="14" y="80"/>
                  </a:cxn>
                  <a:cxn ang="0">
                    <a:pos x="12" y="70"/>
                  </a:cxn>
                  <a:cxn ang="0">
                    <a:pos x="18" y="64"/>
                  </a:cxn>
                  <a:cxn ang="0">
                    <a:pos x="26" y="60"/>
                  </a:cxn>
                  <a:cxn ang="0">
                    <a:pos x="32" y="60"/>
                  </a:cxn>
                  <a:cxn ang="0">
                    <a:pos x="34" y="56"/>
                  </a:cxn>
                  <a:cxn ang="0">
                    <a:pos x="44" y="62"/>
                  </a:cxn>
                  <a:cxn ang="0">
                    <a:pos x="54" y="68"/>
                  </a:cxn>
                  <a:cxn ang="0">
                    <a:pos x="54" y="70"/>
                  </a:cxn>
                  <a:cxn ang="0">
                    <a:pos x="56" y="78"/>
                  </a:cxn>
                  <a:cxn ang="0">
                    <a:pos x="74" y="78"/>
                  </a:cxn>
                  <a:cxn ang="0">
                    <a:pos x="82" y="90"/>
                  </a:cxn>
                  <a:cxn ang="0">
                    <a:pos x="86" y="100"/>
                  </a:cxn>
                  <a:cxn ang="0">
                    <a:pos x="102" y="112"/>
                  </a:cxn>
                  <a:cxn ang="0">
                    <a:pos x="116" y="122"/>
                  </a:cxn>
                  <a:cxn ang="0">
                    <a:pos x="132" y="132"/>
                  </a:cxn>
                  <a:cxn ang="0">
                    <a:pos x="142" y="138"/>
                  </a:cxn>
                  <a:cxn ang="0">
                    <a:pos x="142" y="148"/>
                  </a:cxn>
                  <a:cxn ang="0">
                    <a:pos x="158" y="148"/>
                  </a:cxn>
                  <a:cxn ang="0">
                    <a:pos x="160" y="142"/>
                  </a:cxn>
                  <a:cxn ang="0">
                    <a:pos x="162" y="126"/>
                  </a:cxn>
                  <a:cxn ang="0">
                    <a:pos x="156" y="118"/>
                  </a:cxn>
                  <a:cxn ang="0">
                    <a:pos x="154" y="114"/>
                  </a:cxn>
                  <a:cxn ang="0">
                    <a:pos x="168" y="110"/>
                  </a:cxn>
                  <a:cxn ang="0">
                    <a:pos x="178" y="100"/>
                  </a:cxn>
                  <a:cxn ang="0">
                    <a:pos x="180" y="90"/>
                  </a:cxn>
                  <a:cxn ang="0">
                    <a:pos x="194" y="84"/>
                  </a:cxn>
                  <a:cxn ang="0">
                    <a:pos x="198" y="90"/>
                  </a:cxn>
                  <a:cxn ang="0">
                    <a:pos x="194" y="96"/>
                  </a:cxn>
                  <a:cxn ang="0">
                    <a:pos x="200" y="98"/>
                  </a:cxn>
                  <a:cxn ang="0">
                    <a:pos x="216" y="94"/>
                  </a:cxn>
                  <a:cxn ang="0">
                    <a:pos x="230" y="88"/>
                  </a:cxn>
                  <a:cxn ang="0">
                    <a:pos x="212" y="80"/>
                  </a:cxn>
                  <a:cxn ang="0">
                    <a:pos x="210" y="76"/>
                  </a:cxn>
                  <a:cxn ang="0">
                    <a:pos x="198" y="80"/>
                  </a:cxn>
                  <a:cxn ang="0">
                    <a:pos x="192" y="76"/>
                  </a:cxn>
                  <a:cxn ang="0">
                    <a:pos x="204" y="64"/>
                  </a:cxn>
                  <a:cxn ang="0">
                    <a:pos x="200" y="60"/>
                  </a:cxn>
                  <a:cxn ang="0">
                    <a:pos x="192" y="66"/>
                  </a:cxn>
                  <a:cxn ang="0">
                    <a:pos x="180" y="74"/>
                  </a:cxn>
                  <a:cxn ang="0">
                    <a:pos x="160" y="80"/>
                  </a:cxn>
                  <a:cxn ang="0">
                    <a:pos x="144" y="70"/>
                  </a:cxn>
                  <a:cxn ang="0">
                    <a:pos x="136" y="62"/>
                  </a:cxn>
                  <a:cxn ang="0">
                    <a:pos x="136" y="50"/>
                  </a:cxn>
                  <a:cxn ang="0">
                    <a:pos x="130" y="42"/>
                  </a:cxn>
                  <a:cxn ang="0">
                    <a:pos x="120" y="36"/>
                  </a:cxn>
                </a:cxnLst>
                <a:rect l="0" t="0" r="r" b="b"/>
                <a:pathLst>
                  <a:path w="230" h="150">
                    <a:moveTo>
                      <a:pt x="120" y="36"/>
                    </a:moveTo>
                    <a:lnTo>
                      <a:pt x="110" y="36"/>
                    </a:lnTo>
                    <a:lnTo>
                      <a:pt x="100" y="38"/>
                    </a:lnTo>
                    <a:lnTo>
                      <a:pt x="90" y="38"/>
                    </a:lnTo>
                    <a:lnTo>
                      <a:pt x="80" y="40"/>
                    </a:lnTo>
                    <a:lnTo>
                      <a:pt x="74" y="32"/>
                    </a:lnTo>
                    <a:lnTo>
                      <a:pt x="68" y="26"/>
                    </a:lnTo>
                    <a:lnTo>
                      <a:pt x="62" y="20"/>
                    </a:lnTo>
                    <a:lnTo>
                      <a:pt x="54" y="12"/>
                    </a:lnTo>
                    <a:lnTo>
                      <a:pt x="42" y="4"/>
                    </a:lnTo>
                    <a:lnTo>
                      <a:pt x="34" y="0"/>
                    </a:lnTo>
                    <a:lnTo>
                      <a:pt x="26" y="4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6"/>
                    </a:lnTo>
                    <a:lnTo>
                      <a:pt x="0" y="62"/>
                    </a:lnTo>
                    <a:lnTo>
                      <a:pt x="0" y="78"/>
                    </a:lnTo>
                    <a:lnTo>
                      <a:pt x="14" y="80"/>
                    </a:lnTo>
                    <a:lnTo>
                      <a:pt x="16" y="80"/>
                    </a:lnTo>
                    <a:lnTo>
                      <a:pt x="12" y="70"/>
                    </a:lnTo>
                    <a:lnTo>
                      <a:pt x="14" y="68"/>
                    </a:lnTo>
                    <a:lnTo>
                      <a:pt x="18" y="64"/>
                    </a:lnTo>
                    <a:lnTo>
                      <a:pt x="26" y="62"/>
                    </a:lnTo>
                    <a:lnTo>
                      <a:pt x="26" y="60"/>
                    </a:lnTo>
                    <a:lnTo>
                      <a:pt x="28" y="58"/>
                    </a:lnTo>
                    <a:lnTo>
                      <a:pt x="32" y="60"/>
                    </a:lnTo>
                    <a:lnTo>
                      <a:pt x="30" y="56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44" y="62"/>
                    </a:lnTo>
                    <a:lnTo>
                      <a:pt x="52" y="62"/>
                    </a:lnTo>
                    <a:lnTo>
                      <a:pt x="54" y="68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4" y="76"/>
                    </a:lnTo>
                    <a:lnTo>
                      <a:pt x="56" y="78"/>
                    </a:lnTo>
                    <a:lnTo>
                      <a:pt x="72" y="82"/>
                    </a:lnTo>
                    <a:lnTo>
                      <a:pt x="74" y="78"/>
                    </a:lnTo>
                    <a:lnTo>
                      <a:pt x="80" y="82"/>
                    </a:lnTo>
                    <a:lnTo>
                      <a:pt x="82" y="90"/>
                    </a:lnTo>
                    <a:lnTo>
                      <a:pt x="86" y="94"/>
                    </a:lnTo>
                    <a:lnTo>
                      <a:pt x="86" y="100"/>
                    </a:lnTo>
                    <a:lnTo>
                      <a:pt x="90" y="106"/>
                    </a:lnTo>
                    <a:lnTo>
                      <a:pt x="102" y="112"/>
                    </a:lnTo>
                    <a:lnTo>
                      <a:pt x="108" y="120"/>
                    </a:lnTo>
                    <a:lnTo>
                      <a:pt x="116" y="122"/>
                    </a:lnTo>
                    <a:lnTo>
                      <a:pt x="128" y="132"/>
                    </a:lnTo>
                    <a:lnTo>
                      <a:pt x="132" y="132"/>
                    </a:lnTo>
                    <a:lnTo>
                      <a:pt x="142" y="136"/>
                    </a:lnTo>
                    <a:lnTo>
                      <a:pt x="142" y="138"/>
                    </a:lnTo>
                    <a:lnTo>
                      <a:pt x="142" y="140"/>
                    </a:lnTo>
                    <a:lnTo>
                      <a:pt x="142" y="148"/>
                    </a:lnTo>
                    <a:lnTo>
                      <a:pt x="158" y="150"/>
                    </a:lnTo>
                    <a:lnTo>
                      <a:pt x="158" y="148"/>
                    </a:lnTo>
                    <a:lnTo>
                      <a:pt x="158" y="146"/>
                    </a:lnTo>
                    <a:lnTo>
                      <a:pt x="160" y="142"/>
                    </a:lnTo>
                    <a:lnTo>
                      <a:pt x="166" y="134"/>
                    </a:lnTo>
                    <a:lnTo>
                      <a:pt x="162" y="126"/>
                    </a:lnTo>
                    <a:lnTo>
                      <a:pt x="162" y="120"/>
                    </a:lnTo>
                    <a:lnTo>
                      <a:pt x="156" y="118"/>
                    </a:lnTo>
                    <a:lnTo>
                      <a:pt x="152" y="114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68" y="11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8" y="94"/>
                    </a:lnTo>
                    <a:lnTo>
                      <a:pt x="180" y="90"/>
                    </a:lnTo>
                    <a:lnTo>
                      <a:pt x="184" y="90"/>
                    </a:lnTo>
                    <a:lnTo>
                      <a:pt x="194" y="84"/>
                    </a:lnTo>
                    <a:lnTo>
                      <a:pt x="196" y="84"/>
                    </a:lnTo>
                    <a:lnTo>
                      <a:pt x="198" y="90"/>
                    </a:lnTo>
                    <a:lnTo>
                      <a:pt x="194" y="94"/>
                    </a:lnTo>
                    <a:lnTo>
                      <a:pt x="194" y="96"/>
                    </a:lnTo>
                    <a:lnTo>
                      <a:pt x="196" y="98"/>
                    </a:lnTo>
                    <a:lnTo>
                      <a:pt x="200" y="98"/>
                    </a:lnTo>
                    <a:lnTo>
                      <a:pt x="212" y="98"/>
                    </a:lnTo>
                    <a:lnTo>
                      <a:pt x="216" y="94"/>
                    </a:lnTo>
                    <a:lnTo>
                      <a:pt x="222" y="94"/>
                    </a:lnTo>
                    <a:lnTo>
                      <a:pt x="230" y="88"/>
                    </a:lnTo>
                    <a:lnTo>
                      <a:pt x="218" y="84"/>
                    </a:lnTo>
                    <a:lnTo>
                      <a:pt x="212" y="80"/>
                    </a:lnTo>
                    <a:lnTo>
                      <a:pt x="212" y="78"/>
                    </a:lnTo>
                    <a:lnTo>
                      <a:pt x="210" y="76"/>
                    </a:lnTo>
                    <a:lnTo>
                      <a:pt x="206" y="82"/>
                    </a:lnTo>
                    <a:lnTo>
                      <a:pt x="198" y="80"/>
                    </a:lnTo>
                    <a:lnTo>
                      <a:pt x="196" y="76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204" y="64"/>
                    </a:lnTo>
                    <a:lnTo>
                      <a:pt x="204" y="62"/>
                    </a:lnTo>
                    <a:lnTo>
                      <a:pt x="200" y="60"/>
                    </a:lnTo>
                    <a:lnTo>
                      <a:pt x="196" y="66"/>
                    </a:lnTo>
                    <a:lnTo>
                      <a:pt x="192" y="66"/>
                    </a:lnTo>
                    <a:lnTo>
                      <a:pt x="190" y="70"/>
                    </a:lnTo>
                    <a:lnTo>
                      <a:pt x="180" y="74"/>
                    </a:lnTo>
                    <a:lnTo>
                      <a:pt x="170" y="84"/>
                    </a:lnTo>
                    <a:lnTo>
                      <a:pt x="160" y="80"/>
                    </a:lnTo>
                    <a:lnTo>
                      <a:pt x="146" y="82"/>
                    </a:lnTo>
                    <a:lnTo>
                      <a:pt x="144" y="70"/>
                    </a:lnTo>
                    <a:lnTo>
                      <a:pt x="136" y="68"/>
                    </a:lnTo>
                    <a:lnTo>
                      <a:pt x="136" y="62"/>
                    </a:lnTo>
                    <a:lnTo>
                      <a:pt x="138" y="60"/>
                    </a:lnTo>
                    <a:lnTo>
                      <a:pt x="136" y="50"/>
                    </a:lnTo>
                    <a:lnTo>
                      <a:pt x="134" y="50"/>
                    </a:lnTo>
                    <a:lnTo>
                      <a:pt x="130" y="42"/>
                    </a:lnTo>
                    <a:lnTo>
                      <a:pt x="120" y="36"/>
                    </a:lnTo>
                    <a:lnTo>
                      <a:pt x="120" y="3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5" name="Freeform 386">
                <a:extLst>
                  <a:ext uri="{FF2B5EF4-FFF2-40B4-BE49-F238E27FC236}">
                    <a16:creationId xmlns="" xmlns:a16="http://schemas.microsoft.com/office/drawing/2014/main" id="{A09F6733-86B4-408D-8F8C-4B81F30BA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616" y="4259264"/>
                <a:ext cx="44450" cy="825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2" y="24"/>
                  </a:cxn>
                  <a:cxn ang="0">
                    <a:pos x="0" y="24"/>
                  </a:cxn>
                  <a:cxn ang="0">
                    <a:pos x="2" y="42"/>
                  </a:cxn>
                  <a:cxn ang="0">
                    <a:pos x="6" y="52"/>
                  </a:cxn>
                  <a:cxn ang="0">
                    <a:pos x="14" y="52"/>
                  </a:cxn>
                  <a:cxn ang="0">
                    <a:pos x="24" y="46"/>
                  </a:cxn>
                  <a:cxn ang="0">
                    <a:pos x="28" y="42"/>
                  </a:cxn>
                  <a:cxn ang="0">
                    <a:pos x="28" y="32"/>
                  </a:cxn>
                  <a:cxn ang="0">
                    <a:pos x="22" y="20"/>
                  </a:cxn>
                  <a:cxn ang="0">
                    <a:pos x="16" y="10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8" h="52">
                    <a:moveTo>
                      <a:pt x="4" y="0"/>
                    </a:moveTo>
                    <a:lnTo>
                      <a:pt x="4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42"/>
                    </a:lnTo>
                    <a:lnTo>
                      <a:pt x="6" y="52"/>
                    </a:lnTo>
                    <a:lnTo>
                      <a:pt x="14" y="52"/>
                    </a:lnTo>
                    <a:lnTo>
                      <a:pt x="24" y="46"/>
                    </a:lnTo>
                    <a:lnTo>
                      <a:pt x="28" y="42"/>
                    </a:lnTo>
                    <a:lnTo>
                      <a:pt x="28" y="32"/>
                    </a:lnTo>
                    <a:lnTo>
                      <a:pt x="22" y="20"/>
                    </a:lnTo>
                    <a:lnTo>
                      <a:pt x="16" y="10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6" name="Freeform 387">
                <a:extLst>
                  <a:ext uri="{FF2B5EF4-FFF2-40B4-BE49-F238E27FC236}">
                    <a16:creationId xmlns="" xmlns:a16="http://schemas.microsoft.com/office/drawing/2014/main" id="{88CABB2B-4431-4490-B4FB-0425838D9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4" y="1503363"/>
                <a:ext cx="228600" cy="368300"/>
              </a:xfrm>
              <a:custGeom>
                <a:avLst/>
                <a:gdLst/>
                <a:ahLst/>
                <a:cxnLst>
                  <a:cxn ang="0">
                    <a:pos x="62" y="34"/>
                  </a:cxn>
                  <a:cxn ang="0">
                    <a:pos x="64" y="68"/>
                  </a:cxn>
                  <a:cxn ang="0">
                    <a:pos x="76" y="84"/>
                  </a:cxn>
                  <a:cxn ang="0">
                    <a:pos x="72" y="66"/>
                  </a:cxn>
                  <a:cxn ang="0">
                    <a:pos x="68" y="14"/>
                  </a:cxn>
                  <a:cxn ang="0">
                    <a:pos x="70" y="10"/>
                  </a:cxn>
                  <a:cxn ang="0">
                    <a:pos x="76" y="0"/>
                  </a:cxn>
                  <a:cxn ang="0">
                    <a:pos x="78" y="14"/>
                  </a:cxn>
                  <a:cxn ang="0">
                    <a:pos x="96" y="24"/>
                  </a:cxn>
                  <a:cxn ang="0">
                    <a:pos x="94" y="46"/>
                  </a:cxn>
                  <a:cxn ang="0">
                    <a:pos x="98" y="44"/>
                  </a:cxn>
                  <a:cxn ang="0">
                    <a:pos x="100" y="34"/>
                  </a:cxn>
                  <a:cxn ang="0">
                    <a:pos x="110" y="50"/>
                  </a:cxn>
                  <a:cxn ang="0">
                    <a:pos x="120" y="68"/>
                  </a:cxn>
                  <a:cxn ang="0">
                    <a:pos x="142" y="88"/>
                  </a:cxn>
                  <a:cxn ang="0">
                    <a:pos x="142" y="100"/>
                  </a:cxn>
                  <a:cxn ang="0">
                    <a:pos x="120" y="110"/>
                  </a:cxn>
                  <a:cxn ang="0">
                    <a:pos x="112" y="118"/>
                  </a:cxn>
                  <a:cxn ang="0">
                    <a:pos x="110" y="144"/>
                  </a:cxn>
                  <a:cxn ang="0">
                    <a:pos x="104" y="156"/>
                  </a:cxn>
                  <a:cxn ang="0">
                    <a:pos x="92" y="180"/>
                  </a:cxn>
                  <a:cxn ang="0">
                    <a:pos x="90" y="190"/>
                  </a:cxn>
                  <a:cxn ang="0">
                    <a:pos x="90" y="210"/>
                  </a:cxn>
                  <a:cxn ang="0">
                    <a:pos x="86" y="226"/>
                  </a:cxn>
                  <a:cxn ang="0">
                    <a:pos x="76" y="232"/>
                  </a:cxn>
                  <a:cxn ang="0">
                    <a:pos x="66" y="214"/>
                  </a:cxn>
                  <a:cxn ang="0">
                    <a:pos x="76" y="208"/>
                  </a:cxn>
                  <a:cxn ang="0">
                    <a:pos x="50" y="198"/>
                  </a:cxn>
                  <a:cxn ang="0">
                    <a:pos x="46" y="180"/>
                  </a:cxn>
                  <a:cxn ang="0">
                    <a:pos x="56" y="168"/>
                  </a:cxn>
                  <a:cxn ang="0">
                    <a:pos x="84" y="158"/>
                  </a:cxn>
                  <a:cxn ang="0">
                    <a:pos x="82" y="150"/>
                  </a:cxn>
                  <a:cxn ang="0">
                    <a:pos x="42" y="162"/>
                  </a:cxn>
                  <a:cxn ang="0">
                    <a:pos x="48" y="148"/>
                  </a:cxn>
                  <a:cxn ang="0">
                    <a:pos x="58" y="140"/>
                  </a:cxn>
                  <a:cxn ang="0">
                    <a:pos x="76" y="116"/>
                  </a:cxn>
                  <a:cxn ang="0">
                    <a:pos x="82" y="102"/>
                  </a:cxn>
                  <a:cxn ang="0">
                    <a:pos x="74" y="110"/>
                  </a:cxn>
                  <a:cxn ang="0">
                    <a:pos x="62" y="106"/>
                  </a:cxn>
                  <a:cxn ang="0">
                    <a:pos x="64" y="90"/>
                  </a:cxn>
                  <a:cxn ang="0">
                    <a:pos x="56" y="102"/>
                  </a:cxn>
                  <a:cxn ang="0">
                    <a:pos x="52" y="98"/>
                  </a:cxn>
                  <a:cxn ang="0">
                    <a:pos x="54" y="120"/>
                  </a:cxn>
                  <a:cxn ang="0">
                    <a:pos x="46" y="130"/>
                  </a:cxn>
                  <a:cxn ang="0">
                    <a:pos x="32" y="132"/>
                  </a:cxn>
                  <a:cxn ang="0">
                    <a:pos x="32" y="126"/>
                  </a:cxn>
                  <a:cxn ang="0">
                    <a:pos x="24" y="116"/>
                  </a:cxn>
                  <a:cxn ang="0">
                    <a:pos x="18" y="106"/>
                  </a:cxn>
                  <a:cxn ang="0">
                    <a:pos x="8" y="80"/>
                  </a:cxn>
                  <a:cxn ang="0">
                    <a:pos x="22" y="80"/>
                  </a:cxn>
                  <a:cxn ang="0">
                    <a:pos x="18" y="58"/>
                  </a:cxn>
                  <a:cxn ang="0">
                    <a:pos x="12" y="64"/>
                  </a:cxn>
                  <a:cxn ang="0">
                    <a:pos x="2" y="56"/>
                  </a:cxn>
                  <a:cxn ang="0">
                    <a:pos x="4" y="38"/>
                  </a:cxn>
                  <a:cxn ang="0">
                    <a:pos x="8" y="34"/>
                  </a:cxn>
                  <a:cxn ang="0">
                    <a:pos x="12" y="18"/>
                  </a:cxn>
                  <a:cxn ang="0">
                    <a:pos x="20" y="18"/>
                  </a:cxn>
                  <a:cxn ang="0">
                    <a:pos x="42" y="18"/>
                  </a:cxn>
                  <a:cxn ang="0">
                    <a:pos x="42" y="28"/>
                  </a:cxn>
                  <a:cxn ang="0">
                    <a:pos x="34" y="42"/>
                  </a:cxn>
                  <a:cxn ang="0">
                    <a:pos x="38" y="44"/>
                  </a:cxn>
                  <a:cxn ang="0">
                    <a:pos x="42" y="40"/>
                  </a:cxn>
                  <a:cxn ang="0">
                    <a:pos x="54" y="24"/>
                  </a:cxn>
                </a:cxnLst>
                <a:rect l="0" t="0" r="r" b="b"/>
                <a:pathLst>
                  <a:path w="144" h="232">
                    <a:moveTo>
                      <a:pt x="54" y="24"/>
                    </a:moveTo>
                    <a:lnTo>
                      <a:pt x="62" y="34"/>
                    </a:lnTo>
                    <a:lnTo>
                      <a:pt x="64" y="56"/>
                    </a:lnTo>
                    <a:lnTo>
                      <a:pt x="64" y="68"/>
                    </a:lnTo>
                    <a:lnTo>
                      <a:pt x="66" y="66"/>
                    </a:lnTo>
                    <a:lnTo>
                      <a:pt x="76" y="84"/>
                    </a:lnTo>
                    <a:lnTo>
                      <a:pt x="78" y="84"/>
                    </a:lnTo>
                    <a:lnTo>
                      <a:pt x="72" y="66"/>
                    </a:lnTo>
                    <a:lnTo>
                      <a:pt x="66" y="24"/>
                    </a:lnTo>
                    <a:lnTo>
                      <a:pt x="68" y="14"/>
                    </a:lnTo>
                    <a:lnTo>
                      <a:pt x="72" y="14"/>
                    </a:lnTo>
                    <a:lnTo>
                      <a:pt x="70" y="10"/>
                    </a:lnTo>
                    <a:lnTo>
                      <a:pt x="72" y="4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78" y="14"/>
                    </a:lnTo>
                    <a:lnTo>
                      <a:pt x="86" y="10"/>
                    </a:lnTo>
                    <a:lnTo>
                      <a:pt x="96" y="24"/>
                    </a:lnTo>
                    <a:lnTo>
                      <a:pt x="92" y="40"/>
                    </a:lnTo>
                    <a:lnTo>
                      <a:pt x="94" y="46"/>
                    </a:lnTo>
                    <a:lnTo>
                      <a:pt x="92" y="54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100" y="34"/>
                    </a:lnTo>
                    <a:lnTo>
                      <a:pt x="104" y="36"/>
                    </a:lnTo>
                    <a:lnTo>
                      <a:pt x="110" y="50"/>
                    </a:lnTo>
                    <a:lnTo>
                      <a:pt x="108" y="66"/>
                    </a:lnTo>
                    <a:lnTo>
                      <a:pt x="120" y="68"/>
                    </a:lnTo>
                    <a:lnTo>
                      <a:pt x="130" y="84"/>
                    </a:lnTo>
                    <a:lnTo>
                      <a:pt x="142" y="88"/>
                    </a:lnTo>
                    <a:lnTo>
                      <a:pt x="144" y="94"/>
                    </a:lnTo>
                    <a:lnTo>
                      <a:pt x="142" y="100"/>
                    </a:lnTo>
                    <a:lnTo>
                      <a:pt x="118" y="108"/>
                    </a:lnTo>
                    <a:lnTo>
                      <a:pt x="120" y="110"/>
                    </a:lnTo>
                    <a:lnTo>
                      <a:pt x="118" y="114"/>
                    </a:lnTo>
                    <a:lnTo>
                      <a:pt x="112" y="118"/>
                    </a:lnTo>
                    <a:lnTo>
                      <a:pt x="112" y="128"/>
                    </a:lnTo>
                    <a:lnTo>
                      <a:pt x="110" y="144"/>
                    </a:lnTo>
                    <a:lnTo>
                      <a:pt x="104" y="144"/>
                    </a:lnTo>
                    <a:lnTo>
                      <a:pt x="104" y="156"/>
                    </a:lnTo>
                    <a:lnTo>
                      <a:pt x="102" y="178"/>
                    </a:lnTo>
                    <a:lnTo>
                      <a:pt x="92" y="180"/>
                    </a:lnTo>
                    <a:lnTo>
                      <a:pt x="96" y="184"/>
                    </a:lnTo>
                    <a:lnTo>
                      <a:pt x="90" y="190"/>
                    </a:lnTo>
                    <a:lnTo>
                      <a:pt x="88" y="204"/>
                    </a:lnTo>
                    <a:lnTo>
                      <a:pt x="90" y="210"/>
                    </a:lnTo>
                    <a:lnTo>
                      <a:pt x="86" y="218"/>
                    </a:lnTo>
                    <a:lnTo>
                      <a:pt x="86" y="226"/>
                    </a:lnTo>
                    <a:lnTo>
                      <a:pt x="86" y="230"/>
                    </a:lnTo>
                    <a:lnTo>
                      <a:pt x="76" y="232"/>
                    </a:lnTo>
                    <a:lnTo>
                      <a:pt x="76" y="224"/>
                    </a:lnTo>
                    <a:lnTo>
                      <a:pt x="66" y="214"/>
                    </a:lnTo>
                    <a:lnTo>
                      <a:pt x="74" y="212"/>
                    </a:lnTo>
                    <a:lnTo>
                      <a:pt x="76" y="208"/>
                    </a:lnTo>
                    <a:lnTo>
                      <a:pt x="62" y="208"/>
                    </a:lnTo>
                    <a:lnTo>
                      <a:pt x="50" y="198"/>
                    </a:lnTo>
                    <a:lnTo>
                      <a:pt x="44" y="184"/>
                    </a:lnTo>
                    <a:lnTo>
                      <a:pt x="46" y="180"/>
                    </a:lnTo>
                    <a:lnTo>
                      <a:pt x="44" y="176"/>
                    </a:lnTo>
                    <a:lnTo>
                      <a:pt x="56" y="168"/>
                    </a:lnTo>
                    <a:lnTo>
                      <a:pt x="82" y="160"/>
                    </a:lnTo>
                    <a:lnTo>
                      <a:pt x="84" y="158"/>
                    </a:lnTo>
                    <a:lnTo>
                      <a:pt x="82" y="154"/>
                    </a:lnTo>
                    <a:lnTo>
                      <a:pt x="82" y="150"/>
                    </a:lnTo>
                    <a:lnTo>
                      <a:pt x="42" y="164"/>
                    </a:lnTo>
                    <a:lnTo>
                      <a:pt x="42" y="162"/>
                    </a:lnTo>
                    <a:lnTo>
                      <a:pt x="40" y="144"/>
                    </a:lnTo>
                    <a:lnTo>
                      <a:pt x="48" y="148"/>
                    </a:lnTo>
                    <a:lnTo>
                      <a:pt x="46" y="142"/>
                    </a:lnTo>
                    <a:lnTo>
                      <a:pt x="58" y="140"/>
                    </a:lnTo>
                    <a:lnTo>
                      <a:pt x="70" y="122"/>
                    </a:lnTo>
                    <a:lnTo>
                      <a:pt x="76" y="116"/>
                    </a:lnTo>
                    <a:lnTo>
                      <a:pt x="78" y="108"/>
                    </a:lnTo>
                    <a:lnTo>
                      <a:pt x="82" y="102"/>
                    </a:lnTo>
                    <a:lnTo>
                      <a:pt x="80" y="96"/>
                    </a:lnTo>
                    <a:lnTo>
                      <a:pt x="74" y="110"/>
                    </a:lnTo>
                    <a:lnTo>
                      <a:pt x="66" y="116"/>
                    </a:lnTo>
                    <a:lnTo>
                      <a:pt x="62" y="106"/>
                    </a:lnTo>
                    <a:lnTo>
                      <a:pt x="64" y="98"/>
                    </a:lnTo>
                    <a:lnTo>
                      <a:pt x="64" y="90"/>
                    </a:lnTo>
                    <a:lnTo>
                      <a:pt x="58" y="106"/>
                    </a:lnTo>
                    <a:lnTo>
                      <a:pt x="56" y="102"/>
                    </a:lnTo>
                    <a:lnTo>
                      <a:pt x="56" y="98"/>
                    </a:lnTo>
                    <a:lnTo>
                      <a:pt x="52" y="98"/>
                    </a:lnTo>
                    <a:lnTo>
                      <a:pt x="50" y="116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6" y="130"/>
                    </a:lnTo>
                    <a:lnTo>
                      <a:pt x="42" y="132"/>
                    </a:lnTo>
                    <a:lnTo>
                      <a:pt x="32" y="132"/>
                    </a:lnTo>
                    <a:lnTo>
                      <a:pt x="30" y="128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24" y="116"/>
                    </a:lnTo>
                    <a:lnTo>
                      <a:pt x="34" y="108"/>
                    </a:lnTo>
                    <a:lnTo>
                      <a:pt x="18" y="106"/>
                    </a:lnTo>
                    <a:lnTo>
                      <a:pt x="12" y="96"/>
                    </a:lnTo>
                    <a:lnTo>
                      <a:pt x="8" y="80"/>
                    </a:lnTo>
                    <a:lnTo>
                      <a:pt x="22" y="86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18" y="58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8" y="72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4" y="38"/>
                    </a:lnTo>
                    <a:lnTo>
                      <a:pt x="2" y="28"/>
                    </a:lnTo>
                    <a:lnTo>
                      <a:pt x="8" y="34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20" y="30"/>
                    </a:lnTo>
                    <a:lnTo>
                      <a:pt x="20" y="18"/>
                    </a:lnTo>
                    <a:lnTo>
                      <a:pt x="24" y="24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42" y="28"/>
                    </a:lnTo>
                    <a:lnTo>
                      <a:pt x="36" y="38"/>
                    </a:lnTo>
                    <a:lnTo>
                      <a:pt x="34" y="42"/>
                    </a:lnTo>
                    <a:lnTo>
                      <a:pt x="34" y="48"/>
                    </a:lnTo>
                    <a:lnTo>
                      <a:pt x="38" y="44"/>
                    </a:lnTo>
                    <a:lnTo>
                      <a:pt x="48" y="64"/>
                    </a:lnTo>
                    <a:lnTo>
                      <a:pt x="42" y="4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4" y="2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7" name="Freeform 388">
                <a:extLst>
                  <a:ext uri="{FF2B5EF4-FFF2-40B4-BE49-F238E27FC236}">
                    <a16:creationId xmlns="" xmlns:a16="http://schemas.microsoft.com/office/drawing/2014/main" id="{7361F924-35E0-44E9-9D65-D68789D85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590" y="1639888"/>
                <a:ext cx="34924" cy="730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0"/>
                  </a:cxn>
                  <a:cxn ang="0">
                    <a:pos x="10" y="24"/>
                  </a:cxn>
                  <a:cxn ang="0">
                    <a:pos x="18" y="32"/>
                  </a:cxn>
                  <a:cxn ang="0">
                    <a:pos x="22" y="46"/>
                  </a:cxn>
                  <a:cxn ang="0">
                    <a:pos x="6" y="2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46">
                    <a:moveTo>
                      <a:pt x="0" y="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22" y="46"/>
                    </a:lnTo>
                    <a:lnTo>
                      <a:pt x="6" y="2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8" name="Freeform 389">
                <a:extLst>
                  <a:ext uri="{FF2B5EF4-FFF2-40B4-BE49-F238E27FC236}">
                    <a16:creationId xmlns="" xmlns:a16="http://schemas.microsoft.com/office/drawing/2014/main" id="{0F870832-779E-4EDF-B1E0-9F2020251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965" y="1668462"/>
                <a:ext cx="47625" cy="444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10"/>
                  </a:cxn>
                  <a:cxn ang="0">
                    <a:pos x="26" y="12"/>
                  </a:cxn>
                  <a:cxn ang="0">
                    <a:pos x="24" y="24"/>
                  </a:cxn>
                  <a:cxn ang="0">
                    <a:pos x="8" y="28"/>
                  </a:cxn>
                  <a:cxn ang="0">
                    <a:pos x="6" y="22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30" h="28">
                    <a:moveTo>
                      <a:pt x="16" y="0"/>
                    </a:moveTo>
                    <a:lnTo>
                      <a:pt x="30" y="10"/>
                    </a:lnTo>
                    <a:lnTo>
                      <a:pt x="26" y="12"/>
                    </a:lnTo>
                    <a:lnTo>
                      <a:pt x="24" y="24"/>
                    </a:lnTo>
                    <a:lnTo>
                      <a:pt x="8" y="28"/>
                    </a:lnTo>
                    <a:lnTo>
                      <a:pt x="6" y="22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9" name="Freeform 390">
                <a:extLst>
                  <a:ext uri="{FF2B5EF4-FFF2-40B4-BE49-F238E27FC236}">
                    <a16:creationId xmlns="" xmlns:a16="http://schemas.microsoft.com/office/drawing/2014/main" id="{22FA7A80-4F5A-4739-B900-06C4FC2F7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665" y="1703388"/>
                <a:ext cx="85725" cy="10477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4" y="10"/>
                  </a:cxn>
                  <a:cxn ang="0">
                    <a:pos x="30" y="16"/>
                  </a:cxn>
                  <a:cxn ang="0">
                    <a:pos x="30" y="22"/>
                  </a:cxn>
                  <a:cxn ang="0">
                    <a:pos x="40" y="30"/>
                  </a:cxn>
                  <a:cxn ang="0">
                    <a:pos x="44" y="26"/>
                  </a:cxn>
                  <a:cxn ang="0">
                    <a:pos x="54" y="38"/>
                  </a:cxn>
                  <a:cxn ang="0">
                    <a:pos x="44" y="40"/>
                  </a:cxn>
                  <a:cxn ang="0">
                    <a:pos x="36" y="56"/>
                  </a:cxn>
                  <a:cxn ang="0">
                    <a:pos x="24" y="66"/>
                  </a:cxn>
                  <a:cxn ang="0">
                    <a:pos x="20" y="62"/>
                  </a:cxn>
                  <a:cxn ang="0">
                    <a:pos x="28" y="48"/>
                  </a:cxn>
                  <a:cxn ang="0">
                    <a:pos x="0" y="52"/>
                  </a:cxn>
                  <a:cxn ang="0">
                    <a:pos x="10" y="24"/>
                  </a:cxn>
                  <a:cxn ang="0">
                    <a:pos x="0" y="12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54" h="66">
                    <a:moveTo>
                      <a:pt x="28" y="0"/>
                    </a:moveTo>
                    <a:lnTo>
                      <a:pt x="34" y="10"/>
                    </a:lnTo>
                    <a:lnTo>
                      <a:pt x="30" y="16"/>
                    </a:lnTo>
                    <a:lnTo>
                      <a:pt x="30" y="22"/>
                    </a:lnTo>
                    <a:lnTo>
                      <a:pt x="40" y="30"/>
                    </a:lnTo>
                    <a:lnTo>
                      <a:pt x="44" y="26"/>
                    </a:lnTo>
                    <a:lnTo>
                      <a:pt x="54" y="38"/>
                    </a:lnTo>
                    <a:lnTo>
                      <a:pt x="44" y="40"/>
                    </a:lnTo>
                    <a:lnTo>
                      <a:pt x="36" y="56"/>
                    </a:lnTo>
                    <a:lnTo>
                      <a:pt x="24" y="66"/>
                    </a:lnTo>
                    <a:lnTo>
                      <a:pt x="20" y="62"/>
                    </a:lnTo>
                    <a:lnTo>
                      <a:pt x="28" y="48"/>
                    </a:lnTo>
                    <a:lnTo>
                      <a:pt x="0" y="52"/>
                    </a:lnTo>
                    <a:lnTo>
                      <a:pt x="10" y="24"/>
                    </a:lnTo>
                    <a:lnTo>
                      <a:pt x="0" y="1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0" name="Freeform 391">
                <a:extLst>
                  <a:ext uri="{FF2B5EF4-FFF2-40B4-BE49-F238E27FC236}">
                    <a16:creationId xmlns="" xmlns:a16="http://schemas.microsoft.com/office/drawing/2014/main" id="{D8173D35-24FB-4A66-984A-DEBE7AE1A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4915" y="1484312"/>
                <a:ext cx="44450" cy="1905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8" y="12"/>
                  </a:cxn>
                  <a:cxn ang="0">
                    <a:pos x="0" y="1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lnTo>
                      <a:pt x="8" y="12"/>
                    </a:lnTo>
                    <a:lnTo>
                      <a:pt x="0" y="1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1" name="Freeform 392">
                <a:extLst>
                  <a:ext uri="{FF2B5EF4-FFF2-40B4-BE49-F238E27FC236}">
                    <a16:creationId xmlns="" xmlns:a16="http://schemas.microsoft.com/office/drawing/2014/main" id="{4012D911-C87F-4BDE-B68A-6ADD51F6D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140" y="1646237"/>
                <a:ext cx="12699" cy="158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8" y="1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2" name="Freeform 393">
                <a:extLst>
                  <a:ext uri="{FF2B5EF4-FFF2-40B4-BE49-F238E27FC236}">
                    <a16:creationId xmlns="" xmlns:a16="http://schemas.microsoft.com/office/drawing/2014/main" id="{2B42E230-F474-4C52-89AD-10505D246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1891" y="1630362"/>
                <a:ext cx="34924" cy="15875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22" y="4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14" y="8"/>
                  </a:cxn>
                  <a:cxn ang="0">
                    <a:pos x="14" y="8"/>
                  </a:cxn>
                </a:cxnLst>
                <a:rect l="0" t="0" r="r" b="b"/>
                <a:pathLst>
                  <a:path w="22" h="10">
                    <a:moveTo>
                      <a:pt x="14" y="8"/>
                    </a:moveTo>
                    <a:lnTo>
                      <a:pt x="22" y="4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3" name="Freeform 394">
                <a:extLst>
                  <a:ext uri="{FF2B5EF4-FFF2-40B4-BE49-F238E27FC236}">
                    <a16:creationId xmlns="" xmlns:a16="http://schemas.microsoft.com/office/drawing/2014/main" id="{3E435A2E-9162-44EA-8E19-252A8BB40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391" y="2049462"/>
                <a:ext cx="6350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6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4" name="Freeform 395">
                <a:extLst>
                  <a:ext uri="{FF2B5EF4-FFF2-40B4-BE49-F238E27FC236}">
                    <a16:creationId xmlns="" xmlns:a16="http://schemas.microsoft.com/office/drawing/2014/main" id="{890887BF-D306-442F-A586-E340DADD2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4" y="1443036"/>
                <a:ext cx="203201" cy="165099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6" y="16"/>
                  </a:cxn>
                  <a:cxn ang="0">
                    <a:pos x="74" y="34"/>
                  </a:cxn>
                  <a:cxn ang="0">
                    <a:pos x="84" y="28"/>
                  </a:cxn>
                  <a:cxn ang="0">
                    <a:pos x="82" y="20"/>
                  </a:cxn>
                  <a:cxn ang="0">
                    <a:pos x="98" y="16"/>
                  </a:cxn>
                  <a:cxn ang="0">
                    <a:pos x="104" y="22"/>
                  </a:cxn>
                  <a:cxn ang="0">
                    <a:pos x="104" y="28"/>
                  </a:cxn>
                  <a:cxn ang="0">
                    <a:pos x="126" y="48"/>
                  </a:cxn>
                  <a:cxn ang="0">
                    <a:pos x="128" y="56"/>
                  </a:cxn>
                  <a:cxn ang="0">
                    <a:pos x="112" y="78"/>
                  </a:cxn>
                  <a:cxn ang="0">
                    <a:pos x="90" y="94"/>
                  </a:cxn>
                  <a:cxn ang="0">
                    <a:pos x="72" y="102"/>
                  </a:cxn>
                  <a:cxn ang="0">
                    <a:pos x="68" y="88"/>
                  </a:cxn>
                  <a:cxn ang="0">
                    <a:pos x="30" y="76"/>
                  </a:cxn>
                  <a:cxn ang="0">
                    <a:pos x="40" y="68"/>
                  </a:cxn>
                  <a:cxn ang="0">
                    <a:pos x="60" y="64"/>
                  </a:cxn>
                  <a:cxn ang="0">
                    <a:pos x="58" y="56"/>
                  </a:cxn>
                  <a:cxn ang="0">
                    <a:pos x="8" y="50"/>
                  </a:cxn>
                  <a:cxn ang="0">
                    <a:pos x="0" y="32"/>
                  </a:cxn>
                  <a:cxn ang="0">
                    <a:pos x="24" y="40"/>
                  </a:cxn>
                  <a:cxn ang="0">
                    <a:pos x="26" y="36"/>
                  </a:cxn>
                  <a:cxn ang="0">
                    <a:pos x="22" y="28"/>
                  </a:cxn>
                  <a:cxn ang="0">
                    <a:pos x="20" y="14"/>
                  </a:cxn>
                  <a:cxn ang="0">
                    <a:pos x="30" y="22"/>
                  </a:cxn>
                  <a:cxn ang="0">
                    <a:pos x="30" y="16"/>
                  </a:cxn>
                  <a:cxn ang="0">
                    <a:pos x="26" y="10"/>
                  </a:cxn>
                  <a:cxn ang="0">
                    <a:pos x="44" y="26"/>
                  </a:cxn>
                  <a:cxn ang="0">
                    <a:pos x="58" y="26"/>
                  </a:cxn>
                  <a:cxn ang="0">
                    <a:pos x="64" y="44"/>
                  </a:cxn>
                  <a:cxn ang="0">
                    <a:pos x="64" y="40"/>
                  </a:cxn>
                  <a:cxn ang="0">
                    <a:pos x="64" y="10"/>
                  </a:cxn>
                  <a:cxn ang="0">
                    <a:pos x="70" y="2"/>
                  </a:cxn>
                </a:cxnLst>
                <a:rect l="0" t="0" r="r" b="b"/>
                <a:pathLst>
                  <a:path w="128" h="104">
                    <a:moveTo>
                      <a:pt x="70" y="2"/>
                    </a:moveTo>
                    <a:lnTo>
                      <a:pt x="76" y="8"/>
                    </a:lnTo>
                    <a:lnTo>
                      <a:pt x="74" y="12"/>
                    </a:lnTo>
                    <a:lnTo>
                      <a:pt x="76" y="16"/>
                    </a:lnTo>
                    <a:lnTo>
                      <a:pt x="72" y="32"/>
                    </a:lnTo>
                    <a:lnTo>
                      <a:pt x="74" y="34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82" y="20"/>
                    </a:lnTo>
                    <a:lnTo>
                      <a:pt x="94" y="22"/>
                    </a:lnTo>
                    <a:lnTo>
                      <a:pt x="98" y="16"/>
                    </a:lnTo>
                    <a:lnTo>
                      <a:pt x="98" y="24"/>
                    </a:lnTo>
                    <a:lnTo>
                      <a:pt x="104" y="22"/>
                    </a:lnTo>
                    <a:lnTo>
                      <a:pt x="102" y="26"/>
                    </a:lnTo>
                    <a:lnTo>
                      <a:pt x="104" y="28"/>
                    </a:lnTo>
                    <a:lnTo>
                      <a:pt x="128" y="38"/>
                    </a:lnTo>
                    <a:lnTo>
                      <a:pt x="126" y="48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10" y="72"/>
                    </a:lnTo>
                    <a:lnTo>
                      <a:pt x="112" y="78"/>
                    </a:lnTo>
                    <a:lnTo>
                      <a:pt x="108" y="88"/>
                    </a:lnTo>
                    <a:lnTo>
                      <a:pt x="90" y="94"/>
                    </a:lnTo>
                    <a:lnTo>
                      <a:pt x="84" y="104"/>
                    </a:lnTo>
                    <a:lnTo>
                      <a:pt x="72" y="102"/>
                    </a:lnTo>
                    <a:lnTo>
                      <a:pt x="68" y="96"/>
                    </a:lnTo>
                    <a:lnTo>
                      <a:pt x="68" y="88"/>
                    </a:lnTo>
                    <a:lnTo>
                      <a:pt x="44" y="92"/>
                    </a:lnTo>
                    <a:lnTo>
                      <a:pt x="30" y="76"/>
                    </a:lnTo>
                    <a:lnTo>
                      <a:pt x="48" y="76"/>
                    </a:lnTo>
                    <a:lnTo>
                      <a:pt x="40" y="68"/>
                    </a:lnTo>
                    <a:lnTo>
                      <a:pt x="56" y="66"/>
                    </a:lnTo>
                    <a:lnTo>
                      <a:pt x="60" y="64"/>
                    </a:lnTo>
                    <a:lnTo>
                      <a:pt x="56" y="60"/>
                    </a:lnTo>
                    <a:lnTo>
                      <a:pt x="58" y="56"/>
                    </a:lnTo>
                    <a:lnTo>
                      <a:pt x="16" y="64"/>
                    </a:lnTo>
                    <a:lnTo>
                      <a:pt x="8" y="50"/>
                    </a:lnTo>
                    <a:lnTo>
                      <a:pt x="18" y="40"/>
                    </a:lnTo>
                    <a:lnTo>
                      <a:pt x="0" y="32"/>
                    </a:lnTo>
                    <a:lnTo>
                      <a:pt x="16" y="28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4" y="32"/>
                    </a:lnTo>
                    <a:lnTo>
                      <a:pt x="22" y="28"/>
                    </a:lnTo>
                    <a:lnTo>
                      <a:pt x="20" y="24"/>
                    </a:lnTo>
                    <a:lnTo>
                      <a:pt x="20" y="14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8" y="0"/>
                    </a:lnTo>
                    <a:lnTo>
                      <a:pt x="44" y="26"/>
                    </a:lnTo>
                    <a:lnTo>
                      <a:pt x="58" y="22"/>
                    </a:lnTo>
                    <a:lnTo>
                      <a:pt x="58" y="26"/>
                    </a:lnTo>
                    <a:lnTo>
                      <a:pt x="58" y="32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64" y="40"/>
                    </a:lnTo>
                    <a:lnTo>
                      <a:pt x="66" y="38"/>
                    </a:lnTo>
                    <a:lnTo>
                      <a:pt x="64" y="10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5" name="Freeform 396">
                <a:extLst>
                  <a:ext uri="{FF2B5EF4-FFF2-40B4-BE49-F238E27FC236}">
                    <a16:creationId xmlns="" xmlns:a16="http://schemas.microsoft.com/office/drawing/2014/main" id="{16C34F51-63DE-49C4-BE8D-C7413362B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616" y="1401762"/>
                <a:ext cx="28575" cy="158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8" h="10">
                    <a:moveTo>
                      <a:pt x="4" y="0"/>
                    </a:moveTo>
                    <a:lnTo>
                      <a:pt x="18" y="4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6" name="Rectangle 397">
                <a:extLst>
                  <a:ext uri="{FF2B5EF4-FFF2-40B4-BE49-F238E27FC236}">
                    <a16:creationId xmlns="" xmlns:a16="http://schemas.microsoft.com/office/drawing/2014/main" id="{F8A29ADE-CFF7-40CA-9A2D-96618D1BD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2692" y="1363663"/>
                <a:ext cx="1588" cy="1588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7" name="Freeform 398">
                <a:extLst>
                  <a:ext uri="{FF2B5EF4-FFF2-40B4-BE49-F238E27FC236}">
                    <a16:creationId xmlns="" xmlns:a16="http://schemas.microsoft.com/office/drawing/2014/main" id="{6337C809-C3C7-4B81-97D1-FB7751892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641" y="1801813"/>
                <a:ext cx="9525" cy="158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4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8" name="Freeform 399">
                <a:extLst>
                  <a:ext uri="{FF2B5EF4-FFF2-40B4-BE49-F238E27FC236}">
                    <a16:creationId xmlns="" xmlns:a16="http://schemas.microsoft.com/office/drawing/2014/main" id="{83A47065-2B7F-45C9-9BBB-971B17A8E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6" y="1398587"/>
                <a:ext cx="101600" cy="6032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" y="14"/>
                  </a:cxn>
                  <a:cxn ang="0">
                    <a:pos x="0" y="22"/>
                  </a:cxn>
                  <a:cxn ang="0">
                    <a:pos x="2" y="30"/>
                  </a:cxn>
                  <a:cxn ang="0">
                    <a:pos x="22" y="30"/>
                  </a:cxn>
                  <a:cxn ang="0">
                    <a:pos x="26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32" y="10"/>
                  </a:cxn>
                  <a:cxn ang="0">
                    <a:pos x="64" y="16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64" h="38">
                    <a:moveTo>
                      <a:pt x="32" y="0"/>
                    </a:moveTo>
                    <a:lnTo>
                      <a:pt x="4" y="14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22" y="30"/>
                    </a:lnTo>
                    <a:lnTo>
                      <a:pt x="26" y="38"/>
                    </a:lnTo>
                    <a:lnTo>
                      <a:pt x="28" y="34"/>
                    </a:lnTo>
                    <a:lnTo>
                      <a:pt x="28" y="2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32" y="10"/>
                    </a:lnTo>
                    <a:lnTo>
                      <a:pt x="64" y="16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9" name="Freeform 400">
                <a:extLst>
                  <a:ext uri="{FF2B5EF4-FFF2-40B4-BE49-F238E27FC236}">
                    <a16:creationId xmlns="" xmlns:a16="http://schemas.microsoft.com/office/drawing/2014/main" id="{C95EA9A0-6A7D-46AE-961A-C09D4D65E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5" y="1398587"/>
                <a:ext cx="107950" cy="117476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2" y="0"/>
                  </a:cxn>
                  <a:cxn ang="0">
                    <a:pos x="46" y="12"/>
                  </a:cxn>
                  <a:cxn ang="0">
                    <a:pos x="32" y="22"/>
                  </a:cxn>
                  <a:cxn ang="0">
                    <a:pos x="4" y="20"/>
                  </a:cxn>
                  <a:cxn ang="0">
                    <a:pos x="0" y="28"/>
                  </a:cxn>
                  <a:cxn ang="0">
                    <a:pos x="14" y="36"/>
                  </a:cxn>
                  <a:cxn ang="0">
                    <a:pos x="14" y="40"/>
                  </a:cxn>
                  <a:cxn ang="0">
                    <a:pos x="6" y="42"/>
                  </a:cxn>
                  <a:cxn ang="0">
                    <a:pos x="0" y="52"/>
                  </a:cxn>
                  <a:cxn ang="0">
                    <a:pos x="6" y="62"/>
                  </a:cxn>
                  <a:cxn ang="0">
                    <a:pos x="16" y="56"/>
                  </a:cxn>
                  <a:cxn ang="0">
                    <a:pos x="18" y="64"/>
                  </a:cxn>
                  <a:cxn ang="0">
                    <a:pos x="14" y="66"/>
                  </a:cxn>
                  <a:cxn ang="0">
                    <a:pos x="14" y="74"/>
                  </a:cxn>
                  <a:cxn ang="0">
                    <a:pos x="24" y="68"/>
                  </a:cxn>
                  <a:cxn ang="0">
                    <a:pos x="24" y="60"/>
                  </a:cxn>
                  <a:cxn ang="0">
                    <a:pos x="32" y="58"/>
                  </a:cxn>
                  <a:cxn ang="0">
                    <a:pos x="32" y="52"/>
                  </a:cxn>
                  <a:cxn ang="0">
                    <a:pos x="28" y="44"/>
                  </a:cxn>
                  <a:cxn ang="0">
                    <a:pos x="46" y="46"/>
                  </a:cxn>
                  <a:cxn ang="0">
                    <a:pos x="50" y="36"/>
                  </a:cxn>
                  <a:cxn ang="0">
                    <a:pos x="44" y="32"/>
                  </a:cxn>
                  <a:cxn ang="0">
                    <a:pos x="64" y="28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58" y="6"/>
                  </a:cxn>
                  <a:cxn ang="0">
                    <a:pos x="60" y="0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68" h="74">
                    <a:moveTo>
                      <a:pt x="58" y="0"/>
                    </a:moveTo>
                    <a:lnTo>
                      <a:pt x="42" y="0"/>
                    </a:lnTo>
                    <a:lnTo>
                      <a:pt x="46" y="12"/>
                    </a:lnTo>
                    <a:lnTo>
                      <a:pt x="32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6" y="42"/>
                    </a:lnTo>
                    <a:lnTo>
                      <a:pt x="0" y="52"/>
                    </a:lnTo>
                    <a:lnTo>
                      <a:pt x="6" y="62"/>
                    </a:lnTo>
                    <a:lnTo>
                      <a:pt x="16" y="56"/>
                    </a:lnTo>
                    <a:lnTo>
                      <a:pt x="18" y="64"/>
                    </a:lnTo>
                    <a:lnTo>
                      <a:pt x="14" y="66"/>
                    </a:lnTo>
                    <a:lnTo>
                      <a:pt x="14" y="74"/>
                    </a:lnTo>
                    <a:lnTo>
                      <a:pt x="24" y="68"/>
                    </a:lnTo>
                    <a:lnTo>
                      <a:pt x="24" y="60"/>
                    </a:lnTo>
                    <a:lnTo>
                      <a:pt x="32" y="58"/>
                    </a:lnTo>
                    <a:lnTo>
                      <a:pt x="32" y="52"/>
                    </a:lnTo>
                    <a:lnTo>
                      <a:pt x="28" y="44"/>
                    </a:lnTo>
                    <a:lnTo>
                      <a:pt x="46" y="46"/>
                    </a:lnTo>
                    <a:lnTo>
                      <a:pt x="50" y="36"/>
                    </a:lnTo>
                    <a:lnTo>
                      <a:pt x="44" y="32"/>
                    </a:lnTo>
                    <a:lnTo>
                      <a:pt x="64" y="2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58" y="6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0" name="Freeform 401">
                <a:extLst>
                  <a:ext uri="{FF2B5EF4-FFF2-40B4-BE49-F238E27FC236}">
                    <a16:creationId xmlns="" xmlns:a16="http://schemas.microsoft.com/office/drawing/2014/main" id="{235F1F06-D7BA-43E1-8F21-A8D6EF5BA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591" y="1465263"/>
                <a:ext cx="28575" cy="317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8" y="10"/>
                  </a:cxn>
                  <a:cxn ang="0">
                    <a:pos x="14" y="16"/>
                  </a:cxn>
                  <a:cxn ang="0">
                    <a:pos x="14" y="20"/>
                  </a:cxn>
                  <a:cxn ang="0">
                    <a:pos x="0" y="12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20">
                    <a:moveTo>
                      <a:pt x="8" y="0"/>
                    </a:moveTo>
                    <a:lnTo>
                      <a:pt x="18" y="10"/>
                    </a:lnTo>
                    <a:lnTo>
                      <a:pt x="14" y="16"/>
                    </a:lnTo>
                    <a:lnTo>
                      <a:pt x="14" y="20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1" name="Freeform 402">
                <a:extLst>
                  <a:ext uri="{FF2B5EF4-FFF2-40B4-BE49-F238E27FC236}">
                    <a16:creationId xmlns="" xmlns:a16="http://schemas.microsoft.com/office/drawing/2014/main" id="{5506851C-A859-4EBC-B61E-9E7C3A343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615" y="1468437"/>
                <a:ext cx="28575" cy="349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4"/>
                  </a:cxn>
                  <a:cxn ang="0">
                    <a:pos x="2" y="10"/>
                  </a:cxn>
                  <a:cxn ang="0">
                    <a:pos x="0" y="20"/>
                  </a:cxn>
                  <a:cxn ang="0">
                    <a:pos x="16" y="22"/>
                  </a:cxn>
                  <a:cxn ang="0">
                    <a:pos x="14" y="16"/>
                  </a:cxn>
                  <a:cxn ang="0">
                    <a:pos x="18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22">
                    <a:moveTo>
                      <a:pt x="12" y="0"/>
                    </a:moveTo>
                    <a:lnTo>
                      <a:pt x="0" y="4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16" y="22"/>
                    </a:lnTo>
                    <a:lnTo>
                      <a:pt x="14" y="16"/>
                    </a:lnTo>
                    <a:lnTo>
                      <a:pt x="18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2" name="Freeform 403">
                <a:extLst>
                  <a:ext uri="{FF2B5EF4-FFF2-40B4-BE49-F238E27FC236}">
                    <a16:creationId xmlns="" xmlns:a16="http://schemas.microsoft.com/office/drawing/2014/main" id="{DB9B7DBA-C4D7-4254-8947-6E4E13D00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191" y="1452562"/>
                <a:ext cx="41276" cy="5079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8" y="32"/>
                  </a:cxn>
                  <a:cxn ang="0">
                    <a:pos x="6" y="22"/>
                  </a:cxn>
                  <a:cxn ang="0">
                    <a:pos x="26" y="1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6" h="32">
                    <a:moveTo>
                      <a:pt x="12" y="0"/>
                    </a:moveTo>
                    <a:lnTo>
                      <a:pt x="0" y="0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8" y="32"/>
                    </a:lnTo>
                    <a:lnTo>
                      <a:pt x="6" y="22"/>
                    </a:lnTo>
                    <a:lnTo>
                      <a:pt x="26" y="1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3" name="Freeform 404">
                <a:extLst>
                  <a:ext uri="{FF2B5EF4-FFF2-40B4-BE49-F238E27FC236}">
                    <a16:creationId xmlns="" xmlns:a16="http://schemas.microsoft.com/office/drawing/2014/main" id="{215A1F0C-6F4A-4375-9C45-AAC161C17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6" y="1503363"/>
                <a:ext cx="25401" cy="2540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12"/>
                  </a:cxn>
                  <a:cxn ang="0">
                    <a:pos x="16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4" name="Freeform 405">
                <a:extLst>
                  <a:ext uri="{FF2B5EF4-FFF2-40B4-BE49-F238E27FC236}">
                    <a16:creationId xmlns="" xmlns:a16="http://schemas.microsoft.com/office/drawing/2014/main" id="{E4136978-ED66-4A17-A38E-489997471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8641" y="1395413"/>
                <a:ext cx="66675" cy="69850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6" y="10"/>
                  </a:cxn>
                  <a:cxn ang="0">
                    <a:pos x="0" y="30"/>
                  </a:cxn>
                  <a:cxn ang="0">
                    <a:pos x="6" y="44"/>
                  </a:cxn>
                  <a:cxn ang="0">
                    <a:pos x="30" y="42"/>
                  </a:cxn>
                  <a:cxn ang="0">
                    <a:pos x="26" y="20"/>
                  </a:cxn>
                  <a:cxn ang="0">
                    <a:pos x="42" y="16"/>
                  </a:cxn>
                  <a:cxn ang="0">
                    <a:pos x="36" y="0"/>
                  </a:cxn>
                  <a:cxn ang="0">
                    <a:pos x="18" y="8"/>
                  </a:cxn>
                  <a:cxn ang="0">
                    <a:pos x="18" y="8"/>
                  </a:cxn>
                </a:cxnLst>
                <a:rect l="0" t="0" r="r" b="b"/>
                <a:pathLst>
                  <a:path w="42" h="44">
                    <a:moveTo>
                      <a:pt x="18" y="8"/>
                    </a:moveTo>
                    <a:lnTo>
                      <a:pt x="6" y="10"/>
                    </a:lnTo>
                    <a:lnTo>
                      <a:pt x="0" y="30"/>
                    </a:lnTo>
                    <a:lnTo>
                      <a:pt x="6" y="44"/>
                    </a:lnTo>
                    <a:lnTo>
                      <a:pt x="30" y="42"/>
                    </a:lnTo>
                    <a:lnTo>
                      <a:pt x="26" y="20"/>
                    </a:lnTo>
                    <a:lnTo>
                      <a:pt x="42" y="16"/>
                    </a:lnTo>
                    <a:lnTo>
                      <a:pt x="36" y="0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5" name="Freeform 407">
                <a:extLst>
                  <a:ext uri="{FF2B5EF4-FFF2-40B4-BE49-F238E27FC236}">
                    <a16:creationId xmlns="" xmlns:a16="http://schemas.microsoft.com/office/drawing/2014/main" id="{5C9B18A1-F61F-4B72-957C-DC3006FBF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690" y="1370012"/>
                <a:ext cx="28575" cy="2540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16" y="16"/>
                  </a:cxn>
                  <a:cxn ang="0">
                    <a:pos x="18" y="10"/>
                  </a:cxn>
                  <a:cxn ang="0">
                    <a:pos x="16" y="8"/>
                  </a:cxn>
                  <a:cxn ang="0">
                    <a:pos x="18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16">
                    <a:moveTo>
                      <a:pt x="12" y="0"/>
                    </a:moveTo>
                    <a:lnTo>
                      <a:pt x="0" y="12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6" name="Freeform 408">
                <a:extLst>
                  <a:ext uri="{FF2B5EF4-FFF2-40B4-BE49-F238E27FC236}">
                    <a16:creationId xmlns="" xmlns:a16="http://schemas.microsoft.com/office/drawing/2014/main" id="{2F3353F8-8AA4-44B4-BC09-68F4E387E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91" y="1331912"/>
                <a:ext cx="63501" cy="85725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12" y="54"/>
                  </a:cxn>
                  <a:cxn ang="0">
                    <a:pos x="22" y="34"/>
                  </a:cxn>
                  <a:cxn ang="0">
                    <a:pos x="40" y="34"/>
                  </a:cxn>
                  <a:cxn ang="0">
                    <a:pos x="30" y="16"/>
                  </a:cxn>
                  <a:cxn ang="0">
                    <a:pos x="32" y="10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40" h="54">
                    <a:moveTo>
                      <a:pt x="14" y="6"/>
                    </a:moveTo>
                    <a:lnTo>
                      <a:pt x="2" y="22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12" y="54"/>
                    </a:lnTo>
                    <a:lnTo>
                      <a:pt x="22" y="34"/>
                    </a:lnTo>
                    <a:lnTo>
                      <a:pt x="40" y="34"/>
                    </a:lnTo>
                    <a:lnTo>
                      <a:pt x="30" y="16"/>
                    </a:lnTo>
                    <a:lnTo>
                      <a:pt x="32" y="10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7" name="Freeform 409">
                <a:extLst>
                  <a:ext uri="{FF2B5EF4-FFF2-40B4-BE49-F238E27FC236}">
                    <a16:creationId xmlns="" xmlns:a16="http://schemas.microsoft.com/office/drawing/2014/main" id="{9234687A-171C-4F28-ADD4-74ACC548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315" y="1281113"/>
                <a:ext cx="25401" cy="1269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6"/>
                  </a:cxn>
                  <a:cxn ang="0">
                    <a:pos x="12" y="8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6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8" name="Freeform 410">
                <a:extLst>
                  <a:ext uri="{FF2B5EF4-FFF2-40B4-BE49-F238E27FC236}">
                    <a16:creationId xmlns="" xmlns:a16="http://schemas.microsoft.com/office/drawing/2014/main" id="{87EE3A85-F05B-4DE4-9251-C8F7CA0AA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6" y="1268412"/>
                <a:ext cx="22225" cy="222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4" y="14"/>
                  </a:cxn>
                  <a:cxn ang="0">
                    <a:pos x="14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9" name="Freeform 411">
                <a:extLst>
                  <a:ext uri="{FF2B5EF4-FFF2-40B4-BE49-F238E27FC236}">
                    <a16:creationId xmlns="" xmlns:a16="http://schemas.microsoft.com/office/drawing/2014/main" id="{701332A4-4534-4E4F-92FA-FCB5BC69C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666" y="1306512"/>
                <a:ext cx="34924" cy="222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"/>
                  </a:cxn>
                  <a:cxn ang="0">
                    <a:pos x="20" y="14"/>
                  </a:cxn>
                  <a:cxn ang="0">
                    <a:pos x="22" y="1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2" h="14">
                    <a:moveTo>
                      <a:pt x="14" y="0"/>
                    </a:moveTo>
                    <a:lnTo>
                      <a:pt x="0" y="10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0" name="Freeform 412">
                <a:extLst>
                  <a:ext uri="{FF2B5EF4-FFF2-40B4-BE49-F238E27FC236}">
                    <a16:creationId xmlns="" xmlns:a16="http://schemas.microsoft.com/office/drawing/2014/main" id="{9C5CC16A-CA71-4417-B556-0A5CB777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5" y="1328737"/>
                <a:ext cx="47625" cy="317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0"/>
                  </a:cxn>
                  <a:cxn ang="0">
                    <a:pos x="14" y="8"/>
                  </a:cxn>
                  <a:cxn ang="0">
                    <a:pos x="12" y="14"/>
                  </a:cxn>
                  <a:cxn ang="0">
                    <a:pos x="0" y="10"/>
                  </a:cxn>
                  <a:cxn ang="0">
                    <a:pos x="4" y="20"/>
                  </a:cxn>
                  <a:cxn ang="0">
                    <a:pos x="30" y="1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30" h="20">
                    <a:moveTo>
                      <a:pt x="14" y="0"/>
                    </a:moveTo>
                    <a:lnTo>
                      <a:pt x="12" y="0"/>
                    </a:lnTo>
                    <a:lnTo>
                      <a:pt x="14" y="8"/>
                    </a:lnTo>
                    <a:lnTo>
                      <a:pt x="12" y="14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30" y="1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1" name="Freeform 413">
                <a:extLst>
                  <a:ext uri="{FF2B5EF4-FFF2-40B4-BE49-F238E27FC236}">
                    <a16:creationId xmlns="" xmlns:a16="http://schemas.microsoft.com/office/drawing/2014/main" id="{6CADEF6C-7F48-43B1-A3A3-71086803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6891" y="1401762"/>
                <a:ext cx="22225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" y="6"/>
                  </a:cxn>
                  <a:cxn ang="0">
                    <a:pos x="10" y="10"/>
                  </a:cxn>
                  <a:cxn ang="0">
                    <a:pos x="0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4" h="10">
                    <a:moveTo>
                      <a:pt x="12" y="0"/>
                    </a:moveTo>
                    <a:lnTo>
                      <a:pt x="14" y="6"/>
                    </a:lnTo>
                    <a:lnTo>
                      <a:pt x="10" y="1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2" name="Freeform 414">
                <a:extLst>
                  <a:ext uri="{FF2B5EF4-FFF2-40B4-BE49-F238E27FC236}">
                    <a16:creationId xmlns="" xmlns:a16="http://schemas.microsoft.com/office/drawing/2014/main" id="{52CE9BD7-BB4C-4D05-B6EB-286CCDB3B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91" y="1417638"/>
                <a:ext cx="34924" cy="158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4"/>
                  </a:cxn>
                  <a:cxn ang="0">
                    <a:pos x="2" y="10"/>
                  </a:cxn>
                  <a:cxn ang="0">
                    <a:pos x="22" y="8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2" h="10">
                    <a:moveTo>
                      <a:pt x="10" y="0"/>
                    </a:moveTo>
                    <a:lnTo>
                      <a:pt x="0" y="4"/>
                    </a:lnTo>
                    <a:lnTo>
                      <a:pt x="2" y="10"/>
                    </a:lnTo>
                    <a:lnTo>
                      <a:pt x="22" y="8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3" name="Freeform 415">
                <a:extLst>
                  <a:ext uri="{FF2B5EF4-FFF2-40B4-BE49-F238E27FC236}">
                    <a16:creationId xmlns="" xmlns:a16="http://schemas.microsoft.com/office/drawing/2014/main" id="{51A55CA7-5815-49D1-938D-C4EA85A1A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515" y="1398587"/>
                <a:ext cx="38100" cy="222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8" y="14"/>
                  </a:cxn>
                  <a:cxn ang="0">
                    <a:pos x="24" y="1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24" h="14">
                    <a:moveTo>
                      <a:pt x="8" y="0"/>
                    </a:moveTo>
                    <a:lnTo>
                      <a:pt x="0" y="2"/>
                    </a:lnTo>
                    <a:lnTo>
                      <a:pt x="8" y="14"/>
                    </a:lnTo>
                    <a:lnTo>
                      <a:pt x="24" y="1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4" name="Freeform 416">
                <a:extLst>
                  <a:ext uri="{FF2B5EF4-FFF2-40B4-BE49-F238E27FC236}">
                    <a16:creationId xmlns="" xmlns:a16="http://schemas.microsoft.com/office/drawing/2014/main" id="{F3AA418C-A73E-4678-82DE-CA5BB4E95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6" y="1373188"/>
                <a:ext cx="69850" cy="53975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4" y="0"/>
                  </a:cxn>
                  <a:cxn ang="0">
                    <a:pos x="0" y="8"/>
                  </a:cxn>
                  <a:cxn ang="0">
                    <a:pos x="6" y="12"/>
                  </a:cxn>
                  <a:cxn ang="0">
                    <a:pos x="32" y="24"/>
                  </a:cxn>
                  <a:cxn ang="0">
                    <a:pos x="36" y="34"/>
                  </a:cxn>
                  <a:cxn ang="0">
                    <a:pos x="44" y="26"/>
                  </a:cxn>
                  <a:cxn ang="0">
                    <a:pos x="20" y="8"/>
                  </a:cxn>
                  <a:cxn ang="0">
                    <a:pos x="20" y="8"/>
                  </a:cxn>
                </a:cxnLst>
                <a:rect l="0" t="0" r="r" b="b"/>
                <a:pathLst>
                  <a:path w="44" h="34">
                    <a:moveTo>
                      <a:pt x="20" y="8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32" y="24"/>
                    </a:lnTo>
                    <a:lnTo>
                      <a:pt x="36" y="34"/>
                    </a:lnTo>
                    <a:lnTo>
                      <a:pt x="44" y="26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5" name="Freeform 417">
                <a:extLst>
                  <a:ext uri="{FF2B5EF4-FFF2-40B4-BE49-F238E27FC236}">
                    <a16:creationId xmlns="" xmlns:a16="http://schemas.microsoft.com/office/drawing/2014/main" id="{D4F68ECD-0816-4B79-BAB8-AEA4A042F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966" y="1373188"/>
                <a:ext cx="41276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16" y="20"/>
                  </a:cxn>
                  <a:cxn ang="0">
                    <a:pos x="26" y="16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6" h="20">
                    <a:moveTo>
                      <a:pt x="10" y="0"/>
                    </a:moveTo>
                    <a:lnTo>
                      <a:pt x="0" y="0"/>
                    </a:lnTo>
                    <a:lnTo>
                      <a:pt x="16" y="20"/>
                    </a:lnTo>
                    <a:lnTo>
                      <a:pt x="26" y="1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6" name="Freeform 418">
                <a:extLst>
                  <a:ext uri="{FF2B5EF4-FFF2-40B4-BE49-F238E27FC236}">
                    <a16:creationId xmlns="" xmlns:a16="http://schemas.microsoft.com/office/drawing/2014/main" id="{C8B72290-3CDE-4E19-9877-9F697A28A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690" y="2392363"/>
                <a:ext cx="44450" cy="5079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4" y="0"/>
                  </a:cxn>
                  <a:cxn ang="0">
                    <a:pos x="24" y="14"/>
                  </a:cxn>
                  <a:cxn ang="0">
                    <a:pos x="26" y="10"/>
                  </a:cxn>
                  <a:cxn ang="0">
                    <a:pos x="28" y="16"/>
                  </a:cxn>
                  <a:cxn ang="0">
                    <a:pos x="28" y="20"/>
                  </a:cxn>
                  <a:cxn ang="0">
                    <a:pos x="26" y="16"/>
                  </a:cxn>
                  <a:cxn ang="0">
                    <a:pos x="18" y="26"/>
                  </a:cxn>
                  <a:cxn ang="0">
                    <a:pos x="12" y="30"/>
                  </a:cxn>
                  <a:cxn ang="0">
                    <a:pos x="6" y="32"/>
                  </a:cxn>
                  <a:cxn ang="0">
                    <a:pos x="2" y="26"/>
                  </a:cxn>
                  <a:cxn ang="0">
                    <a:pos x="2" y="32"/>
                  </a:cxn>
                  <a:cxn ang="0">
                    <a:pos x="0" y="26"/>
                  </a:cxn>
                  <a:cxn ang="0">
                    <a:pos x="0" y="14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28" h="32">
                    <a:moveTo>
                      <a:pt x="6" y="2"/>
                    </a:moveTo>
                    <a:lnTo>
                      <a:pt x="14" y="0"/>
                    </a:lnTo>
                    <a:lnTo>
                      <a:pt x="24" y="14"/>
                    </a:lnTo>
                    <a:lnTo>
                      <a:pt x="26" y="10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18" y="26"/>
                    </a:lnTo>
                    <a:lnTo>
                      <a:pt x="12" y="30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7" name="Freeform 419">
                <a:extLst>
                  <a:ext uri="{FF2B5EF4-FFF2-40B4-BE49-F238E27FC236}">
                    <a16:creationId xmlns="" xmlns:a16="http://schemas.microsoft.com/office/drawing/2014/main" id="{54290BEA-F30E-48C0-A96F-893D9C035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40" y="2135187"/>
                <a:ext cx="130175" cy="196850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48" y="0"/>
                  </a:cxn>
                  <a:cxn ang="0">
                    <a:pos x="68" y="10"/>
                  </a:cxn>
                  <a:cxn ang="0">
                    <a:pos x="60" y="16"/>
                  </a:cxn>
                  <a:cxn ang="0">
                    <a:pos x="66" y="18"/>
                  </a:cxn>
                  <a:cxn ang="0">
                    <a:pos x="64" y="20"/>
                  </a:cxn>
                  <a:cxn ang="0">
                    <a:pos x="64" y="24"/>
                  </a:cxn>
                  <a:cxn ang="0">
                    <a:pos x="54" y="30"/>
                  </a:cxn>
                  <a:cxn ang="0">
                    <a:pos x="60" y="32"/>
                  </a:cxn>
                  <a:cxn ang="0">
                    <a:pos x="54" y="42"/>
                  </a:cxn>
                  <a:cxn ang="0">
                    <a:pos x="54" y="54"/>
                  </a:cxn>
                  <a:cxn ang="0">
                    <a:pos x="54" y="64"/>
                  </a:cxn>
                  <a:cxn ang="0">
                    <a:pos x="56" y="80"/>
                  </a:cxn>
                  <a:cxn ang="0">
                    <a:pos x="62" y="96"/>
                  </a:cxn>
                  <a:cxn ang="0">
                    <a:pos x="82" y="116"/>
                  </a:cxn>
                  <a:cxn ang="0">
                    <a:pos x="78" y="122"/>
                  </a:cxn>
                  <a:cxn ang="0">
                    <a:pos x="76" y="124"/>
                  </a:cxn>
                  <a:cxn ang="0">
                    <a:pos x="68" y="118"/>
                  </a:cxn>
                  <a:cxn ang="0">
                    <a:pos x="70" y="114"/>
                  </a:cxn>
                  <a:cxn ang="0">
                    <a:pos x="64" y="118"/>
                  </a:cxn>
                  <a:cxn ang="0">
                    <a:pos x="68" y="122"/>
                  </a:cxn>
                  <a:cxn ang="0">
                    <a:pos x="54" y="116"/>
                  </a:cxn>
                  <a:cxn ang="0">
                    <a:pos x="50" y="122"/>
                  </a:cxn>
                  <a:cxn ang="0">
                    <a:pos x="44" y="114"/>
                  </a:cxn>
                  <a:cxn ang="0">
                    <a:pos x="32" y="112"/>
                  </a:cxn>
                  <a:cxn ang="0">
                    <a:pos x="30" y="104"/>
                  </a:cxn>
                  <a:cxn ang="0">
                    <a:pos x="38" y="100"/>
                  </a:cxn>
                  <a:cxn ang="0">
                    <a:pos x="28" y="94"/>
                  </a:cxn>
                  <a:cxn ang="0">
                    <a:pos x="34" y="84"/>
                  </a:cxn>
                  <a:cxn ang="0">
                    <a:pos x="26" y="92"/>
                  </a:cxn>
                  <a:cxn ang="0">
                    <a:pos x="26" y="82"/>
                  </a:cxn>
                  <a:cxn ang="0">
                    <a:pos x="18" y="86"/>
                  </a:cxn>
                  <a:cxn ang="0">
                    <a:pos x="18" y="80"/>
                  </a:cxn>
                  <a:cxn ang="0">
                    <a:pos x="16" y="78"/>
                  </a:cxn>
                  <a:cxn ang="0">
                    <a:pos x="14" y="84"/>
                  </a:cxn>
                  <a:cxn ang="0">
                    <a:pos x="12" y="80"/>
                  </a:cxn>
                  <a:cxn ang="0">
                    <a:pos x="8" y="84"/>
                  </a:cxn>
                  <a:cxn ang="0">
                    <a:pos x="2" y="80"/>
                  </a:cxn>
                  <a:cxn ang="0">
                    <a:pos x="0" y="72"/>
                  </a:cxn>
                  <a:cxn ang="0">
                    <a:pos x="2" y="60"/>
                  </a:cxn>
                  <a:cxn ang="0">
                    <a:pos x="10" y="56"/>
                  </a:cxn>
                  <a:cxn ang="0">
                    <a:pos x="12" y="60"/>
                  </a:cxn>
                  <a:cxn ang="0">
                    <a:pos x="14" y="50"/>
                  </a:cxn>
                  <a:cxn ang="0">
                    <a:pos x="16" y="50"/>
                  </a:cxn>
                  <a:cxn ang="0">
                    <a:pos x="16" y="46"/>
                  </a:cxn>
                  <a:cxn ang="0">
                    <a:pos x="22" y="36"/>
                  </a:cxn>
                  <a:cxn ang="0">
                    <a:pos x="18" y="38"/>
                  </a:cxn>
                  <a:cxn ang="0">
                    <a:pos x="18" y="36"/>
                  </a:cxn>
                  <a:cxn ang="0">
                    <a:pos x="18" y="34"/>
                  </a:cxn>
                  <a:cxn ang="0">
                    <a:pos x="12" y="30"/>
                  </a:cxn>
                  <a:cxn ang="0">
                    <a:pos x="14" y="26"/>
                  </a:cxn>
                  <a:cxn ang="0">
                    <a:pos x="26" y="20"/>
                  </a:cxn>
                  <a:cxn ang="0">
                    <a:pos x="22" y="20"/>
                  </a:cxn>
                  <a:cxn ang="0">
                    <a:pos x="24" y="18"/>
                  </a:cxn>
                  <a:cxn ang="0">
                    <a:pos x="22" y="12"/>
                  </a:cxn>
                  <a:cxn ang="0">
                    <a:pos x="30" y="4"/>
                  </a:cxn>
                  <a:cxn ang="0">
                    <a:pos x="30" y="4"/>
                  </a:cxn>
                </a:cxnLst>
                <a:rect l="0" t="0" r="r" b="b"/>
                <a:pathLst>
                  <a:path w="82" h="124">
                    <a:moveTo>
                      <a:pt x="30" y="4"/>
                    </a:moveTo>
                    <a:lnTo>
                      <a:pt x="48" y="0"/>
                    </a:lnTo>
                    <a:lnTo>
                      <a:pt x="68" y="10"/>
                    </a:lnTo>
                    <a:lnTo>
                      <a:pt x="60" y="16"/>
                    </a:lnTo>
                    <a:lnTo>
                      <a:pt x="66" y="18"/>
                    </a:lnTo>
                    <a:lnTo>
                      <a:pt x="64" y="20"/>
                    </a:lnTo>
                    <a:lnTo>
                      <a:pt x="64" y="24"/>
                    </a:lnTo>
                    <a:lnTo>
                      <a:pt x="54" y="30"/>
                    </a:lnTo>
                    <a:lnTo>
                      <a:pt x="60" y="32"/>
                    </a:lnTo>
                    <a:lnTo>
                      <a:pt x="54" y="42"/>
                    </a:lnTo>
                    <a:lnTo>
                      <a:pt x="54" y="54"/>
                    </a:lnTo>
                    <a:lnTo>
                      <a:pt x="54" y="64"/>
                    </a:lnTo>
                    <a:lnTo>
                      <a:pt x="56" y="80"/>
                    </a:lnTo>
                    <a:lnTo>
                      <a:pt x="62" y="96"/>
                    </a:lnTo>
                    <a:lnTo>
                      <a:pt x="82" y="116"/>
                    </a:lnTo>
                    <a:lnTo>
                      <a:pt x="78" y="122"/>
                    </a:lnTo>
                    <a:lnTo>
                      <a:pt x="76" y="124"/>
                    </a:lnTo>
                    <a:lnTo>
                      <a:pt x="68" y="118"/>
                    </a:lnTo>
                    <a:lnTo>
                      <a:pt x="70" y="114"/>
                    </a:lnTo>
                    <a:lnTo>
                      <a:pt x="64" y="118"/>
                    </a:lnTo>
                    <a:lnTo>
                      <a:pt x="68" y="122"/>
                    </a:lnTo>
                    <a:lnTo>
                      <a:pt x="54" y="116"/>
                    </a:lnTo>
                    <a:lnTo>
                      <a:pt x="50" y="122"/>
                    </a:lnTo>
                    <a:lnTo>
                      <a:pt x="44" y="114"/>
                    </a:lnTo>
                    <a:lnTo>
                      <a:pt x="32" y="112"/>
                    </a:lnTo>
                    <a:lnTo>
                      <a:pt x="30" y="104"/>
                    </a:lnTo>
                    <a:lnTo>
                      <a:pt x="38" y="100"/>
                    </a:lnTo>
                    <a:lnTo>
                      <a:pt x="28" y="94"/>
                    </a:lnTo>
                    <a:lnTo>
                      <a:pt x="34" y="84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18" y="86"/>
                    </a:lnTo>
                    <a:lnTo>
                      <a:pt x="18" y="80"/>
                    </a:lnTo>
                    <a:lnTo>
                      <a:pt x="16" y="78"/>
                    </a:lnTo>
                    <a:lnTo>
                      <a:pt x="14" y="84"/>
                    </a:lnTo>
                    <a:lnTo>
                      <a:pt x="12" y="80"/>
                    </a:lnTo>
                    <a:lnTo>
                      <a:pt x="8" y="84"/>
                    </a:lnTo>
                    <a:lnTo>
                      <a:pt x="2" y="80"/>
                    </a:lnTo>
                    <a:lnTo>
                      <a:pt x="0" y="72"/>
                    </a:lnTo>
                    <a:lnTo>
                      <a:pt x="2" y="60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46"/>
                    </a:lnTo>
                    <a:lnTo>
                      <a:pt x="22" y="36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2" y="30"/>
                    </a:lnTo>
                    <a:lnTo>
                      <a:pt x="14" y="26"/>
                    </a:lnTo>
                    <a:lnTo>
                      <a:pt x="26" y="20"/>
                    </a:lnTo>
                    <a:lnTo>
                      <a:pt x="22" y="20"/>
                    </a:lnTo>
                    <a:lnTo>
                      <a:pt x="24" y="18"/>
                    </a:lnTo>
                    <a:lnTo>
                      <a:pt x="22" y="12"/>
                    </a:lnTo>
                    <a:lnTo>
                      <a:pt x="30" y="4"/>
                    </a:lnTo>
                    <a:lnTo>
                      <a:pt x="3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8" name="Freeform 420">
                <a:extLst>
                  <a:ext uri="{FF2B5EF4-FFF2-40B4-BE49-F238E27FC236}">
                    <a16:creationId xmlns="" xmlns:a16="http://schemas.microsoft.com/office/drawing/2014/main" id="{0A5E5789-6B0A-4F15-B309-3B97D4409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65" y="1836737"/>
                <a:ext cx="327025" cy="307975"/>
              </a:xfrm>
              <a:custGeom>
                <a:avLst/>
                <a:gdLst/>
                <a:ahLst/>
                <a:cxnLst>
                  <a:cxn ang="0">
                    <a:pos x="14" y="160"/>
                  </a:cxn>
                  <a:cxn ang="0">
                    <a:pos x="14" y="156"/>
                  </a:cxn>
                  <a:cxn ang="0">
                    <a:pos x="18" y="148"/>
                  </a:cxn>
                  <a:cxn ang="0">
                    <a:pos x="20" y="140"/>
                  </a:cxn>
                  <a:cxn ang="0">
                    <a:pos x="24" y="134"/>
                  </a:cxn>
                  <a:cxn ang="0">
                    <a:pos x="26" y="122"/>
                  </a:cxn>
                  <a:cxn ang="0">
                    <a:pos x="24" y="112"/>
                  </a:cxn>
                  <a:cxn ang="0">
                    <a:pos x="26" y="100"/>
                  </a:cxn>
                  <a:cxn ang="0">
                    <a:pos x="36" y="102"/>
                  </a:cxn>
                  <a:cxn ang="0">
                    <a:pos x="50" y="94"/>
                  </a:cxn>
                  <a:cxn ang="0">
                    <a:pos x="54" y="82"/>
                  </a:cxn>
                  <a:cxn ang="0">
                    <a:pos x="66" y="74"/>
                  </a:cxn>
                  <a:cxn ang="0">
                    <a:pos x="90" y="48"/>
                  </a:cxn>
                  <a:cxn ang="0">
                    <a:pos x="90" y="56"/>
                  </a:cxn>
                  <a:cxn ang="0">
                    <a:pos x="100" y="48"/>
                  </a:cxn>
                  <a:cxn ang="0">
                    <a:pos x="100" y="40"/>
                  </a:cxn>
                  <a:cxn ang="0">
                    <a:pos x="114" y="40"/>
                  </a:cxn>
                  <a:cxn ang="0">
                    <a:pos x="118" y="46"/>
                  </a:cxn>
                  <a:cxn ang="0">
                    <a:pos x="160" y="26"/>
                  </a:cxn>
                  <a:cxn ang="0">
                    <a:pos x="162" y="16"/>
                  </a:cxn>
                  <a:cxn ang="0">
                    <a:pos x="182" y="0"/>
                  </a:cxn>
                  <a:cxn ang="0">
                    <a:pos x="202" y="8"/>
                  </a:cxn>
                  <a:cxn ang="0">
                    <a:pos x="202" y="26"/>
                  </a:cxn>
                  <a:cxn ang="0">
                    <a:pos x="194" y="42"/>
                  </a:cxn>
                  <a:cxn ang="0">
                    <a:pos x="190" y="44"/>
                  </a:cxn>
                  <a:cxn ang="0">
                    <a:pos x="158" y="60"/>
                  </a:cxn>
                  <a:cxn ang="0">
                    <a:pos x="132" y="70"/>
                  </a:cxn>
                  <a:cxn ang="0">
                    <a:pos x="114" y="88"/>
                  </a:cxn>
                  <a:cxn ang="0">
                    <a:pos x="90" y="104"/>
                  </a:cxn>
                  <a:cxn ang="0">
                    <a:pos x="94" y="114"/>
                  </a:cxn>
                  <a:cxn ang="0">
                    <a:pos x="86" y="124"/>
                  </a:cxn>
                  <a:cxn ang="0">
                    <a:pos x="82" y="132"/>
                  </a:cxn>
                  <a:cxn ang="0">
                    <a:pos x="74" y="134"/>
                  </a:cxn>
                  <a:cxn ang="0">
                    <a:pos x="72" y="138"/>
                  </a:cxn>
                  <a:cxn ang="0">
                    <a:pos x="60" y="132"/>
                  </a:cxn>
                  <a:cxn ang="0">
                    <a:pos x="64" y="150"/>
                  </a:cxn>
                  <a:cxn ang="0">
                    <a:pos x="64" y="154"/>
                  </a:cxn>
                  <a:cxn ang="0">
                    <a:pos x="62" y="158"/>
                  </a:cxn>
                  <a:cxn ang="0">
                    <a:pos x="52" y="146"/>
                  </a:cxn>
                  <a:cxn ang="0">
                    <a:pos x="50" y="154"/>
                  </a:cxn>
                  <a:cxn ang="0">
                    <a:pos x="56" y="162"/>
                  </a:cxn>
                  <a:cxn ang="0">
                    <a:pos x="54" y="170"/>
                  </a:cxn>
                  <a:cxn ang="0">
                    <a:pos x="50" y="176"/>
                  </a:cxn>
                  <a:cxn ang="0">
                    <a:pos x="42" y="174"/>
                  </a:cxn>
                  <a:cxn ang="0">
                    <a:pos x="40" y="194"/>
                  </a:cxn>
                  <a:cxn ang="0">
                    <a:pos x="6" y="190"/>
                  </a:cxn>
                  <a:cxn ang="0">
                    <a:pos x="8" y="184"/>
                  </a:cxn>
                  <a:cxn ang="0">
                    <a:pos x="18" y="174"/>
                  </a:cxn>
                  <a:cxn ang="0">
                    <a:pos x="0" y="168"/>
                  </a:cxn>
                </a:cxnLst>
                <a:rect l="0" t="0" r="r" b="b"/>
                <a:pathLst>
                  <a:path w="206" h="194">
                    <a:moveTo>
                      <a:pt x="0" y="168"/>
                    </a:moveTo>
                    <a:lnTo>
                      <a:pt x="14" y="160"/>
                    </a:lnTo>
                    <a:lnTo>
                      <a:pt x="12" y="160"/>
                    </a:lnTo>
                    <a:lnTo>
                      <a:pt x="14" y="156"/>
                    </a:lnTo>
                    <a:lnTo>
                      <a:pt x="18" y="152"/>
                    </a:lnTo>
                    <a:lnTo>
                      <a:pt x="18" y="148"/>
                    </a:lnTo>
                    <a:lnTo>
                      <a:pt x="26" y="144"/>
                    </a:lnTo>
                    <a:lnTo>
                      <a:pt x="20" y="140"/>
                    </a:lnTo>
                    <a:lnTo>
                      <a:pt x="30" y="138"/>
                    </a:lnTo>
                    <a:lnTo>
                      <a:pt x="24" y="134"/>
                    </a:lnTo>
                    <a:lnTo>
                      <a:pt x="24" y="126"/>
                    </a:lnTo>
                    <a:lnTo>
                      <a:pt x="26" y="122"/>
                    </a:lnTo>
                    <a:lnTo>
                      <a:pt x="30" y="112"/>
                    </a:lnTo>
                    <a:lnTo>
                      <a:pt x="24" y="112"/>
                    </a:lnTo>
                    <a:lnTo>
                      <a:pt x="24" y="106"/>
                    </a:lnTo>
                    <a:lnTo>
                      <a:pt x="26" y="100"/>
                    </a:lnTo>
                    <a:lnTo>
                      <a:pt x="32" y="106"/>
                    </a:lnTo>
                    <a:lnTo>
                      <a:pt x="36" y="102"/>
                    </a:lnTo>
                    <a:lnTo>
                      <a:pt x="40" y="94"/>
                    </a:lnTo>
                    <a:lnTo>
                      <a:pt x="50" y="94"/>
                    </a:lnTo>
                    <a:lnTo>
                      <a:pt x="56" y="88"/>
                    </a:lnTo>
                    <a:lnTo>
                      <a:pt x="54" y="82"/>
                    </a:lnTo>
                    <a:lnTo>
                      <a:pt x="56" y="78"/>
                    </a:lnTo>
                    <a:lnTo>
                      <a:pt x="66" y="74"/>
                    </a:lnTo>
                    <a:lnTo>
                      <a:pt x="68" y="66"/>
                    </a:lnTo>
                    <a:lnTo>
                      <a:pt x="90" y="48"/>
                    </a:lnTo>
                    <a:lnTo>
                      <a:pt x="94" y="48"/>
                    </a:lnTo>
                    <a:lnTo>
                      <a:pt x="90" y="56"/>
                    </a:lnTo>
                    <a:lnTo>
                      <a:pt x="98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100" y="40"/>
                    </a:lnTo>
                    <a:lnTo>
                      <a:pt x="98" y="38"/>
                    </a:lnTo>
                    <a:lnTo>
                      <a:pt x="114" y="40"/>
                    </a:lnTo>
                    <a:lnTo>
                      <a:pt x="114" y="46"/>
                    </a:lnTo>
                    <a:lnTo>
                      <a:pt x="118" y="46"/>
                    </a:lnTo>
                    <a:lnTo>
                      <a:pt x="142" y="38"/>
                    </a:lnTo>
                    <a:lnTo>
                      <a:pt x="160" y="26"/>
                    </a:lnTo>
                    <a:lnTo>
                      <a:pt x="162" y="24"/>
                    </a:lnTo>
                    <a:lnTo>
                      <a:pt x="162" y="16"/>
                    </a:lnTo>
                    <a:lnTo>
                      <a:pt x="162" y="14"/>
                    </a:lnTo>
                    <a:lnTo>
                      <a:pt x="182" y="0"/>
                    </a:lnTo>
                    <a:lnTo>
                      <a:pt x="198" y="2"/>
                    </a:lnTo>
                    <a:lnTo>
                      <a:pt x="202" y="8"/>
                    </a:lnTo>
                    <a:lnTo>
                      <a:pt x="206" y="18"/>
                    </a:lnTo>
                    <a:lnTo>
                      <a:pt x="202" y="26"/>
                    </a:lnTo>
                    <a:lnTo>
                      <a:pt x="206" y="28"/>
                    </a:lnTo>
                    <a:lnTo>
                      <a:pt x="194" y="42"/>
                    </a:lnTo>
                    <a:lnTo>
                      <a:pt x="196" y="46"/>
                    </a:lnTo>
                    <a:lnTo>
                      <a:pt x="190" y="44"/>
                    </a:lnTo>
                    <a:lnTo>
                      <a:pt x="178" y="54"/>
                    </a:lnTo>
                    <a:lnTo>
                      <a:pt x="158" y="60"/>
                    </a:lnTo>
                    <a:lnTo>
                      <a:pt x="136" y="76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14" y="88"/>
                    </a:lnTo>
                    <a:lnTo>
                      <a:pt x="102" y="104"/>
                    </a:lnTo>
                    <a:lnTo>
                      <a:pt x="90" y="104"/>
                    </a:lnTo>
                    <a:lnTo>
                      <a:pt x="90" y="108"/>
                    </a:lnTo>
                    <a:lnTo>
                      <a:pt x="94" y="114"/>
                    </a:lnTo>
                    <a:lnTo>
                      <a:pt x="88" y="120"/>
                    </a:lnTo>
                    <a:lnTo>
                      <a:pt x="86" y="124"/>
                    </a:lnTo>
                    <a:lnTo>
                      <a:pt x="76" y="122"/>
                    </a:lnTo>
                    <a:lnTo>
                      <a:pt x="82" y="132"/>
                    </a:lnTo>
                    <a:lnTo>
                      <a:pt x="72" y="126"/>
                    </a:lnTo>
                    <a:lnTo>
                      <a:pt x="74" y="134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68" y="140"/>
                    </a:lnTo>
                    <a:lnTo>
                      <a:pt x="60" y="132"/>
                    </a:lnTo>
                    <a:lnTo>
                      <a:pt x="68" y="148"/>
                    </a:lnTo>
                    <a:lnTo>
                      <a:pt x="64" y="150"/>
                    </a:lnTo>
                    <a:lnTo>
                      <a:pt x="64" y="154"/>
                    </a:lnTo>
                    <a:lnTo>
                      <a:pt x="64" y="154"/>
                    </a:lnTo>
                    <a:lnTo>
                      <a:pt x="60" y="152"/>
                    </a:lnTo>
                    <a:lnTo>
                      <a:pt x="62" y="158"/>
                    </a:lnTo>
                    <a:lnTo>
                      <a:pt x="60" y="160"/>
                    </a:lnTo>
                    <a:lnTo>
                      <a:pt x="52" y="146"/>
                    </a:lnTo>
                    <a:lnTo>
                      <a:pt x="50" y="152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56" y="162"/>
                    </a:lnTo>
                    <a:lnTo>
                      <a:pt x="54" y="164"/>
                    </a:lnTo>
                    <a:lnTo>
                      <a:pt x="54" y="170"/>
                    </a:lnTo>
                    <a:lnTo>
                      <a:pt x="46" y="168"/>
                    </a:lnTo>
                    <a:lnTo>
                      <a:pt x="50" y="176"/>
                    </a:lnTo>
                    <a:lnTo>
                      <a:pt x="48" y="180"/>
                    </a:lnTo>
                    <a:lnTo>
                      <a:pt x="42" y="174"/>
                    </a:lnTo>
                    <a:lnTo>
                      <a:pt x="46" y="186"/>
                    </a:lnTo>
                    <a:lnTo>
                      <a:pt x="40" y="194"/>
                    </a:lnTo>
                    <a:lnTo>
                      <a:pt x="20" y="186"/>
                    </a:lnTo>
                    <a:lnTo>
                      <a:pt x="6" y="190"/>
                    </a:lnTo>
                    <a:lnTo>
                      <a:pt x="10" y="184"/>
                    </a:lnTo>
                    <a:lnTo>
                      <a:pt x="8" y="184"/>
                    </a:lnTo>
                    <a:lnTo>
                      <a:pt x="8" y="180"/>
                    </a:lnTo>
                    <a:lnTo>
                      <a:pt x="18" y="174"/>
                    </a:lnTo>
                    <a:lnTo>
                      <a:pt x="4" y="176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9" name="Freeform 421">
                <a:extLst>
                  <a:ext uri="{FF2B5EF4-FFF2-40B4-BE49-F238E27FC236}">
                    <a16:creationId xmlns="" xmlns:a16="http://schemas.microsoft.com/office/drawing/2014/main" id="{DC9A366E-6D17-4037-8197-A2280C5BE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591" y="2278063"/>
                <a:ext cx="19051" cy="285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6" y="6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18">
                    <a:moveTo>
                      <a:pt x="0" y="2"/>
                    </a:moveTo>
                    <a:lnTo>
                      <a:pt x="8" y="0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6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0" name="Freeform 422">
                <a:extLst>
                  <a:ext uri="{FF2B5EF4-FFF2-40B4-BE49-F238E27FC236}">
                    <a16:creationId xmlns="" xmlns:a16="http://schemas.microsoft.com/office/drawing/2014/main" id="{C6AE9F32-FC58-49D2-BC30-518F67FE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6" y="2335213"/>
                <a:ext cx="44450" cy="47625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8" y="0"/>
                  </a:cxn>
                  <a:cxn ang="0">
                    <a:pos x="28" y="26"/>
                  </a:cxn>
                  <a:cxn ang="0">
                    <a:pos x="26" y="30"/>
                  </a:cxn>
                  <a:cxn ang="0">
                    <a:pos x="18" y="30"/>
                  </a:cxn>
                  <a:cxn ang="0">
                    <a:pos x="6" y="20"/>
                  </a:cxn>
                  <a:cxn ang="0">
                    <a:pos x="10" y="28"/>
                  </a:cxn>
                  <a:cxn ang="0">
                    <a:pos x="4" y="18"/>
                  </a:cxn>
                  <a:cxn ang="0">
                    <a:pos x="4" y="18"/>
                  </a:cxn>
                </a:cxnLst>
                <a:rect l="0" t="0" r="r" b="b"/>
                <a:pathLst>
                  <a:path w="28" h="30">
                    <a:moveTo>
                      <a:pt x="4" y="1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18" y="30"/>
                    </a:lnTo>
                    <a:lnTo>
                      <a:pt x="6" y="20"/>
                    </a:lnTo>
                    <a:lnTo>
                      <a:pt x="10" y="28"/>
                    </a:lnTo>
                    <a:lnTo>
                      <a:pt x="4" y="18"/>
                    </a:lnTo>
                    <a:lnTo>
                      <a:pt x="4" y="1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1" name="Freeform 423">
                <a:extLst>
                  <a:ext uri="{FF2B5EF4-FFF2-40B4-BE49-F238E27FC236}">
                    <a16:creationId xmlns="" xmlns:a16="http://schemas.microsoft.com/office/drawing/2014/main" id="{E551D2AA-7F08-4FBF-8265-5FD90A10B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0416" y="2128838"/>
                <a:ext cx="31750" cy="31750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2" y="8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4" y="4"/>
                  </a:cxn>
                  <a:cxn ang="0">
                    <a:pos x="12" y="10"/>
                  </a:cxn>
                  <a:cxn ang="0">
                    <a:pos x="20" y="12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20"/>
                  </a:cxn>
                  <a:cxn ang="0">
                    <a:pos x="2" y="20"/>
                  </a:cxn>
                </a:cxnLst>
                <a:rect l="0" t="0" r="r" b="b"/>
                <a:pathLst>
                  <a:path w="20" h="20">
                    <a:moveTo>
                      <a:pt x="2" y="20"/>
                    </a:moveTo>
                    <a:lnTo>
                      <a:pt x="0" y="20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20" y="12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2" name="Freeform 424">
                <a:extLst>
                  <a:ext uri="{FF2B5EF4-FFF2-40B4-BE49-F238E27FC236}">
                    <a16:creationId xmlns="" xmlns:a16="http://schemas.microsoft.com/office/drawing/2014/main" id="{CFBA1C28-DCF6-42C4-98EC-30C222500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1391" y="2160588"/>
                <a:ext cx="19051" cy="222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6"/>
                  </a:cxn>
                  <a:cxn ang="0">
                    <a:pos x="12" y="14"/>
                  </a:cxn>
                  <a:cxn ang="0">
                    <a:pos x="0" y="1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2" h="14">
                    <a:moveTo>
                      <a:pt x="8" y="0"/>
                    </a:moveTo>
                    <a:lnTo>
                      <a:pt x="12" y="6"/>
                    </a:lnTo>
                    <a:lnTo>
                      <a:pt x="12" y="14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3" name="Freeform 425">
                <a:extLst>
                  <a:ext uri="{FF2B5EF4-FFF2-40B4-BE49-F238E27FC236}">
                    <a16:creationId xmlns="" xmlns:a16="http://schemas.microsoft.com/office/drawing/2014/main" id="{568CB00A-B93F-483B-BF04-4CE73DEA9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467" y="2192338"/>
                <a:ext cx="28575" cy="22225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8" y="0"/>
                  </a:cxn>
                  <a:cxn ang="0">
                    <a:pos x="18" y="4"/>
                  </a:cxn>
                  <a:cxn ang="0">
                    <a:pos x="12" y="12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8" h="14">
                    <a:moveTo>
                      <a:pt x="4" y="4"/>
                    </a:moveTo>
                    <a:lnTo>
                      <a:pt x="8" y="0"/>
                    </a:lnTo>
                    <a:lnTo>
                      <a:pt x="18" y="4"/>
                    </a:lnTo>
                    <a:lnTo>
                      <a:pt x="12" y="12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4" name="Freeform 426">
                <a:extLst>
                  <a:ext uri="{FF2B5EF4-FFF2-40B4-BE49-F238E27FC236}">
                    <a16:creationId xmlns="" xmlns:a16="http://schemas.microsoft.com/office/drawing/2014/main" id="{0D9431F7-5BE5-4A3D-821B-9C19B981B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1716" y="1963738"/>
                <a:ext cx="15875" cy="28575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10"/>
                  </a:cxn>
                  <a:cxn ang="0">
                    <a:pos x="8" y="8"/>
                  </a:cxn>
                  <a:cxn ang="0">
                    <a:pos x="8" y="18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10" y="10"/>
                    </a:lnTo>
                    <a:lnTo>
                      <a:pt x="8" y="8"/>
                    </a:lnTo>
                    <a:lnTo>
                      <a:pt x="8" y="18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5" name="Freeform 427">
                <a:extLst>
                  <a:ext uri="{FF2B5EF4-FFF2-40B4-BE49-F238E27FC236}">
                    <a16:creationId xmlns="" xmlns:a16="http://schemas.microsoft.com/office/drawing/2014/main" id="{6096CADF-714E-47C9-9A13-CA96A25C3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767" y="2328863"/>
                <a:ext cx="9525" cy="222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6" y="12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14">
                    <a:moveTo>
                      <a:pt x="0" y="6"/>
                    </a:moveTo>
                    <a:lnTo>
                      <a:pt x="2" y="0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6" name="Freeform 428">
                <a:extLst>
                  <a:ext uri="{FF2B5EF4-FFF2-40B4-BE49-F238E27FC236}">
                    <a16:creationId xmlns="" xmlns:a16="http://schemas.microsoft.com/office/drawing/2014/main" id="{3449EAFF-01E1-4A55-AED5-6C285B15D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91" y="3878264"/>
                <a:ext cx="15875" cy="95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6">
                    <a:moveTo>
                      <a:pt x="10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7" name="Freeform 429">
                <a:extLst>
                  <a:ext uri="{FF2B5EF4-FFF2-40B4-BE49-F238E27FC236}">
                    <a16:creationId xmlns="" xmlns:a16="http://schemas.microsoft.com/office/drawing/2014/main" id="{6474CC32-6D7A-4A61-ABA9-B784FBEC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941" y="4021138"/>
                <a:ext cx="6350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8" name="Freeform 430">
                <a:extLst>
                  <a:ext uri="{FF2B5EF4-FFF2-40B4-BE49-F238E27FC236}">
                    <a16:creationId xmlns="" xmlns:a16="http://schemas.microsoft.com/office/drawing/2014/main" id="{C5922B80-5AEE-4C1E-9524-D12F8552E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7991" y="3938589"/>
                <a:ext cx="6350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09" name="Freeform 431">
                <a:extLst>
                  <a:ext uri="{FF2B5EF4-FFF2-40B4-BE49-F238E27FC236}">
                    <a16:creationId xmlns="" xmlns:a16="http://schemas.microsoft.com/office/drawing/2014/main" id="{D0B397FD-F317-4649-BC61-2B0629B87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6" y="4176714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0" name="Freeform 432">
                <a:extLst>
                  <a:ext uri="{FF2B5EF4-FFF2-40B4-BE49-F238E27FC236}">
                    <a16:creationId xmlns="" xmlns:a16="http://schemas.microsoft.com/office/drawing/2014/main" id="{80B7EE0D-EE43-417C-91ED-7A09AAC73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6" y="4170364"/>
                <a:ext cx="3176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1" name="Freeform 433">
                <a:extLst>
                  <a:ext uri="{FF2B5EF4-FFF2-40B4-BE49-F238E27FC236}">
                    <a16:creationId xmlns="" xmlns:a16="http://schemas.microsoft.com/office/drawing/2014/main" id="{789F9241-0EE4-424F-9A32-D43D1CC5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415" y="4208464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2" name="Freeform 434">
                <a:extLst>
                  <a:ext uri="{FF2B5EF4-FFF2-40B4-BE49-F238E27FC236}">
                    <a16:creationId xmlns="" xmlns:a16="http://schemas.microsoft.com/office/drawing/2014/main" id="{9C14BA57-F562-451A-A6B5-EAD574261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816" y="4198939"/>
                <a:ext cx="22225" cy="952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4"/>
                  </a:cxn>
                  <a:cxn ang="0">
                    <a:pos x="8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14" h="6">
                    <a:moveTo>
                      <a:pt x="14" y="2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3" name="Freeform 435">
                <a:extLst>
                  <a:ext uri="{FF2B5EF4-FFF2-40B4-BE49-F238E27FC236}">
                    <a16:creationId xmlns="" xmlns:a16="http://schemas.microsoft.com/office/drawing/2014/main" id="{83F44AE1-F65D-4A15-9C1D-A4D857DF3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165" y="4106864"/>
                <a:ext cx="3176" cy="317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4" name="Freeform 436">
                <a:extLst>
                  <a:ext uri="{FF2B5EF4-FFF2-40B4-BE49-F238E27FC236}">
                    <a16:creationId xmlns="" xmlns:a16="http://schemas.microsoft.com/office/drawing/2014/main" id="{6F5FB0A3-AA57-4A7C-8BD9-90539CAF4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165" y="4106864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5" name="Freeform 437">
                <a:extLst>
                  <a:ext uri="{FF2B5EF4-FFF2-40B4-BE49-F238E27FC236}">
                    <a16:creationId xmlns="" xmlns:a16="http://schemas.microsoft.com/office/drawing/2014/main" id="{4271AF6A-B67B-4CB9-A7FA-F1F179EBE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41" y="4110039"/>
                <a:ext cx="3176" cy="317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6" name="Freeform 438">
                <a:extLst>
                  <a:ext uri="{FF2B5EF4-FFF2-40B4-BE49-F238E27FC236}">
                    <a16:creationId xmlns="" xmlns:a16="http://schemas.microsoft.com/office/drawing/2014/main" id="{08290F4A-E53B-4201-8798-5477E1ECD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615" y="3560763"/>
                <a:ext cx="15875" cy="9525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0" y="6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r" b="b"/>
                <a:pathLst>
                  <a:path w="10" h="6">
                    <a:moveTo>
                      <a:pt x="8" y="6"/>
                    </a:moveTo>
                    <a:lnTo>
                      <a:pt x="10" y="6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7" name="Freeform 439">
                <a:extLst>
                  <a:ext uri="{FF2B5EF4-FFF2-40B4-BE49-F238E27FC236}">
                    <a16:creationId xmlns="" xmlns:a16="http://schemas.microsoft.com/office/drawing/2014/main" id="{7E876766-F7A2-45EE-9D9C-1F5B8AF02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615" y="3582988"/>
                <a:ext cx="3176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8" name="Freeform 440">
                <a:extLst>
                  <a:ext uri="{FF2B5EF4-FFF2-40B4-BE49-F238E27FC236}">
                    <a16:creationId xmlns="" xmlns:a16="http://schemas.microsoft.com/office/drawing/2014/main" id="{A735B4B8-C69F-4FC6-9C28-BB44DB11B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715" y="3640139"/>
                <a:ext cx="12699" cy="12699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8" h="8">
                    <a:moveTo>
                      <a:pt x="6" y="6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9" name="Freeform 441">
                <a:extLst>
                  <a:ext uri="{FF2B5EF4-FFF2-40B4-BE49-F238E27FC236}">
                    <a16:creationId xmlns="" xmlns:a16="http://schemas.microsoft.com/office/drawing/2014/main" id="{FEF6DB42-341F-4FDA-AC6B-752CEFEF8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140" y="3659188"/>
                <a:ext cx="47625" cy="28575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30" y="0"/>
                  </a:cxn>
                  <a:cxn ang="0">
                    <a:pos x="26" y="6"/>
                  </a:cxn>
                  <a:cxn ang="0">
                    <a:pos x="22" y="12"/>
                  </a:cxn>
                  <a:cxn ang="0">
                    <a:pos x="10" y="18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22" y="4"/>
                  </a:cxn>
                  <a:cxn ang="0">
                    <a:pos x="22" y="4"/>
                  </a:cxn>
                </a:cxnLst>
                <a:rect l="0" t="0" r="r" b="b"/>
                <a:pathLst>
                  <a:path w="30" h="18">
                    <a:moveTo>
                      <a:pt x="22" y="4"/>
                    </a:moveTo>
                    <a:lnTo>
                      <a:pt x="30" y="0"/>
                    </a:lnTo>
                    <a:lnTo>
                      <a:pt x="26" y="6"/>
                    </a:lnTo>
                    <a:lnTo>
                      <a:pt x="22" y="12"/>
                    </a:lnTo>
                    <a:lnTo>
                      <a:pt x="10" y="18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22" y="4"/>
                    </a:lnTo>
                    <a:lnTo>
                      <a:pt x="2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0" name="Freeform 442">
                <a:extLst>
                  <a:ext uri="{FF2B5EF4-FFF2-40B4-BE49-F238E27FC236}">
                    <a16:creationId xmlns="" xmlns:a16="http://schemas.microsoft.com/office/drawing/2014/main" id="{8F588066-CE1B-4758-B67E-CFC18173B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040" y="3522663"/>
                <a:ext cx="6350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1" name="Freeform 443">
                <a:extLst>
                  <a:ext uri="{FF2B5EF4-FFF2-40B4-BE49-F238E27FC236}">
                    <a16:creationId xmlns="" xmlns:a16="http://schemas.microsoft.com/office/drawing/2014/main" id="{AC7CAA0E-5D0D-457F-BE75-22B4C0D0C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6" y="3544888"/>
                <a:ext cx="6350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2" name="Freeform 444">
                <a:extLst>
                  <a:ext uri="{FF2B5EF4-FFF2-40B4-BE49-F238E27FC236}">
                    <a16:creationId xmlns="" xmlns:a16="http://schemas.microsoft.com/office/drawing/2014/main" id="{B626EE33-767A-4ADC-8F2B-AD821065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815" y="3662364"/>
                <a:ext cx="57151" cy="19051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12" y="4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18" y="12"/>
                  </a:cxn>
                  <a:cxn ang="0">
                    <a:pos x="32" y="10"/>
                  </a:cxn>
                  <a:cxn ang="0">
                    <a:pos x="36" y="10"/>
                  </a:cxn>
                  <a:cxn ang="0">
                    <a:pos x="36" y="6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36" h="12">
                    <a:moveTo>
                      <a:pt x="20" y="4"/>
                    </a:moveTo>
                    <a:lnTo>
                      <a:pt x="12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18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6" y="6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3" name="Freeform 445">
                <a:extLst>
                  <a:ext uri="{FF2B5EF4-FFF2-40B4-BE49-F238E27FC236}">
                    <a16:creationId xmlns="" xmlns:a16="http://schemas.microsoft.com/office/drawing/2014/main" id="{07CE3C05-354D-437F-AC8F-721FBD8AE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214" y="3598863"/>
                <a:ext cx="6350" cy="9525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4" name="Freeform 446">
                <a:extLst>
                  <a:ext uri="{FF2B5EF4-FFF2-40B4-BE49-F238E27FC236}">
                    <a16:creationId xmlns="" xmlns:a16="http://schemas.microsoft.com/office/drawing/2014/main" id="{6093466A-8CCE-4D0B-91B3-FA25CC0D1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7915" y="3621088"/>
                <a:ext cx="6350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5" name="Freeform 447">
                <a:extLst>
                  <a:ext uri="{FF2B5EF4-FFF2-40B4-BE49-F238E27FC236}">
                    <a16:creationId xmlns="" xmlns:a16="http://schemas.microsoft.com/office/drawing/2014/main" id="{FA1177CE-7ED0-434F-8BED-FA21219FE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014" y="3592513"/>
                <a:ext cx="50799" cy="476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2" y="20"/>
                  </a:cxn>
                  <a:cxn ang="0">
                    <a:pos x="14" y="24"/>
                  </a:cxn>
                  <a:cxn ang="0">
                    <a:pos x="16" y="30"/>
                  </a:cxn>
                  <a:cxn ang="0">
                    <a:pos x="18" y="30"/>
                  </a:cxn>
                  <a:cxn ang="0">
                    <a:pos x="18" y="26"/>
                  </a:cxn>
                  <a:cxn ang="0">
                    <a:pos x="20" y="26"/>
                  </a:cxn>
                  <a:cxn ang="0">
                    <a:pos x="26" y="30"/>
                  </a:cxn>
                  <a:cxn ang="0">
                    <a:pos x="24" y="18"/>
                  </a:cxn>
                  <a:cxn ang="0">
                    <a:pos x="22" y="12"/>
                  </a:cxn>
                  <a:cxn ang="0">
                    <a:pos x="26" y="16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2" h="30">
                    <a:moveTo>
                      <a:pt x="12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6" y="16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4" y="24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6" y="30"/>
                    </a:lnTo>
                    <a:lnTo>
                      <a:pt x="24" y="18"/>
                    </a:lnTo>
                    <a:lnTo>
                      <a:pt x="22" y="12"/>
                    </a:lnTo>
                    <a:lnTo>
                      <a:pt x="26" y="16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6" name="Freeform 448">
                <a:extLst>
                  <a:ext uri="{FF2B5EF4-FFF2-40B4-BE49-F238E27FC236}">
                    <a16:creationId xmlns="" xmlns:a16="http://schemas.microsoft.com/office/drawing/2014/main" id="{11F370DF-D76E-43EA-85E5-83FD32229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139" y="3589339"/>
                <a:ext cx="6350" cy="9525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7" name="Freeform 449">
                <a:extLst>
                  <a:ext uri="{FF2B5EF4-FFF2-40B4-BE49-F238E27FC236}">
                    <a16:creationId xmlns="" xmlns:a16="http://schemas.microsoft.com/office/drawing/2014/main" id="{975F03FF-B8FE-406E-A7EA-1DACFE018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114" y="3570288"/>
                <a:ext cx="34924" cy="31750"/>
              </a:xfrm>
              <a:custGeom>
                <a:avLst/>
                <a:gdLst/>
                <a:ahLst/>
                <a:cxnLst>
                  <a:cxn ang="0">
                    <a:pos x="22" y="18"/>
                  </a:cxn>
                  <a:cxn ang="0">
                    <a:pos x="22" y="16"/>
                  </a:cxn>
                  <a:cxn ang="0">
                    <a:pos x="18" y="14"/>
                  </a:cxn>
                  <a:cxn ang="0">
                    <a:pos x="16" y="8"/>
                  </a:cxn>
                  <a:cxn ang="0">
                    <a:pos x="10" y="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8" y="10"/>
                  </a:cxn>
                  <a:cxn ang="0">
                    <a:pos x="16" y="14"/>
                  </a:cxn>
                  <a:cxn ang="0">
                    <a:pos x="18" y="18"/>
                  </a:cxn>
                  <a:cxn ang="0">
                    <a:pos x="22" y="20"/>
                  </a:cxn>
                  <a:cxn ang="0">
                    <a:pos x="22" y="18"/>
                  </a:cxn>
                  <a:cxn ang="0">
                    <a:pos x="22" y="18"/>
                  </a:cxn>
                </a:cxnLst>
                <a:rect l="0" t="0" r="r" b="b"/>
                <a:pathLst>
                  <a:path w="22" h="20">
                    <a:moveTo>
                      <a:pt x="22" y="18"/>
                    </a:moveTo>
                    <a:lnTo>
                      <a:pt x="22" y="16"/>
                    </a:lnTo>
                    <a:lnTo>
                      <a:pt x="18" y="14"/>
                    </a:lnTo>
                    <a:lnTo>
                      <a:pt x="16" y="8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8" y="10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2" y="1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8" name="Freeform 450">
                <a:extLst>
                  <a:ext uri="{FF2B5EF4-FFF2-40B4-BE49-F238E27FC236}">
                    <a16:creationId xmlns="" xmlns:a16="http://schemas.microsoft.com/office/drawing/2014/main" id="{BC68F067-5840-4E99-BBC7-F621526CF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266" y="3551239"/>
                <a:ext cx="9525" cy="952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29" name="Freeform 451">
                <a:extLst>
                  <a:ext uri="{FF2B5EF4-FFF2-40B4-BE49-F238E27FC236}">
                    <a16:creationId xmlns="" xmlns:a16="http://schemas.microsoft.com/office/drawing/2014/main" id="{FCEA4B32-80BB-4576-9D69-4DC233663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140" y="3392488"/>
                <a:ext cx="6350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0" name="Freeform 452">
                <a:extLst>
                  <a:ext uri="{FF2B5EF4-FFF2-40B4-BE49-F238E27FC236}">
                    <a16:creationId xmlns="" xmlns:a16="http://schemas.microsoft.com/office/drawing/2014/main" id="{15C1EDAF-C52F-4CDC-B7E5-418CA1C0D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4" y="3395664"/>
                <a:ext cx="3176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1" name="Freeform 453">
                <a:extLst>
                  <a:ext uri="{FF2B5EF4-FFF2-40B4-BE49-F238E27FC236}">
                    <a16:creationId xmlns="" xmlns:a16="http://schemas.microsoft.com/office/drawing/2014/main" id="{0E07CEEE-F20A-4BF4-8E72-D337AA0F5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416" y="3446463"/>
                <a:ext cx="952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2" name="Freeform 454">
                <a:extLst>
                  <a:ext uri="{FF2B5EF4-FFF2-40B4-BE49-F238E27FC236}">
                    <a16:creationId xmlns="" xmlns:a16="http://schemas.microsoft.com/office/drawing/2014/main" id="{0E87B60A-9B12-4963-AE6B-4AE94E936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864" y="3589339"/>
                <a:ext cx="66675" cy="444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6"/>
                  </a:cxn>
                  <a:cxn ang="0">
                    <a:pos x="38" y="22"/>
                  </a:cxn>
                  <a:cxn ang="0">
                    <a:pos x="36" y="28"/>
                  </a:cxn>
                  <a:cxn ang="0">
                    <a:pos x="28" y="28"/>
                  </a:cxn>
                  <a:cxn ang="0">
                    <a:pos x="24" y="22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10" y="2"/>
                  </a:cxn>
                  <a:cxn ang="0">
                    <a:pos x="1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2" h="28">
                    <a:moveTo>
                      <a:pt x="42" y="0"/>
                    </a:moveTo>
                    <a:lnTo>
                      <a:pt x="34" y="16"/>
                    </a:lnTo>
                    <a:lnTo>
                      <a:pt x="38" y="22"/>
                    </a:lnTo>
                    <a:lnTo>
                      <a:pt x="36" y="28"/>
                    </a:lnTo>
                    <a:lnTo>
                      <a:pt x="28" y="28"/>
                    </a:lnTo>
                    <a:lnTo>
                      <a:pt x="24" y="2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6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3" name="Freeform 455">
                <a:extLst>
                  <a:ext uri="{FF2B5EF4-FFF2-40B4-BE49-F238E27FC236}">
                    <a16:creationId xmlns="" xmlns:a16="http://schemas.microsoft.com/office/drawing/2014/main" id="{6F75E638-A58C-4066-8639-D1AA41E31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789" y="3506788"/>
                <a:ext cx="31750" cy="698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4"/>
                  </a:cxn>
                  <a:cxn ang="0">
                    <a:pos x="20" y="12"/>
                  </a:cxn>
                  <a:cxn ang="0">
                    <a:pos x="20" y="34"/>
                  </a:cxn>
                  <a:cxn ang="0">
                    <a:pos x="18" y="38"/>
                  </a:cxn>
                  <a:cxn ang="0">
                    <a:pos x="14" y="38"/>
                  </a:cxn>
                  <a:cxn ang="0">
                    <a:pos x="12" y="40"/>
                  </a:cxn>
                  <a:cxn ang="0">
                    <a:pos x="8" y="44"/>
                  </a:cxn>
                  <a:cxn ang="0">
                    <a:pos x="4" y="36"/>
                  </a:cxn>
                  <a:cxn ang="0">
                    <a:pos x="4" y="32"/>
                  </a:cxn>
                  <a:cxn ang="0">
                    <a:pos x="6" y="26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0" h="44">
                    <a:moveTo>
                      <a:pt x="14" y="0"/>
                    </a:moveTo>
                    <a:lnTo>
                      <a:pt x="18" y="4"/>
                    </a:lnTo>
                    <a:lnTo>
                      <a:pt x="20" y="12"/>
                    </a:lnTo>
                    <a:lnTo>
                      <a:pt x="20" y="34"/>
                    </a:lnTo>
                    <a:lnTo>
                      <a:pt x="18" y="38"/>
                    </a:lnTo>
                    <a:lnTo>
                      <a:pt x="14" y="38"/>
                    </a:lnTo>
                    <a:lnTo>
                      <a:pt x="12" y="40"/>
                    </a:lnTo>
                    <a:lnTo>
                      <a:pt x="8" y="44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6" y="26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4" name="Freeform 456">
                <a:extLst>
                  <a:ext uri="{FF2B5EF4-FFF2-40B4-BE49-F238E27FC236}">
                    <a16:creationId xmlns="" xmlns:a16="http://schemas.microsoft.com/office/drawing/2014/main" id="{013A1ECF-5A02-474D-B88A-164E41B74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315" y="3459164"/>
                <a:ext cx="19051" cy="476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2" y="14"/>
                  </a:cxn>
                  <a:cxn ang="0">
                    <a:pos x="8" y="30"/>
                  </a:cxn>
                  <a:cxn ang="0">
                    <a:pos x="2" y="22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8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30">
                    <a:moveTo>
                      <a:pt x="10" y="0"/>
                    </a:moveTo>
                    <a:lnTo>
                      <a:pt x="12" y="0"/>
                    </a:lnTo>
                    <a:lnTo>
                      <a:pt x="12" y="14"/>
                    </a:lnTo>
                    <a:lnTo>
                      <a:pt x="8" y="30"/>
                    </a:lnTo>
                    <a:lnTo>
                      <a:pt x="2" y="2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5" name="Freeform 457">
                <a:extLst>
                  <a:ext uri="{FF2B5EF4-FFF2-40B4-BE49-F238E27FC236}">
                    <a16:creationId xmlns="" xmlns:a16="http://schemas.microsoft.com/office/drawing/2014/main" id="{308F90FD-A9B9-4A66-A469-85912F260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739" y="3570288"/>
                <a:ext cx="9525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6" name="Freeform 458">
                <a:extLst>
                  <a:ext uri="{FF2B5EF4-FFF2-40B4-BE49-F238E27FC236}">
                    <a16:creationId xmlns="" xmlns:a16="http://schemas.microsoft.com/office/drawing/2014/main" id="{84ABDE15-6063-4996-B90D-786C6EC4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139" y="3544888"/>
                <a:ext cx="22225" cy="1905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4"/>
                  </a:cxn>
                  <a:cxn ang="0">
                    <a:pos x="14" y="6"/>
                  </a:cxn>
                  <a:cxn ang="0">
                    <a:pos x="10" y="12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4" h="12">
                    <a:moveTo>
                      <a:pt x="10" y="0"/>
                    </a:moveTo>
                    <a:lnTo>
                      <a:pt x="10" y="4"/>
                    </a:lnTo>
                    <a:lnTo>
                      <a:pt x="14" y="6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7" name="Freeform 459">
                <a:extLst>
                  <a:ext uri="{FF2B5EF4-FFF2-40B4-BE49-F238E27FC236}">
                    <a16:creationId xmlns="" xmlns:a16="http://schemas.microsoft.com/office/drawing/2014/main" id="{880AE32A-0ECE-4DAF-AF67-3CF01CE59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890" y="3544888"/>
                <a:ext cx="9525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8" name="Freeform 460">
                <a:extLst>
                  <a:ext uri="{FF2B5EF4-FFF2-40B4-BE49-F238E27FC236}">
                    <a16:creationId xmlns="" xmlns:a16="http://schemas.microsoft.com/office/drawing/2014/main" id="{61235521-3687-4017-BF0F-1B3A09CED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915" y="3471864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39" name="Freeform 461">
                <a:extLst>
                  <a:ext uri="{FF2B5EF4-FFF2-40B4-BE49-F238E27FC236}">
                    <a16:creationId xmlns="" xmlns:a16="http://schemas.microsoft.com/office/drawing/2014/main" id="{B2C17C2A-DF40-417C-9511-1A2B6DACC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5" y="3135314"/>
                <a:ext cx="6350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0" name="Freeform 462">
                <a:extLst>
                  <a:ext uri="{FF2B5EF4-FFF2-40B4-BE49-F238E27FC236}">
                    <a16:creationId xmlns="" xmlns:a16="http://schemas.microsoft.com/office/drawing/2014/main" id="{72F2AABF-49DE-42BA-ADD6-F40577F9A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540" y="3192463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1" name="Freeform 463">
                <a:extLst>
                  <a:ext uri="{FF2B5EF4-FFF2-40B4-BE49-F238E27FC236}">
                    <a16:creationId xmlns="" xmlns:a16="http://schemas.microsoft.com/office/drawing/2014/main" id="{FA183E1D-3763-4CC9-93B4-A778A7DDD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240" y="2979738"/>
                <a:ext cx="15875" cy="4127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4" y="22"/>
                  </a:cxn>
                  <a:cxn ang="0">
                    <a:pos x="10" y="0"/>
                  </a:cxn>
                  <a:cxn ang="0">
                    <a:pos x="2" y="16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10" h="26">
                    <a:moveTo>
                      <a:pt x="0" y="26"/>
                    </a:moveTo>
                    <a:lnTo>
                      <a:pt x="4" y="22"/>
                    </a:lnTo>
                    <a:lnTo>
                      <a:pt x="10" y="0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2" name="Freeform 464">
                <a:extLst>
                  <a:ext uri="{FF2B5EF4-FFF2-40B4-BE49-F238E27FC236}">
                    <a16:creationId xmlns="" xmlns:a16="http://schemas.microsoft.com/office/drawing/2014/main" id="{D773C6FA-BA49-42E9-89F6-E384197F1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340" y="2957513"/>
                <a:ext cx="19051" cy="381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0" y="12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0" y="12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3" name="Freeform 465">
                <a:extLst>
                  <a:ext uri="{FF2B5EF4-FFF2-40B4-BE49-F238E27FC236}">
                    <a16:creationId xmlns="" xmlns:a16="http://schemas.microsoft.com/office/drawing/2014/main" id="{F978244E-11F6-4A15-BE2E-727E90E3A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266" y="2855913"/>
                <a:ext cx="9525" cy="158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4" name="Freeform 466">
                <a:extLst>
                  <a:ext uri="{FF2B5EF4-FFF2-40B4-BE49-F238E27FC236}">
                    <a16:creationId xmlns="" xmlns:a16="http://schemas.microsoft.com/office/drawing/2014/main" id="{9FCBF9EF-4533-409F-A040-0270ADD61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316" y="3059114"/>
                <a:ext cx="9525" cy="952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5" name="Freeform 467">
                <a:extLst>
                  <a:ext uri="{FF2B5EF4-FFF2-40B4-BE49-F238E27FC236}">
                    <a16:creationId xmlns="" xmlns:a16="http://schemas.microsoft.com/office/drawing/2014/main" id="{8C3F344D-B80B-4B34-B6F2-2CFC2373C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6" y="3027363"/>
                <a:ext cx="38100" cy="4127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2" y="4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4" y="4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2" y="4"/>
                  </a:cxn>
                  <a:cxn ang="0">
                    <a:pos x="24" y="10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16" y="22"/>
                  </a:cxn>
                  <a:cxn ang="0">
                    <a:pos x="16" y="26"/>
                  </a:cxn>
                  <a:cxn ang="0">
                    <a:pos x="10" y="26"/>
                  </a:cxn>
                  <a:cxn ang="0">
                    <a:pos x="10" y="24"/>
                  </a:cxn>
                  <a:cxn ang="0">
                    <a:pos x="10" y="22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24" h="26">
                    <a:moveTo>
                      <a:pt x="6" y="4"/>
                    </a:moveTo>
                    <a:lnTo>
                      <a:pt x="12" y="4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6" name="Freeform 468">
                <a:extLst>
                  <a:ext uri="{FF2B5EF4-FFF2-40B4-BE49-F238E27FC236}">
                    <a16:creationId xmlns="" xmlns:a16="http://schemas.microsoft.com/office/drawing/2014/main" id="{362FF576-7121-4435-91F3-0F8F09EEF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989" y="3071813"/>
                <a:ext cx="9525" cy="1269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4" y="8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7" name="Freeform 469">
                <a:extLst>
                  <a:ext uri="{FF2B5EF4-FFF2-40B4-BE49-F238E27FC236}">
                    <a16:creationId xmlns="" xmlns:a16="http://schemas.microsoft.com/office/drawing/2014/main" id="{09F3C657-73D6-41DB-9F1F-5248E39D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6" y="3071813"/>
                <a:ext cx="19051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2" h="6">
                    <a:moveTo>
                      <a:pt x="4" y="0"/>
                    </a:moveTo>
                    <a:lnTo>
                      <a:pt x="6" y="2"/>
                    </a:lnTo>
                    <a:lnTo>
                      <a:pt x="10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8" name="Freeform 470">
                <a:extLst>
                  <a:ext uri="{FF2B5EF4-FFF2-40B4-BE49-F238E27FC236}">
                    <a16:creationId xmlns="" xmlns:a16="http://schemas.microsoft.com/office/drawing/2014/main" id="{8E4E19B4-EDC1-4A09-8049-E71C5A19B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715" y="3046413"/>
                <a:ext cx="22225" cy="1905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14" h="12">
                    <a:moveTo>
                      <a:pt x="4" y="2"/>
                    </a:moveTo>
                    <a:lnTo>
                      <a:pt x="10" y="2"/>
                    </a:lnTo>
                    <a:lnTo>
                      <a:pt x="10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49" name="Freeform 471">
                <a:extLst>
                  <a:ext uri="{FF2B5EF4-FFF2-40B4-BE49-F238E27FC236}">
                    <a16:creationId xmlns="" xmlns:a16="http://schemas.microsoft.com/office/drawing/2014/main" id="{3608EB60-819A-4ACD-B43D-58C0C7F1B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4" y="3062288"/>
                <a:ext cx="6350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0" name="Freeform 472">
                <a:extLst>
                  <a:ext uri="{FF2B5EF4-FFF2-40B4-BE49-F238E27FC236}">
                    <a16:creationId xmlns="" xmlns:a16="http://schemas.microsoft.com/office/drawing/2014/main" id="{A31FC106-57EF-4B7A-8F70-D7AE5B576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5" y="3081339"/>
                <a:ext cx="9525" cy="1269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1" name="Freeform 473">
                <a:extLst>
                  <a:ext uri="{FF2B5EF4-FFF2-40B4-BE49-F238E27FC236}">
                    <a16:creationId xmlns="" xmlns:a16="http://schemas.microsoft.com/office/drawing/2014/main" id="{5552A47F-A57E-4498-B631-1DAE20AE4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40" y="2862262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2" name="Freeform 474">
                <a:extLst>
                  <a:ext uri="{FF2B5EF4-FFF2-40B4-BE49-F238E27FC236}">
                    <a16:creationId xmlns="" xmlns:a16="http://schemas.microsoft.com/office/drawing/2014/main" id="{61D56263-93E6-4ADB-A6D7-06F016084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241" y="2859088"/>
                <a:ext cx="9525" cy="9525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3" name="Freeform 475">
                <a:extLst>
                  <a:ext uri="{FF2B5EF4-FFF2-40B4-BE49-F238E27FC236}">
                    <a16:creationId xmlns="" xmlns:a16="http://schemas.microsoft.com/office/drawing/2014/main" id="{3AD995E9-6B95-4A07-A968-E79A7D77D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889" y="2928939"/>
                <a:ext cx="28575" cy="2540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6" y="8"/>
                  </a:cxn>
                  <a:cxn ang="0">
                    <a:pos x="10" y="8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4" name="Freeform 476">
                <a:extLst>
                  <a:ext uri="{FF2B5EF4-FFF2-40B4-BE49-F238E27FC236}">
                    <a16:creationId xmlns="" xmlns:a16="http://schemas.microsoft.com/office/drawing/2014/main" id="{3AD84C1E-A882-478F-8F2C-9D9B9A4B1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5" y="2909888"/>
                <a:ext cx="19051" cy="15875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10"/>
                  </a:cxn>
                  <a:cxn ang="0">
                    <a:pos x="12" y="6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2" h="10">
                    <a:moveTo>
                      <a:pt x="8" y="2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10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5" name="Freeform 477">
                <a:extLst>
                  <a:ext uri="{FF2B5EF4-FFF2-40B4-BE49-F238E27FC236}">
                    <a16:creationId xmlns="" xmlns:a16="http://schemas.microsoft.com/office/drawing/2014/main" id="{332F14A6-5A98-47CE-84E1-5688FF90C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4" y="2427288"/>
                <a:ext cx="47625" cy="4127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0" y="0"/>
                  </a:cxn>
                  <a:cxn ang="0">
                    <a:pos x="22" y="8"/>
                  </a:cxn>
                  <a:cxn ang="0">
                    <a:pos x="20" y="14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30" y="6"/>
                  </a:cxn>
                  <a:cxn ang="0">
                    <a:pos x="30" y="12"/>
                  </a:cxn>
                  <a:cxn ang="0">
                    <a:pos x="24" y="18"/>
                  </a:cxn>
                  <a:cxn ang="0">
                    <a:pos x="22" y="16"/>
                  </a:cxn>
                  <a:cxn ang="0">
                    <a:pos x="18" y="24"/>
                  </a:cxn>
                  <a:cxn ang="0">
                    <a:pos x="16" y="18"/>
                  </a:cxn>
                  <a:cxn ang="0">
                    <a:pos x="8" y="26"/>
                  </a:cxn>
                  <a:cxn ang="0">
                    <a:pos x="6" y="24"/>
                  </a:cxn>
                  <a:cxn ang="0">
                    <a:pos x="0" y="26"/>
                  </a:cxn>
                  <a:cxn ang="0">
                    <a:pos x="2" y="20"/>
                  </a:cxn>
                  <a:cxn ang="0">
                    <a:pos x="12" y="16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0" h="26">
                    <a:moveTo>
                      <a:pt x="18" y="0"/>
                    </a:moveTo>
                    <a:lnTo>
                      <a:pt x="20" y="0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2" y="16"/>
                    </a:lnTo>
                    <a:lnTo>
                      <a:pt x="18" y="24"/>
                    </a:lnTo>
                    <a:lnTo>
                      <a:pt x="16" y="18"/>
                    </a:lnTo>
                    <a:lnTo>
                      <a:pt x="8" y="26"/>
                    </a:lnTo>
                    <a:lnTo>
                      <a:pt x="6" y="24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12" y="1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6" name="Freeform 478">
                <a:extLst>
                  <a:ext uri="{FF2B5EF4-FFF2-40B4-BE49-F238E27FC236}">
                    <a16:creationId xmlns="" xmlns:a16="http://schemas.microsoft.com/office/drawing/2014/main" id="{D978EE1F-19E3-448A-9F02-DAD1D8467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140" y="2427288"/>
                <a:ext cx="19051" cy="2222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12" y="4"/>
                  </a:cxn>
                  <a:cxn ang="0">
                    <a:pos x="12" y="10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2" h="14">
                    <a:moveTo>
                      <a:pt x="0" y="1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7" name="Freeform 479">
                <a:extLst>
                  <a:ext uri="{FF2B5EF4-FFF2-40B4-BE49-F238E27FC236}">
                    <a16:creationId xmlns="" xmlns:a16="http://schemas.microsoft.com/office/drawing/2014/main" id="{B1B13AB2-9997-4343-A4CC-5ABDB70F5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5" y="2405063"/>
                <a:ext cx="15875" cy="19051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0" h="12">
                    <a:moveTo>
                      <a:pt x="4" y="4"/>
                    </a:moveTo>
                    <a:lnTo>
                      <a:pt x="6" y="0"/>
                    </a:lnTo>
                    <a:lnTo>
                      <a:pt x="10" y="2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8" name="Freeform 480">
                <a:extLst>
                  <a:ext uri="{FF2B5EF4-FFF2-40B4-BE49-F238E27FC236}">
                    <a16:creationId xmlns="" xmlns:a16="http://schemas.microsoft.com/office/drawing/2014/main" id="{625A68C2-84BD-4379-995C-483B1CD6A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90" y="2487612"/>
                <a:ext cx="12699" cy="12699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8" y="2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8" h="8">
                    <a:moveTo>
                      <a:pt x="2" y="4"/>
                    </a:moveTo>
                    <a:lnTo>
                      <a:pt x="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59" name="Freeform 481">
                <a:extLst>
                  <a:ext uri="{FF2B5EF4-FFF2-40B4-BE49-F238E27FC236}">
                    <a16:creationId xmlns="" xmlns:a16="http://schemas.microsoft.com/office/drawing/2014/main" id="{DF77DC4C-D5A6-4B57-AAE4-6CD1946D3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939" y="2389188"/>
                <a:ext cx="25401" cy="3175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8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6" y="8"/>
                  </a:cxn>
                  <a:cxn ang="0">
                    <a:pos x="14" y="16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16" h="20">
                    <a:moveTo>
                      <a:pt x="2" y="14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8"/>
                    </a:lnTo>
                    <a:lnTo>
                      <a:pt x="14" y="16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0" name="Freeform 482">
                <a:extLst>
                  <a:ext uri="{FF2B5EF4-FFF2-40B4-BE49-F238E27FC236}">
                    <a16:creationId xmlns="" xmlns:a16="http://schemas.microsoft.com/office/drawing/2014/main" id="{EE0E905E-A6F3-4FF8-B53B-A8BABF329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340" y="2373313"/>
                <a:ext cx="22225" cy="1905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0" y="8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14" h="12">
                    <a:moveTo>
                      <a:pt x="4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1" name="Freeform 483">
                <a:extLst>
                  <a:ext uri="{FF2B5EF4-FFF2-40B4-BE49-F238E27FC236}">
                    <a16:creationId xmlns="" xmlns:a16="http://schemas.microsoft.com/office/drawing/2014/main" id="{A3ABBAB1-FCDA-46DB-9107-8B3725E60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391" y="2360613"/>
                <a:ext cx="12699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2" name="Freeform 484">
                <a:extLst>
                  <a:ext uri="{FF2B5EF4-FFF2-40B4-BE49-F238E27FC236}">
                    <a16:creationId xmlns="" xmlns:a16="http://schemas.microsoft.com/office/drawing/2014/main" id="{E3BDE4D6-6268-4211-9F58-7103A1D8C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090" y="2347912"/>
                <a:ext cx="12699" cy="9525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8" h="6">
                    <a:moveTo>
                      <a:pt x="4" y="4"/>
                    </a:moveTo>
                    <a:lnTo>
                      <a:pt x="8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3" name="Freeform 485">
                <a:extLst>
                  <a:ext uri="{FF2B5EF4-FFF2-40B4-BE49-F238E27FC236}">
                    <a16:creationId xmlns="" xmlns:a16="http://schemas.microsoft.com/office/drawing/2014/main" id="{4377C800-4663-4245-88AB-A14EEDEFD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139" y="2347912"/>
                <a:ext cx="9525" cy="126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4" y="8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4" name="Freeform 486">
                <a:extLst>
                  <a:ext uri="{FF2B5EF4-FFF2-40B4-BE49-F238E27FC236}">
                    <a16:creationId xmlns="" xmlns:a16="http://schemas.microsoft.com/office/drawing/2014/main" id="{025202FE-D188-42CD-9DED-21095F383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591" y="2341562"/>
                <a:ext cx="9525" cy="63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5" name="Freeform 487">
                <a:extLst>
                  <a:ext uri="{FF2B5EF4-FFF2-40B4-BE49-F238E27FC236}">
                    <a16:creationId xmlns="" xmlns:a16="http://schemas.microsoft.com/office/drawing/2014/main" id="{B6A5F4F2-2FAA-4238-8B6F-2350A297D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5" y="2319337"/>
                <a:ext cx="22225" cy="1587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2" y="8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14" h="10">
                    <a:moveTo>
                      <a:pt x="4" y="2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2" y="8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6" name="Freeform 488">
                <a:extLst>
                  <a:ext uri="{FF2B5EF4-FFF2-40B4-BE49-F238E27FC236}">
                    <a16:creationId xmlns="" xmlns:a16="http://schemas.microsoft.com/office/drawing/2014/main" id="{4721B271-41DF-4D9C-863E-AE00DD52D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114" y="2328863"/>
                <a:ext cx="12699" cy="158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8" y="4"/>
                  </a:cxn>
                  <a:cxn ang="0">
                    <a:pos x="6" y="8"/>
                  </a:cxn>
                  <a:cxn ang="0">
                    <a:pos x="6" y="8"/>
                  </a:cxn>
                </a:cxnLst>
                <a:rect l="0" t="0" r="r" b="b"/>
                <a:pathLst>
                  <a:path w="8" h="10">
                    <a:moveTo>
                      <a:pt x="6" y="8"/>
                    </a:moveTo>
                    <a:lnTo>
                      <a:pt x="2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7" name="Freeform 489">
                <a:extLst>
                  <a:ext uri="{FF2B5EF4-FFF2-40B4-BE49-F238E27FC236}">
                    <a16:creationId xmlns="" xmlns:a16="http://schemas.microsoft.com/office/drawing/2014/main" id="{F005DB9B-E314-44C7-B18B-3E975A571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989" y="2319337"/>
                <a:ext cx="6350" cy="1269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8" name="Freeform 490">
                <a:extLst>
                  <a:ext uri="{FF2B5EF4-FFF2-40B4-BE49-F238E27FC236}">
                    <a16:creationId xmlns="" xmlns:a16="http://schemas.microsoft.com/office/drawing/2014/main" id="{E132012B-D8FB-4EB8-AFBA-34EE50B9D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7915" y="2290763"/>
                <a:ext cx="12699" cy="1269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lnTo>
                      <a:pt x="8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9" name="Freeform 491">
                <a:extLst>
                  <a:ext uri="{FF2B5EF4-FFF2-40B4-BE49-F238E27FC236}">
                    <a16:creationId xmlns="" xmlns:a16="http://schemas.microsoft.com/office/drawing/2014/main" id="{3824AF52-33CB-4C65-A0A2-FD04AFD00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41" y="2706689"/>
                <a:ext cx="15875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0" name="Freeform 492">
                <a:extLst>
                  <a:ext uri="{FF2B5EF4-FFF2-40B4-BE49-F238E27FC236}">
                    <a16:creationId xmlns="" xmlns:a16="http://schemas.microsoft.com/office/drawing/2014/main" id="{691B3000-63DA-4AFE-B91F-3A208B227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990" y="2767013"/>
                <a:ext cx="3176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1" name="Freeform 493">
                <a:extLst>
                  <a:ext uri="{FF2B5EF4-FFF2-40B4-BE49-F238E27FC236}">
                    <a16:creationId xmlns="" xmlns:a16="http://schemas.microsoft.com/office/drawing/2014/main" id="{F45F7DE2-3D81-4CF3-B35F-AE67CF10F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2464" y="2874964"/>
                <a:ext cx="3176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2" name="Freeform 494">
                <a:extLst>
                  <a:ext uri="{FF2B5EF4-FFF2-40B4-BE49-F238E27FC236}">
                    <a16:creationId xmlns="" xmlns:a16="http://schemas.microsoft.com/office/drawing/2014/main" id="{762D41DB-8CCA-485A-8561-CB4DF510F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9290" y="2900362"/>
                <a:ext cx="3176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3" name="Freeform 495">
                <a:extLst>
                  <a:ext uri="{FF2B5EF4-FFF2-40B4-BE49-F238E27FC236}">
                    <a16:creationId xmlns="" xmlns:a16="http://schemas.microsoft.com/office/drawing/2014/main" id="{1D1B3F9B-C5ED-483A-842A-AF4B8EB1C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565" y="3840164"/>
                <a:ext cx="15875" cy="126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0" h="8">
                    <a:moveTo>
                      <a:pt x="8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4" name="Freeform 496">
                <a:extLst>
                  <a:ext uri="{FF2B5EF4-FFF2-40B4-BE49-F238E27FC236}">
                    <a16:creationId xmlns="" xmlns:a16="http://schemas.microsoft.com/office/drawing/2014/main" id="{49B0ECC3-BF48-4903-9A24-F19271AA5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790" y="3849689"/>
                <a:ext cx="9525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5" name="Freeform 497">
                <a:extLst>
                  <a:ext uri="{FF2B5EF4-FFF2-40B4-BE49-F238E27FC236}">
                    <a16:creationId xmlns="" xmlns:a16="http://schemas.microsoft.com/office/drawing/2014/main" id="{FD34769D-D7FB-4859-AE5A-172B436A5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540" y="3833814"/>
                <a:ext cx="9525" cy="1587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6" name="Freeform 498">
                <a:extLst>
                  <a:ext uri="{FF2B5EF4-FFF2-40B4-BE49-F238E27FC236}">
                    <a16:creationId xmlns="" xmlns:a16="http://schemas.microsoft.com/office/drawing/2014/main" id="{A832C716-509E-4389-BD98-CC0A1FDF3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064" y="3824289"/>
                <a:ext cx="9525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7" name="Freeform 499">
                <a:extLst>
                  <a:ext uri="{FF2B5EF4-FFF2-40B4-BE49-F238E27FC236}">
                    <a16:creationId xmlns="" xmlns:a16="http://schemas.microsoft.com/office/drawing/2014/main" id="{0B74C475-20A5-4E22-B080-0217E62C6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590" y="3706813"/>
                <a:ext cx="63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8" name="Freeform 500">
                <a:extLst>
                  <a:ext uri="{FF2B5EF4-FFF2-40B4-BE49-F238E27FC236}">
                    <a16:creationId xmlns="" xmlns:a16="http://schemas.microsoft.com/office/drawing/2014/main" id="{25F3EB93-519F-4E84-88C7-52F784A5F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065" y="4125915"/>
                <a:ext cx="3176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79" name="Freeform 501">
                <a:extLst>
                  <a:ext uri="{FF2B5EF4-FFF2-40B4-BE49-F238E27FC236}">
                    <a16:creationId xmlns="" xmlns:a16="http://schemas.microsoft.com/office/drawing/2014/main" id="{1003C1FD-BC8A-46E0-8A78-FD19BCF94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91" y="4129089"/>
                <a:ext cx="12699" cy="63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0" name="Freeform 502">
                <a:extLst>
                  <a:ext uri="{FF2B5EF4-FFF2-40B4-BE49-F238E27FC236}">
                    <a16:creationId xmlns="" xmlns:a16="http://schemas.microsoft.com/office/drawing/2014/main" id="{17056912-88A2-47B4-995F-7822E31C6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915" y="4710114"/>
                <a:ext cx="3176" cy="1269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2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1" name="Freeform 503">
                <a:extLst>
                  <a:ext uri="{FF2B5EF4-FFF2-40B4-BE49-F238E27FC236}">
                    <a16:creationId xmlns="" xmlns:a16="http://schemas.microsoft.com/office/drawing/2014/main" id="{17DDA2EB-0043-48B6-93EA-6F27DFF9B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441" y="4729164"/>
                <a:ext cx="3176" cy="317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2" name="Freeform 504">
                <a:extLst>
                  <a:ext uri="{FF2B5EF4-FFF2-40B4-BE49-F238E27FC236}">
                    <a16:creationId xmlns="" xmlns:a16="http://schemas.microsoft.com/office/drawing/2014/main" id="{BA39D73F-80A0-4EBF-86DD-9BFEAEF1A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40" y="4725989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3" name="Freeform 505">
                <a:extLst>
                  <a:ext uri="{FF2B5EF4-FFF2-40B4-BE49-F238E27FC236}">
                    <a16:creationId xmlns="" xmlns:a16="http://schemas.microsoft.com/office/drawing/2014/main" id="{D5C7D288-CF87-45E5-87B7-6DDE41B6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5" y="4738690"/>
                <a:ext cx="3176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4" name="Freeform 506">
                <a:extLst>
                  <a:ext uri="{FF2B5EF4-FFF2-40B4-BE49-F238E27FC236}">
                    <a16:creationId xmlns="" xmlns:a16="http://schemas.microsoft.com/office/drawing/2014/main" id="{BED7B71C-38A1-4D9B-BA5C-BD9F10F12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91" y="4573589"/>
                <a:ext cx="3176" cy="952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5" name="Freeform 507">
                <a:extLst>
                  <a:ext uri="{FF2B5EF4-FFF2-40B4-BE49-F238E27FC236}">
                    <a16:creationId xmlns="" xmlns:a16="http://schemas.microsoft.com/office/drawing/2014/main" id="{D3F604D1-E5A2-40E9-A60D-7207779CD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5" y="4589464"/>
                <a:ext cx="63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4" y="1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6" name="Freeform 508">
                <a:extLst>
                  <a:ext uri="{FF2B5EF4-FFF2-40B4-BE49-F238E27FC236}">
                    <a16:creationId xmlns="" xmlns:a16="http://schemas.microsoft.com/office/drawing/2014/main" id="{38AEBFAD-5209-471B-9C8D-798F45D52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6" y="4668840"/>
                <a:ext cx="6350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7" name="Freeform 509">
                <a:extLst>
                  <a:ext uri="{FF2B5EF4-FFF2-40B4-BE49-F238E27FC236}">
                    <a16:creationId xmlns="" xmlns:a16="http://schemas.microsoft.com/office/drawing/2014/main" id="{094355EF-3E6D-444E-A025-378A58316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741" y="4729164"/>
                <a:ext cx="152400" cy="298450"/>
              </a:xfrm>
              <a:custGeom>
                <a:avLst/>
                <a:gdLst/>
                <a:ahLst/>
                <a:cxnLst>
                  <a:cxn ang="0">
                    <a:pos x="18" y="54"/>
                  </a:cxn>
                  <a:cxn ang="0">
                    <a:pos x="26" y="52"/>
                  </a:cxn>
                  <a:cxn ang="0">
                    <a:pos x="30" y="52"/>
                  </a:cxn>
                  <a:cxn ang="0">
                    <a:pos x="32" y="48"/>
                  </a:cxn>
                  <a:cxn ang="0">
                    <a:pos x="38" y="48"/>
                  </a:cxn>
                  <a:cxn ang="0">
                    <a:pos x="46" y="52"/>
                  </a:cxn>
                  <a:cxn ang="0">
                    <a:pos x="42" y="46"/>
                  </a:cxn>
                  <a:cxn ang="0">
                    <a:pos x="50" y="42"/>
                  </a:cxn>
                  <a:cxn ang="0">
                    <a:pos x="54" y="4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4" y="34"/>
                  </a:cxn>
                  <a:cxn ang="0">
                    <a:pos x="62" y="26"/>
                  </a:cxn>
                  <a:cxn ang="0">
                    <a:pos x="62" y="20"/>
                  </a:cxn>
                  <a:cxn ang="0">
                    <a:pos x="66" y="18"/>
                  </a:cxn>
                  <a:cxn ang="0">
                    <a:pos x="70" y="14"/>
                  </a:cxn>
                  <a:cxn ang="0">
                    <a:pos x="74" y="14"/>
                  </a:cxn>
                  <a:cxn ang="0">
                    <a:pos x="74" y="2"/>
                  </a:cxn>
                  <a:cxn ang="0">
                    <a:pos x="80" y="0"/>
                  </a:cxn>
                  <a:cxn ang="0">
                    <a:pos x="96" y="44"/>
                  </a:cxn>
                  <a:cxn ang="0">
                    <a:pos x="92" y="50"/>
                  </a:cxn>
                  <a:cxn ang="0">
                    <a:pos x="88" y="44"/>
                  </a:cxn>
                  <a:cxn ang="0">
                    <a:pos x="88" y="60"/>
                  </a:cxn>
                  <a:cxn ang="0">
                    <a:pos x="80" y="88"/>
                  </a:cxn>
                  <a:cxn ang="0">
                    <a:pos x="58" y="166"/>
                  </a:cxn>
                  <a:cxn ang="0">
                    <a:pos x="52" y="178"/>
                  </a:cxn>
                  <a:cxn ang="0">
                    <a:pos x="38" y="184"/>
                  </a:cxn>
                  <a:cxn ang="0">
                    <a:pos x="12" y="178"/>
                  </a:cxn>
                  <a:cxn ang="0">
                    <a:pos x="6" y="164"/>
                  </a:cxn>
                  <a:cxn ang="0">
                    <a:pos x="4" y="152"/>
                  </a:cxn>
                  <a:cxn ang="0">
                    <a:pos x="0" y="134"/>
                  </a:cxn>
                  <a:cxn ang="0">
                    <a:pos x="6" y="126"/>
                  </a:cxn>
                  <a:cxn ang="0">
                    <a:pos x="10" y="118"/>
                  </a:cxn>
                  <a:cxn ang="0">
                    <a:pos x="18" y="102"/>
                  </a:cxn>
                  <a:cxn ang="0">
                    <a:pos x="12" y="76"/>
                  </a:cxn>
                  <a:cxn ang="0">
                    <a:pos x="16" y="60"/>
                  </a:cxn>
                  <a:cxn ang="0">
                    <a:pos x="16" y="56"/>
                  </a:cxn>
                </a:cxnLst>
                <a:rect l="0" t="0" r="r" b="b"/>
                <a:pathLst>
                  <a:path w="96" h="188">
                    <a:moveTo>
                      <a:pt x="16" y="56"/>
                    </a:moveTo>
                    <a:lnTo>
                      <a:pt x="18" y="54"/>
                    </a:lnTo>
                    <a:lnTo>
                      <a:pt x="22" y="54"/>
                    </a:lnTo>
                    <a:lnTo>
                      <a:pt x="26" y="52"/>
                    </a:lnTo>
                    <a:lnTo>
                      <a:pt x="28" y="54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2" y="48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52"/>
                    </a:lnTo>
                    <a:lnTo>
                      <a:pt x="46" y="52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6"/>
                    </a:lnTo>
                    <a:lnTo>
                      <a:pt x="54" y="44"/>
                    </a:lnTo>
                    <a:lnTo>
                      <a:pt x="52" y="40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6" y="38"/>
                    </a:lnTo>
                    <a:lnTo>
                      <a:pt x="60" y="34"/>
                    </a:lnTo>
                    <a:lnTo>
                      <a:pt x="64" y="34"/>
                    </a:lnTo>
                    <a:lnTo>
                      <a:pt x="60" y="30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62" y="18"/>
                    </a:lnTo>
                    <a:lnTo>
                      <a:pt x="66" y="18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2" y="16"/>
                    </a:lnTo>
                    <a:lnTo>
                      <a:pt x="74" y="14"/>
                    </a:lnTo>
                    <a:lnTo>
                      <a:pt x="76" y="6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80" y="0"/>
                    </a:lnTo>
                    <a:lnTo>
                      <a:pt x="88" y="10"/>
                    </a:lnTo>
                    <a:lnTo>
                      <a:pt x="96" y="44"/>
                    </a:lnTo>
                    <a:lnTo>
                      <a:pt x="94" y="50"/>
                    </a:lnTo>
                    <a:lnTo>
                      <a:pt x="92" y="50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54"/>
                    </a:lnTo>
                    <a:lnTo>
                      <a:pt x="88" y="60"/>
                    </a:lnTo>
                    <a:lnTo>
                      <a:pt x="84" y="68"/>
                    </a:lnTo>
                    <a:lnTo>
                      <a:pt x="80" y="88"/>
                    </a:lnTo>
                    <a:lnTo>
                      <a:pt x="70" y="118"/>
                    </a:lnTo>
                    <a:lnTo>
                      <a:pt x="58" y="166"/>
                    </a:lnTo>
                    <a:lnTo>
                      <a:pt x="54" y="174"/>
                    </a:lnTo>
                    <a:lnTo>
                      <a:pt x="52" y="178"/>
                    </a:lnTo>
                    <a:lnTo>
                      <a:pt x="48" y="182"/>
                    </a:lnTo>
                    <a:lnTo>
                      <a:pt x="38" y="184"/>
                    </a:lnTo>
                    <a:lnTo>
                      <a:pt x="26" y="188"/>
                    </a:lnTo>
                    <a:lnTo>
                      <a:pt x="12" y="178"/>
                    </a:lnTo>
                    <a:lnTo>
                      <a:pt x="8" y="174"/>
                    </a:lnTo>
                    <a:lnTo>
                      <a:pt x="6" y="164"/>
                    </a:lnTo>
                    <a:lnTo>
                      <a:pt x="8" y="158"/>
                    </a:lnTo>
                    <a:lnTo>
                      <a:pt x="4" y="152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4" y="128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0" y="118"/>
                    </a:lnTo>
                    <a:lnTo>
                      <a:pt x="18" y="106"/>
                    </a:lnTo>
                    <a:lnTo>
                      <a:pt x="18" y="102"/>
                    </a:lnTo>
                    <a:lnTo>
                      <a:pt x="14" y="90"/>
                    </a:lnTo>
                    <a:lnTo>
                      <a:pt x="12" y="76"/>
                    </a:lnTo>
                    <a:lnTo>
                      <a:pt x="10" y="72"/>
                    </a:lnTo>
                    <a:lnTo>
                      <a:pt x="16" y="60"/>
                    </a:lnTo>
                    <a:lnTo>
                      <a:pt x="16" y="56"/>
                    </a:lnTo>
                    <a:lnTo>
                      <a:pt x="16" y="5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8" name="Freeform 510">
                <a:extLst>
                  <a:ext uri="{FF2B5EF4-FFF2-40B4-BE49-F238E27FC236}">
                    <a16:creationId xmlns="" xmlns:a16="http://schemas.microsoft.com/office/drawing/2014/main" id="{AF67275E-C091-4351-8BDD-F5382923B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41" y="4386265"/>
                <a:ext cx="9525" cy="1269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89" name="Freeform 511">
                <a:extLst>
                  <a:ext uri="{FF2B5EF4-FFF2-40B4-BE49-F238E27FC236}">
                    <a16:creationId xmlns="" xmlns:a16="http://schemas.microsoft.com/office/drawing/2014/main" id="{A0AFFE12-042A-4FA0-A531-8DC495EF5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740" y="4430714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0" name="Freeform 512">
                <a:extLst>
                  <a:ext uri="{FF2B5EF4-FFF2-40B4-BE49-F238E27FC236}">
                    <a16:creationId xmlns="" xmlns:a16="http://schemas.microsoft.com/office/drawing/2014/main" id="{7CB95C0F-8188-437E-B58B-6F4D04FC6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9" y="4459289"/>
                <a:ext cx="9525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1" name="Freeform 513">
                <a:extLst>
                  <a:ext uri="{FF2B5EF4-FFF2-40B4-BE49-F238E27FC236}">
                    <a16:creationId xmlns="" xmlns:a16="http://schemas.microsoft.com/office/drawing/2014/main" id="{40D10B5A-12AF-46A1-B66C-C94888252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814" y="4497389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2" name="Freeform 514">
                <a:extLst>
                  <a:ext uri="{FF2B5EF4-FFF2-40B4-BE49-F238E27FC236}">
                    <a16:creationId xmlns="" xmlns:a16="http://schemas.microsoft.com/office/drawing/2014/main" id="{90C85214-CF82-4EBE-AA7E-1268B4E07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214" y="3735389"/>
                <a:ext cx="9525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3" name="Freeform 515">
                <a:extLst>
                  <a:ext uri="{FF2B5EF4-FFF2-40B4-BE49-F238E27FC236}">
                    <a16:creationId xmlns="" xmlns:a16="http://schemas.microsoft.com/office/drawing/2014/main" id="{D69D4651-9CD6-46B5-9D22-D458C539F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9" y="3725864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4" name="Freeform 516">
                <a:extLst>
                  <a:ext uri="{FF2B5EF4-FFF2-40B4-BE49-F238E27FC236}">
                    <a16:creationId xmlns="" xmlns:a16="http://schemas.microsoft.com/office/drawing/2014/main" id="{F68D104B-28FB-497F-9002-1F464D111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589" y="4100514"/>
                <a:ext cx="63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5" name="Freeform 517">
                <a:extLst>
                  <a:ext uri="{FF2B5EF4-FFF2-40B4-BE49-F238E27FC236}">
                    <a16:creationId xmlns="" xmlns:a16="http://schemas.microsoft.com/office/drawing/2014/main" id="{00AD0511-9F35-4987-BA45-A1CA25DFE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814" y="4113213"/>
                <a:ext cx="6350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6" name="Rectangle 518">
                <a:extLst>
                  <a:ext uri="{FF2B5EF4-FFF2-40B4-BE49-F238E27FC236}">
                    <a16:creationId xmlns="" xmlns:a16="http://schemas.microsoft.com/office/drawing/2014/main" id="{3CEB127C-F6C3-4271-9E5D-4BBCFC549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2390" y="4106864"/>
                <a:ext cx="1588" cy="6350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7" name="Freeform 519">
                <a:extLst>
                  <a:ext uri="{FF2B5EF4-FFF2-40B4-BE49-F238E27FC236}">
                    <a16:creationId xmlns="" xmlns:a16="http://schemas.microsoft.com/office/drawing/2014/main" id="{C307A1B7-9677-4998-BF1E-D77083624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390" y="4122739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8" name="Freeform 520">
                <a:extLst>
                  <a:ext uri="{FF2B5EF4-FFF2-40B4-BE49-F238E27FC236}">
                    <a16:creationId xmlns="" xmlns:a16="http://schemas.microsoft.com/office/drawing/2014/main" id="{26DAD29A-B3C0-481D-8CC5-001E4B2B2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515" y="4141790"/>
                <a:ext cx="3176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99" name="Freeform 521">
                <a:extLst>
                  <a:ext uri="{FF2B5EF4-FFF2-40B4-BE49-F238E27FC236}">
                    <a16:creationId xmlns="" xmlns:a16="http://schemas.microsoft.com/office/drawing/2014/main" id="{9944BDBE-5330-4D8F-B593-BBA613314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40" y="4151313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0" name="Freeform 522">
                <a:extLst>
                  <a:ext uri="{FF2B5EF4-FFF2-40B4-BE49-F238E27FC236}">
                    <a16:creationId xmlns="" xmlns:a16="http://schemas.microsoft.com/office/drawing/2014/main" id="{EFF5521F-2B26-4A4E-9798-B48508C7F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764" y="3557589"/>
                <a:ext cx="1588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1" name="Freeform 523">
                <a:extLst>
                  <a:ext uri="{FF2B5EF4-FFF2-40B4-BE49-F238E27FC236}">
                    <a16:creationId xmlns="" xmlns:a16="http://schemas.microsoft.com/office/drawing/2014/main" id="{340F08F7-7431-4CA0-BD20-ECB2BBDD0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739" y="3582988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2" name="Freeform 524">
                <a:extLst>
                  <a:ext uri="{FF2B5EF4-FFF2-40B4-BE49-F238E27FC236}">
                    <a16:creationId xmlns="" xmlns:a16="http://schemas.microsoft.com/office/drawing/2014/main" id="{7FD77F76-71B1-47A1-B0B8-00073BFB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5" y="3586164"/>
                <a:ext cx="9525" cy="317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3" name="Freeform 525">
                <a:extLst>
                  <a:ext uri="{FF2B5EF4-FFF2-40B4-BE49-F238E27FC236}">
                    <a16:creationId xmlns="" xmlns:a16="http://schemas.microsoft.com/office/drawing/2014/main" id="{53B43BB2-9B9D-44FB-8E34-D2B909D4E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264" y="3579814"/>
                <a:ext cx="9525" cy="317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4" name="Freeform 526">
                <a:extLst>
                  <a:ext uri="{FF2B5EF4-FFF2-40B4-BE49-F238E27FC236}">
                    <a16:creationId xmlns="" xmlns:a16="http://schemas.microsoft.com/office/drawing/2014/main" id="{89C91B20-291C-42FE-AA6D-1368E4CB7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315" y="3579814"/>
                <a:ext cx="6350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5" name="Freeform 527">
                <a:extLst>
                  <a:ext uri="{FF2B5EF4-FFF2-40B4-BE49-F238E27FC236}">
                    <a16:creationId xmlns="" xmlns:a16="http://schemas.microsoft.com/office/drawing/2014/main" id="{470B9B56-8FBB-468B-8C0B-EAA46F55F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064" y="3602039"/>
                <a:ext cx="15875" cy="6350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6" name="Rectangle 528">
                <a:extLst>
                  <a:ext uri="{FF2B5EF4-FFF2-40B4-BE49-F238E27FC236}">
                    <a16:creationId xmlns="" xmlns:a16="http://schemas.microsoft.com/office/drawing/2014/main" id="{30C754E5-9C41-4224-B2EB-4EC534CE6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7939" y="3627439"/>
                <a:ext cx="1588" cy="1588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7" name="Freeform 529">
                <a:extLst>
                  <a:ext uri="{FF2B5EF4-FFF2-40B4-BE49-F238E27FC236}">
                    <a16:creationId xmlns="" xmlns:a16="http://schemas.microsoft.com/office/drawing/2014/main" id="{EE4BB5C3-A2FC-42B4-B231-FA74974FB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414" y="2843213"/>
                <a:ext cx="9525" cy="3492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4" y="22"/>
                  </a:cxn>
                  <a:cxn ang="0">
                    <a:pos x="6" y="18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22">
                    <a:moveTo>
                      <a:pt x="4" y="0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8" name="Freeform 530">
                <a:extLst>
                  <a:ext uri="{FF2B5EF4-FFF2-40B4-BE49-F238E27FC236}">
                    <a16:creationId xmlns="" xmlns:a16="http://schemas.microsoft.com/office/drawing/2014/main" id="{B5FC31D1-43DF-406E-9171-9521F077C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114" y="2935288"/>
                <a:ext cx="19051" cy="285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8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8">
                    <a:moveTo>
                      <a:pt x="10" y="0"/>
                    </a:moveTo>
                    <a:lnTo>
                      <a:pt x="2" y="6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9" name="Freeform 531">
                <a:extLst>
                  <a:ext uri="{FF2B5EF4-FFF2-40B4-BE49-F238E27FC236}">
                    <a16:creationId xmlns="" xmlns:a16="http://schemas.microsoft.com/office/drawing/2014/main" id="{BA191247-1B8E-4EC9-A023-FC7A14E7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589" y="2970213"/>
                <a:ext cx="6350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0" name="Freeform 532">
                <a:extLst>
                  <a:ext uri="{FF2B5EF4-FFF2-40B4-BE49-F238E27FC236}">
                    <a16:creationId xmlns="" xmlns:a16="http://schemas.microsoft.com/office/drawing/2014/main" id="{C3C20F05-5F30-4019-9625-2E2C2B14A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490" y="2906714"/>
                <a:ext cx="12699" cy="9525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1" name="Freeform 533">
                <a:extLst>
                  <a:ext uri="{FF2B5EF4-FFF2-40B4-BE49-F238E27FC236}">
                    <a16:creationId xmlns="" xmlns:a16="http://schemas.microsoft.com/office/drawing/2014/main" id="{9B72E1DA-6838-400B-B771-5813BC88A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4" y="2916238"/>
                <a:ext cx="6350" cy="317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2" name="Freeform 534">
                <a:extLst>
                  <a:ext uri="{FF2B5EF4-FFF2-40B4-BE49-F238E27FC236}">
                    <a16:creationId xmlns="" xmlns:a16="http://schemas.microsoft.com/office/drawing/2014/main" id="{C5420582-FB4E-493D-9330-400935D48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5" y="2928939"/>
                <a:ext cx="168275" cy="314325"/>
              </a:xfrm>
              <a:custGeom>
                <a:avLst/>
                <a:gdLst/>
                <a:ahLst/>
                <a:cxnLst>
                  <a:cxn ang="0">
                    <a:pos x="56" y="184"/>
                  </a:cxn>
                  <a:cxn ang="0">
                    <a:pos x="64" y="180"/>
                  </a:cxn>
                  <a:cxn ang="0">
                    <a:pos x="100" y="174"/>
                  </a:cxn>
                  <a:cxn ang="0">
                    <a:pos x="90" y="166"/>
                  </a:cxn>
                  <a:cxn ang="0">
                    <a:pos x="98" y="160"/>
                  </a:cxn>
                  <a:cxn ang="0">
                    <a:pos x="106" y="144"/>
                  </a:cxn>
                  <a:cxn ang="0">
                    <a:pos x="90" y="136"/>
                  </a:cxn>
                  <a:cxn ang="0">
                    <a:pos x="82" y="138"/>
                  </a:cxn>
                  <a:cxn ang="0">
                    <a:pos x="84" y="120"/>
                  </a:cxn>
                  <a:cxn ang="0">
                    <a:pos x="66" y="98"/>
                  </a:cxn>
                  <a:cxn ang="0">
                    <a:pos x="54" y="68"/>
                  </a:cxn>
                  <a:cxn ang="0">
                    <a:pos x="40" y="62"/>
                  </a:cxn>
                  <a:cxn ang="0">
                    <a:pos x="46" y="54"/>
                  </a:cxn>
                  <a:cxn ang="0">
                    <a:pos x="58" y="32"/>
                  </a:cxn>
                  <a:cxn ang="0">
                    <a:pos x="26" y="28"/>
                  </a:cxn>
                  <a:cxn ang="0">
                    <a:pos x="30" y="22"/>
                  </a:cxn>
                  <a:cxn ang="0">
                    <a:pos x="40" y="8"/>
                  </a:cxn>
                  <a:cxn ang="0">
                    <a:pos x="16" y="2"/>
                  </a:cxn>
                  <a:cxn ang="0">
                    <a:pos x="10" y="14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6" y="34"/>
                  </a:cxn>
                  <a:cxn ang="0">
                    <a:pos x="0" y="48"/>
                  </a:cxn>
                  <a:cxn ang="0">
                    <a:pos x="6" y="68"/>
                  </a:cxn>
                  <a:cxn ang="0">
                    <a:pos x="8" y="80"/>
                  </a:cxn>
                  <a:cxn ang="0">
                    <a:pos x="14" y="60"/>
                  </a:cxn>
                  <a:cxn ang="0">
                    <a:pos x="16" y="64"/>
                  </a:cxn>
                  <a:cxn ang="0">
                    <a:pos x="16" y="74"/>
                  </a:cxn>
                  <a:cxn ang="0">
                    <a:pos x="12" y="90"/>
                  </a:cxn>
                  <a:cxn ang="0">
                    <a:pos x="18" y="92"/>
                  </a:cxn>
                  <a:cxn ang="0">
                    <a:pos x="40" y="90"/>
                  </a:cxn>
                  <a:cxn ang="0">
                    <a:pos x="38" y="110"/>
                  </a:cxn>
                  <a:cxn ang="0">
                    <a:pos x="44" y="118"/>
                  </a:cxn>
                  <a:cxn ang="0">
                    <a:pos x="42" y="128"/>
                  </a:cxn>
                  <a:cxn ang="0">
                    <a:pos x="26" y="136"/>
                  </a:cxn>
                  <a:cxn ang="0">
                    <a:pos x="26" y="150"/>
                  </a:cxn>
                  <a:cxn ang="0">
                    <a:pos x="22" y="162"/>
                  </a:cxn>
                  <a:cxn ang="0">
                    <a:pos x="36" y="170"/>
                  </a:cxn>
                  <a:cxn ang="0">
                    <a:pos x="42" y="174"/>
                  </a:cxn>
                  <a:cxn ang="0">
                    <a:pos x="8" y="198"/>
                  </a:cxn>
                  <a:cxn ang="0">
                    <a:pos x="20" y="192"/>
                  </a:cxn>
                  <a:cxn ang="0">
                    <a:pos x="44" y="184"/>
                  </a:cxn>
                </a:cxnLst>
                <a:rect l="0" t="0" r="r" b="b"/>
                <a:pathLst>
                  <a:path w="106" h="198">
                    <a:moveTo>
                      <a:pt x="48" y="188"/>
                    </a:moveTo>
                    <a:lnTo>
                      <a:pt x="56" y="186"/>
                    </a:lnTo>
                    <a:lnTo>
                      <a:pt x="56" y="184"/>
                    </a:lnTo>
                    <a:lnTo>
                      <a:pt x="62" y="184"/>
                    </a:lnTo>
                    <a:lnTo>
                      <a:pt x="64" y="182"/>
                    </a:lnTo>
                    <a:lnTo>
                      <a:pt x="64" y="180"/>
                    </a:lnTo>
                    <a:lnTo>
                      <a:pt x="72" y="184"/>
                    </a:lnTo>
                    <a:lnTo>
                      <a:pt x="94" y="180"/>
                    </a:lnTo>
                    <a:lnTo>
                      <a:pt x="100" y="174"/>
                    </a:lnTo>
                    <a:lnTo>
                      <a:pt x="102" y="172"/>
                    </a:lnTo>
                    <a:lnTo>
                      <a:pt x="92" y="170"/>
                    </a:lnTo>
                    <a:lnTo>
                      <a:pt x="90" y="166"/>
                    </a:lnTo>
                    <a:lnTo>
                      <a:pt x="94" y="164"/>
                    </a:lnTo>
                    <a:lnTo>
                      <a:pt x="92" y="162"/>
                    </a:lnTo>
                    <a:lnTo>
                      <a:pt x="98" y="160"/>
                    </a:lnTo>
                    <a:lnTo>
                      <a:pt x="98" y="156"/>
                    </a:lnTo>
                    <a:lnTo>
                      <a:pt x="104" y="154"/>
                    </a:lnTo>
                    <a:lnTo>
                      <a:pt x="106" y="144"/>
                    </a:lnTo>
                    <a:lnTo>
                      <a:pt x="104" y="140"/>
                    </a:lnTo>
                    <a:lnTo>
                      <a:pt x="98" y="136"/>
                    </a:lnTo>
                    <a:lnTo>
                      <a:pt x="90" y="136"/>
                    </a:lnTo>
                    <a:lnTo>
                      <a:pt x="86" y="140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6" y="128"/>
                    </a:lnTo>
                    <a:lnTo>
                      <a:pt x="78" y="118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74" y="100"/>
                    </a:lnTo>
                    <a:lnTo>
                      <a:pt x="66" y="98"/>
                    </a:lnTo>
                    <a:lnTo>
                      <a:pt x="62" y="86"/>
                    </a:lnTo>
                    <a:lnTo>
                      <a:pt x="60" y="76"/>
                    </a:lnTo>
                    <a:lnTo>
                      <a:pt x="54" y="68"/>
                    </a:lnTo>
                    <a:lnTo>
                      <a:pt x="48" y="66"/>
                    </a:lnTo>
                    <a:lnTo>
                      <a:pt x="38" y="66"/>
                    </a:lnTo>
                    <a:lnTo>
                      <a:pt x="40" y="62"/>
                    </a:lnTo>
                    <a:lnTo>
                      <a:pt x="46" y="60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52" y="44"/>
                    </a:lnTo>
                    <a:lnTo>
                      <a:pt x="54" y="36"/>
                    </a:lnTo>
                    <a:lnTo>
                      <a:pt x="58" y="32"/>
                    </a:lnTo>
                    <a:lnTo>
                      <a:pt x="56" y="24"/>
                    </a:lnTo>
                    <a:lnTo>
                      <a:pt x="38" y="24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30" y="22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40" y="8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16" y="2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4" y="46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50"/>
                    </a:lnTo>
                    <a:lnTo>
                      <a:pt x="6" y="68"/>
                    </a:lnTo>
                    <a:lnTo>
                      <a:pt x="8" y="72"/>
                    </a:lnTo>
                    <a:lnTo>
                      <a:pt x="4" y="82"/>
                    </a:lnTo>
                    <a:lnTo>
                      <a:pt x="8" y="80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14" y="60"/>
                    </a:lnTo>
                    <a:lnTo>
                      <a:pt x="12" y="68"/>
                    </a:lnTo>
                    <a:lnTo>
                      <a:pt x="16" y="68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18" y="68"/>
                    </a:lnTo>
                    <a:lnTo>
                      <a:pt x="16" y="74"/>
                    </a:lnTo>
                    <a:lnTo>
                      <a:pt x="20" y="78"/>
                    </a:lnTo>
                    <a:lnTo>
                      <a:pt x="14" y="90"/>
                    </a:lnTo>
                    <a:lnTo>
                      <a:pt x="12" y="90"/>
                    </a:lnTo>
                    <a:lnTo>
                      <a:pt x="14" y="96"/>
                    </a:lnTo>
                    <a:lnTo>
                      <a:pt x="16" y="98"/>
                    </a:lnTo>
                    <a:lnTo>
                      <a:pt x="18" y="92"/>
                    </a:lnTo>
                    <a:lnTo>
                      <a:pt x="22" y="96"/>
                    </a:lnTo>
                    <a:lnTo>
                      <a:pt x="24" y="92"/>
                    </a:lnTo>
                    <a:lnTo>
                      <a:pt x="40" y="90"/>
                    </a:lnTo>
                    <a:lnTo>
                      <a:pt x="36" y="92"/>
                    </a:lnTo>
                    <a:lnTo>
                      <a:pt x="34" y="102"/>
                    </a:lnTo>
                    <a:lnTo>
                      <a:pt x="38" y="110"/>
                    </a:lnTo>
                    <a:lnTo>
                      <a:pt x="46" y="108"/>
                    </a:lnTo>
                    <a:lnTo>
                      <a:pt x="42" y="116"/>
                    </a:lnTo>
                    <a:lnTo>
                      <a:pt x="44" y="118"/>
                    </a:lnTo>
                    <a:lnTo>
                      <a:pt x="42" y="124"/>
                    </a:lnTo>
                    <a:lnTo>
                      <a:pt x="44" y="126"/>
                    </a:lnTo>
                    <a:lnTo>
                      <a:pt x="42" y="128"/>
                    </a:lnTo>
                    <a:lnTo>
                      <a:pt x="32" y="128"/>
                    </a:lnTo>
                    <a:lnTo>
                      <a:pt x="20" y="138"/>
                    </a:lnTo>
                    <a:lnTo>
                      <a:pt x="26" y="136"/>
                    </a:lnTo>
                    <a:lnTo>
                      <a:pt x="28" y="142"/>
                    </a:lnTo>
                    <a:lnTo>
                      <a:pt x="30" y="144"/>
                    </a:lnTo>
                    <a:lnTo>
                      <a:pt x="26" y="150"/>
                    </a:lnTo>
                    <a:lnTo>
                      <a:pt x="12" y="160"/>
                    </a:lnTo>
                    <a:lnTo>
                      <a:pt x="14" y="164"/>
                    </a:lnTo>
                    <a:lnTo>
                      <a:pt x="22" y="162"/>
                    </a:lnTo>
                    <a:lnTo>
                      <a:pt x="24" y="166"/>
                    </a:lnTo>
                    <a:lnTo>
                      <a:pt x="30" y="164"/>
                    </a:lnTo>
                    <a:lnTo>
                      <a:pt x="36" y="170"/>
                    </a:lnTo>
                    <a:lnTo>
                      <a:pt x="48" y="162"/>
                    </a:lnTo>
                    <a:lnTo>
                      <a:pt x="48" y="164"/>
                    </a:lnTo>
                    <a:lnTo>
                      <a:pt x="42" y="174"/>
                    </a:lnTo>
                    <a:lnTo>
                      <a:pt x="26" y="174"/>
                    </a:lnTo>
                    <a:lnTo>
                      <a:pt x="8" y="196"/>
                    </a:lnTo>
                    <a:lnTo>
                      <a:pt x="8" y="198"/>
                    </a:lnTo>
                    <a:lnTo>
                      <a:pt x="8" y="196"/>
                    </a:lnTo>
                    <a:lnTo>
                      <a:pt x="14" y="198"/>
                    </a:lnTo>
                    <a:lnTo>
                      <a:pt x="20" y="192"/>
                    </a:lnTo>
                    <a:lnTo>
                      <a:pt x="34" y="194"/>
                    </a:lnTo>
                    <a:lnTo>
                      <a:pt x="36" y="186"/>
                    </a:lnTo>
                    <a:lnTo>
                      <a:pt x="44" y="184"/>
                    </a:lnTo>
                    <a:lnTo>
                      <a:pt x="48" y="188"/>
                    </a:lnTo>
                    <a:lnTo>
                      <a:pt x="48" y="18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3" name="Freeform 535">
                <a:extLst>
                  <a:ext uri="{FF2B5EF4-FFF2-40B4-BE49-F238E27FC236}">
                    <a16:creationId xmlns="" xmlns:a16="http://schemas.microsoft.com/office/drawing/2014/main" id="{906A02EA-08EF-48D7-924B-E5144FE8C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90" y="3221039"/>
                <a:ext cx="9525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4" name="Freeform 536">
                <a:extLst>
                  <a:ext uri="{FF2B5EF4-FFF2-40B4-BE49-F238E27FC236}">
                    <a16:creationId xmlns="" xmlns:a16="http://schemas.microsoft.com/office/drawing/2014/main" id="{8538C78F-9EC1-48D8-A393-DD8BFD12F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265" y="3128964"/>
                <a:ext cx="6350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5" name="Freeform 537">
                <a:extLst>
                  <a:ext uri="{FF2B5EF4-FFF2-40B4-BE49-F238E27FC236}">
                    <a16:creationId xmlns="" xmlns:a16="http://schemas.microsoft.com/office/drawing/2014/main" id="{E5F339AE-B0D0-4971-9FAC-F1711E26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740" y="3094038"/>
                <a:ext cx="9525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6" name="Freeform 538">
                <a:extLst>
                  <a:ext uri="{FF2B5EF4-FFF2-40B4-BE49-F238E27FC236}">
                    <a16:creationId xmlns="" xmlns:a16="http://schemas.microsoft.com/office/drawing/2014/main" id="{3906A93A-A6D4-439F-A155-906351983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040" y="3046413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7" name="Freeform 539">
                <a:extLst>
                  <a:ext uri="{FF2B5EF4-FFF2-40B4-BE49-F238E27FC236}">
                    <a16:creationId xmlns="" xmlns:a16="http://schemas.microsoft.com/office/drawing/2014/main" id="{7CF03613-6665-4599-A0E3-935D0647A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5" y="3036889"/>
                <a:ext cx="6350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8" name="Freeform 540">
                <a:extLst>
                  <a:ext uri="{FF2B5EF4-FFF2-40B4-BE49-F238E27FC236}">
                    <a16:creationId xmlns="" xmlns:a16="http://schemas.microsoft.com/office/drawing/2014/main" id="{20245DA8-1AC9-4849-91AF-9C2223C56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339" y="3030537"/>
                <a:ext cx="6350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19" name="Freeform 541">
                <a:extLst>
                  <a:ext uri="{FF2B5EF4-FFF2-40B4-BE49-F238E27FC236}">
                    <a16:creationId xmlns="" xmlns:a16="http://schemas.microsoft.com/office/drawing/2014/main" id="{C3D038CE-DEFD-45C0-B3A4-C562A9779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89" y="3008313"/>
                <a:ext cx="12699" cy="1269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0" name="Freeform 542">
                <a:extLst>
                  <a:ext uri="{FF2B5EF4-FFF2-40B4-BE49-F238E27FC236}">
                    <a16:creationId xmlns="" xmlns:a16="http://schemas.microsoft.com/office/drawing/2014/main" id="{D75C7D95-9BC4-4FE5-99B6-A08EC52FA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464" y="2967039"/>
                <a:ext cx="22225" cy="2540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4"/>
                  </a:cxn>
                  <a:cxn ang="0">
                    <a:pos x="12" y="16"/>
                  </a:cxn>
                  <a:cxn ang="0">
                    <a:pos x="14" y="12"/>
                  </a:cxn>
                  <a:cxn ang="0">
                    <a:pos x="8" y="1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8" y="1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1" name="Freeform 543">
                <a:extLst>
                  <a:ext uri="{FF2B5EF4-FFF2-40B4-BE49-F238E27FC236}">
                    <a16:creationId xmlns="" xmlns:a16="http://schemas.microsoft.com/office/drawing/2014/main" id="{A922EF23-6615-45AA-BCC1-68C47FB8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89" y="1792288"/>
                <a:ext cx="63501" cy="222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2"/>
                  </a:cxn>
                  <a:cxn ang="0">
                    <a:pos x="22" y="0"/>
                  </a:cxn>
                  <a:cxn ang="0">
                    <a:pos x="40" y="10"/>
                  </a:cxn>
                  <a:cxn ang="0">
                    <a:pos x="30" y="1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40" h="14">
                    <a:moveTo>
                      <a:pt x="0" y="8"/>
                    </a:moveTo>
                    <a:lnTo>
                      <a:pt x="6" y="2"/>
                    </a:lnTo>
                    <a:lnTo>
                      <a:pt x="22" y="0"/>
                    </a:lnTo>
                    <a:lnTo>
                      <a:pt x="40" y="10"/>
                    </a:lnTo>
                    <a:lnTo>
                      <a:pt x="30" y="1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2" name="Freeform 544">
                <a:extLst>
                  <a:ext uri="{FF2B5EF4-FFF2-40B4-BE49-F238E27FC236}">
                    <a16:creationId xmlns="" xmlns:a16="http://schemas.microsoft.com/office/drawing/2014/main" id="{F91058F0-1653-46F6-A9FA-6B2598DDC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989" y="1185862"/>
                <a:ext cx="47625" cy="539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0" y="34"/>
                  </a:cxn>
                  <a:cxn ang="0">
                    <a:pos x="6" y="24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30" h="34">
                    <a:moveTo>
                      <a:pt x="4" y="0"/>
                    </a:moveTo>
                    <a:lnTo>
                      <a:pt x="30" y="34"/>
                    </a:lnTo>
                    <a:lnTo>
                      <a:pt x="6" y="24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3" name="Freeform 545">
                <a:extLst>
                  <a:ext uri="{FF2B5EF4-FFF2-40B4-BE49-F238E27FC236}">
                    <a16:creationId xmlns="" xmlns:a16="http://schemas.microsoft.com/office/drawing/2014/main" id="{F741A0BA-40C5-48D0-87FD-9B8F353DC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463" y="1131887"/>
                <a:ext cx="66675" cy="1016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0" y="0"/>
                  </a:cxn>
                  <a:cxn ang="0">
                    <a:pos x="42" y="34"/>
                  </a:cxn>
                  <a:cxn ang="0">
                    <a:pos x="34" y="46"/>
                  </a:cxn>
                  <a:cxn ang="0">
                    <a:pos x="36" y="64"/>
                  </a:cxn>
                  <a:cxn ang="0">
                    <a:pos x="10" y="3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2" h="64">
                    <a:moveTo>
                      <a:pt x="0" y="4"/>
                    </a:moveTo>
                    <a:lnTo>
                      <a:pt x="20" y="0"/>
                    </a:lnTo>
                    <a:lnTo>
                      <a:pt x="42" y="34"/>
                    </a:lnTo>
                    <a:lnTo>
                      <a:pt x="34" y="46"/>
                    </a:lnTo>
                    <a:lnTo>
                      <a:pt x="36" y="64"/>
                    </a:lnTo>
                    <a:lnTo>
                      <a:pt x="10" y="3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4" name="Freeform 546">
                <a:extLst>
                  <a:ext uri="{FF2B5EF4-FFF2-40B4-BE49-F238E27FC236}">
                    <a16:creationId xmlns="" xmlns:a16="http://schemas.microsoft.com/office/drawing/2014/main" id="{28092099-CA63-4DD3-8965-438A788A9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514" y="1062037"/>
                <a:ext cx="34924" cy="38100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0" y="8"/>
                  </a:cxn>
                  <a:cxn ang="0">
                    <a:pos x="10" y="0"/>
                  </a:cxn>
                  <a:cxn ang="0">
                    <a:pos x="22" y="24"/>
                  </a:cxn>
                  <a:cxn ang="0">
                    <a:pos x="8" y="18"/>
                  </a:cxn>
                  <a:cxn ang="0">
                    <a:pos x="8" y="18"/>
                  </a:cxn>
                </a:cxnLst>
                <a:rect l="0" t="0" r="r" b="b"/>
                <a:pathLst>
                  <a:path w="22" h="24">
                    <a:moveTo>
                      <a:pt x="8" y="18"/>
                    </a:moveTo>
                    <a:lnTo>
                      <a:pt x="0" y="8"/>
                    </a:lnTo>
                    <a:lnTo>
                      <a:pt x="10" y="0"/>
                    </a:lnTo>
                    <a:lnTo>
                      <a:pt x="22" y="24"/>
                    </a:lnTo>
                    <a:lnTo>
                      <a:pt x="8" y="18"/>
                    </a:lnTo>
                    <a:lnTo>
                      <a:pt x="8" y="1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5" name="Freeform 547">
                <a:extLst>
                  <a:ext uri="{FF2B5EF4-FFF2-40B4-BE49-F238E27FC236}">
                    <a16:creationId xmlns="" xmlns:a16="http://schemas.microsoft.com/office/drawing/2014/main" id="{4A7CBE4F-F2E8-49B3-B9F0-B6018A372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514" y="1049337"/>
                <a:ext cx="25401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0"/>
                  </a:cxn>
                  <a:cxn ang="0">
                    <a:pos x="12" y="2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lnTo>
                      <a:pt x="16" y="10"/>
                    </a:lnTo>
                    <a:lnTo>
                      <a:pt x="12" y="2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6" name="Freeform 548">
                <a:extLst>
                  <a:ext uri="{FF2B5EF4-FFF2-40B4-BE49-F238E27FC236}">
                    <a16:creationId xmlns="" xmlns:a16="http://schemas.microsoft.com/office/drawing/2014/main" id="{98EF9110-ADA9-412A-B4E6-FF5F70061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40" y="1008062"/>
                <a:ext cx="38100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4" y="30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4" h="30">
                    <a:moveTo>
                      <a:pt x="2" y="0"/>
                    </a:moveTo>
                    <a:lnTo>
                      <a:pt x="24" y="3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7" name="Freeform 549">
                <a:extLst>
                  <a:ext uri="{FF2B5EF4-FFF2-40B4-BE49-F238E27FC236}">
                    <a16:creationId xmlns="" xmlns:a16="http://schemas.microsoft.com/office/drawing/2014/main" id="{8186E2A1-97B3-43CF-A981-6EEF5DFBE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139" y="1214437"/>
                <a:ext cx="28575" cy="476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8" y="30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8" h="30">
                    <a:moveTo>
                      <a:pt x="4" y="0"/>
                    </a:moveTo>
                    <a:lnTo>
                      <a:pt x="18" y="30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8" name="Freeform 550">
                <a:extLst>
                  <a:ext uri="{FF2B5EF4-FFF2-40B4-BE49-F238E27FC236}">
                    <a16:creationId xmlns="" xmlns:a16="http://schemas.microsoft.com/office/drawing/2014/main" id="{8A05709E-D2D2-4210-A262-238A73B09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889" y="1481138"/>
                <a:ext cx="19051" cy="2540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6"/>
                  </a:cxn>
                  <a:cxn ang="0">
                    <a:pos x="0" y="1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lnTo>
                      <a:pt x="12" y="6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29" name="Freeform 551">
                <a:extLst>
                  <a:ext uri="{FF2B5EF4-FFF2-40B4-BE49-F238E27FC236}">
                    <a16:creationId xmlns="" xmlns:a16="http://schemas.microsoft.com/office/drawing/2014/main" id="{E5BC15FA-041E-464D-83FD-0171187ED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5" y="1604962"/>
                <a:ext cx="9525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6"/>
                  </a:cxn>
                  <a:cxn ang="0">
                    <a:pos x="0" y="14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4">
                    <a:moveTo>
                      <a:pt x="4" y="0"/>
                    </a:moveTo>
                    <a:lnTo>
                      <a:pt x="6" y="6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0" name="Freeform 552">
                <a:extLst>
                  <a:ext uri="{FF2B5EF4-FFF2-40B4-BE49-F238E27FC236}">
                    <a16:creationId xmlns="" xmlns:a16="http://schemas.microsoft.com/office/drawing/2014/main" id="{62D64D78-9685-46CA-94F8-B390565DC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989" y="1741488"/>
                <a:ext cx="12699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4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18">
                    <a:moveTo>
                      <a:pt x="6" y="0"/>
                    </a:moveTo>
                    <a:lnTo>
                      <a:pt x="8" y="4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1" name="Freeform 553">
                <a:extLst>
                  <a:ext uri="{FF2B5EF4-FFF2-40B4-BE49-F238E27FC236}">
                    <a16:creationId xmlns="" xmlns:a16="http://schemas.microsoft.com/office/drawing/2014/main" id="{0D46632C-C655-4214-B3C0-EF793B48A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939" y="2341562"/>
                <a:ext cx="63501" cy="6350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6"/>
                  </a:cxn>
                  <a:cxn ang="0">
                    <a:pos x="32" y="20"/>
                  </a:cxn>
                  <a:cxn ang="0">
                    <a:pos x="40" y="24"/>
                  </a:cxn>
                  <a:cxn ang="0">
                    <a:pos x="40" y="28"/>
                  </a:cxn>
                  <a:cxn ang="0">
                    <a:pos x="36" y="36"/>
                  </a:cxn>
                  <a:cxn ang="0">
                    <a:pos x="22" y="40"/>
                  </a:cxn>
                  <a:cxn ang="0">
                    <a:pos x="10" y="38"/>
                  </a:cxn>
                  <a:cxn ang="0">
                    <a:pos x="18" y="32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0" y="20"/>
                  </a:cxn>
                  <a:cxn ang="0">
                    <a:pos x="8" y="18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40" h="40">
                    <a:moveTo>
                      <a:pt x="8" y="0"/>
                    </a:moveTo>
                    <a:lnTo>
                      <a:pt x="22" y="6"/>
                    </a:lnTo>
                    <a:lnTo>
                      <a:pt x="32" y="20"/>
                    </a:lnTo>
                    <a:lnTo>
                      <a:pt x="40" y="24"/>
                    </a:lnTo>
                    <a:lnTo>
                      <a:pt x="40" y="28"/>
                    </a:lnTo>
                    <a:lnTo>
                      <a:pt x="36" y="36"/>
                    </a:lnTo>
                    <a:lnTo>
                      <a:pt x="22" y="40"/>
                    </a:lnTo>
                    <a:lnTo>
                      <a:pt x="10" y="38"/>
                    </a:lnTo>
                    <a:lnTo>
                      <a:pt x="18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0" y="20"/>
                    </a:lnTo>
                    <a:lnTo>
                      <a:pt x="8" y="18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2" name="Freeform 554">
                <a:extLst>
                  <a:ext uri="{FF2B5EF4-FFF2-40B4-BE49-F238E27FC236}">
                    <a16:creationId xmlns="" xmlns:a16="http://schemas.microsoft.com/office/drawing/2014/main" id="{E80E814C-2E6A-40C3-9C9E-A4CBB8524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764" y="1855788"/>
                <a:ext cx="9525" cy="7302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46"/>
                  </a:cxn>
                  <a:cxn ang="0">
                    <a:pos x="4" y="2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6" y="14"/>
                  </a:cxn>
                  <a:cxn ang="0">
                    <a:pos x="6" y="14"/>
                  </a:cxn>
                </a:cxnLst>
                <a:rect l="0" t="0" r="r" b="b"/>
                <a:pathLst>
                  <a:path w="6" h="46">
                    <a:moveTo>
                      <a:pt x="6" y="14"/>
                    </a:moveTo>
                    <a:lnTo>
                      <a:pt x="6" y="46"/>
                    </a:lnTo>
                    <a:lnTo>
                      <a:pt x="4" y="2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3" name="Freeform 555">
                <a:extLst>
                  <a:ext uri="{FF2B5EF4-FFF2-40B4-BE49-F238E27FC236}">
                    <a16:creationId xmlns="" xmlns:a16="http://schemas.microsoft.com/office/drawing/2014/main" id="{750416B9-C1DF-45D8-983B-353113B43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114" y="1976438"/>
                <a:ext cx="28575" cy="3810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0" y="10"/>
                  </a:cxn>
                  <a:cxn ang="0">
                    <a:pos x="12" y="16"/>
                  </a:cxn>
                  <a:cxn ang="0">
                    <a:pos x="18" y="12"/>
                  </a:cxn>
                  <a:cxn ang="0">
                    <a:pos x="16" y="24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2" y="4"/>
                  </a:cxn>
                  <a:cxn ang="0">
                    <a:pos x="12" y="4"/>
                  </a:cxn>
                </a:cxnLst>
                <a:rect l="0" t="0" r="r" b="b"/>
                <a:pathLst>
                  <a:path w="18" h="24">
                    <a:moveTo>
                      <a:pt x="12" y="4"/>
                    </a:moveTo>
                    <a:lnTo>
                      <a:pt x="10" y="10"/>
                    </a:lnTo>
                    <a:lnTo>
                      <a:pt x="12" y="16"/>
                    </a:lnTo>
                    <a:lnTo>
                      <a:pt x="18" y="12"/>
                    </a:lnTo>
                    <a:lnTo>
                      <a:pt x="16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4" name="Freeform 556">
                <a:extLst>
                  <a:ext uri="{FF2B5EF4-FFF2-40B4-BE49-F238E27FC236}">
                    <a16:creationId xmlns="" xmlns:a16="http://schemas.microsoft.com/office/drawing/2014/main" id="{1BB7A1E5-2F39-411E-87B3-888E802F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439" y="2055813"/>
                <a:ext cx="38100" cy="2540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10"/>
                  </a:cxn>
                  <a:cxn ang="0">
                    <a:pos x="10" y="16"/>
                  </a:cxn>
                  <a:cxn ang="0">
                    <a:pos x="24" y="10"/>
                  </a:cxn>
                  <a:cxn ang="0">
                    <a:pos x="20" y="8"/>
                  </a:cxn>
                  <a:cxn ang="0">
                    <a:pos x="20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24" h="16">
                    <a:moveTo>
                      <a:pt x="4" y="2"/>
                    </a:moveTo>
                    <a:lnTo>
                      <a:pt x="0" y="10"/>
                    </a:lnTo>
                    <a:lnTo>
                      <a:pt x="10" y="16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2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5" name="Freeform 557">
                <a:extLst>
                  <a:ext uri="{FF2B5EF4-FFF2-40B4-BE49-F238E27FC236}">
                    <a16:creationId xmlns="" xmlns:a16="http://schemas.microsoft.com/office/drawing/2014/main" id="{73E74DE1-D528-4EDE-87C9-C665E4355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064" y="2132013"/>
                <a:ext cx="57151" cy="2540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14"/>
                  </a:cxn>
                  <a:cxn ang="0">
                    <a:pos x="18" y="16"/>
                  </a:cxn>
                  <a:cxn ang="0">
                    <a:pos x="36" y="12"/>
                  </a:cxn>
                  <a:cxn ang="0">
                    <a:pos x="32" y="8"/>
                  </a:cxn>
                  <a:cxn ang="0">
                    <a:pos x="8" y="0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36" h="16">
                    <a:moveTo>
                      <a:pt x="2" y="10"/>
                    </a:moveTo>
                    <a:lnTo>
                      <a:pt x="0" y="14"/>
                    </a:lnTo>
                    <a:lnTo>
                      <a:pt x="18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8" y="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6" name="Freeform 558">
                <a:extLst>
                  <a:ext uri="{FF2B5EF4-FFF2-40B4-BE49-F238E27FC236}">
                    <a16:creationId xmlns="" xmlns:a16="http://schemas.microsoft.com/office/drawing/2014/main" id="{58D6EB61-BF87-41A1-BA35-8C1951257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289" y="2157412"/>
                <a:ext cx="57151" cy="25401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2" y="12"/>
                  </a:cxn>
                  <a:cxn ang="0">
                    <a:pos x="36" y="16"/>
                  </a:cxn>
                  <a:cxn ang="0">
                    <a:pos x="32" y="16"/>
                  </a:cxn>
                  <a:cxn ang="0">
                    <a:pos x="18" y="8"/>
                  </a:cxn>
                  <a:cxn ang="0">
                    <a:pos x="6" y="8"/>
                  </a:cxn>
                  <a:cxn ang="0">
                    <a:pos x="0" y="4"/>
                  </a:cxn>
                  <a:cxn ang="0">
                    <a:pos x="18" y="0"/>
                  </a:cxn>
                  <a:cxn ang="0">
                    <a:pos x="36" y="8"/>
                  </a:cxn>
                  <a:cxn ang="0">
                    <a:pos x="36" y="8"/>
                  </a:cxn>
                </a:cxnLst>
                <a:rect l="0" t="0" r="r" b="b"/>
                <a:pathLst>
                  <a:path w="36" h="16">
                    <a:moveTo>
                      <a:pt x="36" y="8"/>
                    </a:moveTo>
                    <a:lnTo>
                      <a:pt x="32" y="12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18" y="8"/>
                    </a:lnTo>
                    <a:lnTo>
                      <a:pt x="6" y="8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36" y="8"/>
                    </a:lnTo>
                    <a:lnTo>
                      <a:pt x="36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7" name="Freeform 559">
                <a:extLst>
                  <a:ext uri="{FF2B5EF4-FFF2-40B4-BE49-F238E27FC236}">
                    <a16:creationId xmlns="" xmlns:a16="http://schemas.microsoft.com/office/drawing/2014/main" id="{5259CC8A-CDD9-4F49-A145-21CDE0039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464" y="2173287"/>
                <a:ext cx="53975" cy="50799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34" y="14"/>
                  </a:cxn>
                  <a:cxn ang="0">
                    <a:pos x="34" y="20"/>
                  </a:cxn>
                  <a:cxn ang="0">
                    <a:pos x="24" y="22"/>
                  </a:cxn>
                  <a:cxn ang="0">
                    <a:pos x="32" y="26"/>
                  </a:cxn>
                  <a:cxn ang="0">
                    <a:pos x="32" y="32"/>
                  </a:cxn>
                  <a:cxn ang="0">
                    <a:pos x="30" y="32"/>
                  </a:cxn>
                  <a:cxn ang="0">
                    <a:pos x="8" y="18"/>
                  </a:cxn>
                  <a:cxn ang="0">
                    <a:pos x="2" y="1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20" y="6"/>
                  </a:cxn>
                  <a:cxn ang="0">
                    <a:pos x="20" y="6"/>
                  </a:cxn>
                </a:cxnLst>
                <a:rect l="0" t="0" r="r" b="b"/>
                <a:pathLst>
                  <a:path w="34" h="32">
                    <a:moveTo>
                      <a:pt x="20" y="6"/>
                    </a:moveTo>
                    <a:lnTo>
                      <a:pt x="34" y="14"/>
                    </a:lnTo>
                    <a:lnTo>
                      <a:pt x="34" y="20"/>
                    </a:lnTo>
                    <a:lnTo>
                      <a:pt x="24" y="22"/>
                    </a:lnTo>
                    <a:lnTo>
                      <a:pt x="32" y="26"/>
                    </a:lnTo>
                    <a:lnTo>
                      <a:pt x="32" y="32"/>
                    </a:lnTo>
                    <a:lnTo>
                      <a:pt x="30" y="32"/>
                    </a:lnTo>
                    <a:lnTo>
                      <a:pt x="8" y="18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0" y="6"/>
                    </a:lnTo>
                    <a:lnTo>
                      <a:pt x="2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8" name="Freeform 560">
                <a:extLst>
                  <a:ext uri="{FF2B5EF4-FFF2-40B4-BE49-F238E27FC236}">
                    <a16:creationId xmlns="" xmlns:a16="http://schemas.microsoft.com/office/drawing/2014/main" id="{69DCA570-A445-4086-B93F-68F81C89D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264" y="2297113"/>
                <a:ext cx="57151" cy="3810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16"/>
                  </a:cxn>
                  <a:cxn ang="0">
                    <a:pos x="34" y="18"/>
                  </a:cxn>
                  <a:cxn ang="0">
                    <a:pos x="0" y="24"/>
                  </a:cxn>
                  <a:cxn ang="0">
                    <a:pos x="2" y="16"/>
                  </a:cxn>
                  <a:cxn ang="0">
                    <a:pos x="14" y="8"/>
                  </a:cxn>
                  <a:cxn ang="0">
                    <a:pos x="30" y="0"/>
                  </a:cxn>
                  <a:cxn ang="0">
                    <a:pos x="36" y="6"/>
                  </a:cxn>
                  <a:cxn ang="0">
                    <a:pos x="36" y="6"/>
                  </a:cxn>
                </a:cxnLst>
                <a:rect l="0" t="0" r="r" b="b"/>
                <a:pathLst>
                  <a:path w="36" h="24">
                    <a:moveTo>
                      <a:pt x="36" y="6"/>
                    </a:moveTo>
                    <a:lnTo>
                      <a:pt x="36" y="16"/>
                    </a:lnTo>
                    <a:lnTo>
                      <a:pt x="34" y="18"/>
                    </a:lnTo>
                    <a:lnTo>
                      <a:pt x="0" y="24"/>
                    </a:lnTo>
                    <a:lnTo>
                      <a:pt x="2" y="16"/>
                    </a:lnTo>
                    <a:lnTo>
                      <a:pt x="14" y="8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9" name="Freeform 561">
                <a:extLst>
                  <a:ext uri="{FF2B5EF4-FFF2-40B4-BE49-F238E27FC236}">
                    <a16:creationId xmlns="" xmlns:a16="http://schemas.microsoft.com/office/drawing/2014/main" id="{D6A7E4D1-2666-45AE-9951-C579E6A7D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489" y="2287587"/>
                <a:ext cx="25401" cy="22225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14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6" h="14">
                    <a:moveTo>
                      <a:pt x="10" y="4"/>
                    </a:moveTo>
                    <a:lnTo>
                      <a:pt x="0" y="14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0" name="Freeform 562">
                <a:extLst>
                  <a:ext uri="{FF2B5EF4-FFF2-40B4-BE49-F238E27FC236}">
                    <a16:creationId xmlns="" xmlns:a16="http://schemas.microsoft.com/office/drawing/2014/main" id="{B1775951-397E-44DC-9AD8-BE5A45A87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464" y="2560638"/>
                <a:ext cx="234950" cy="158750"/>
              </a:xfrm>
              <a:custGeom>
                <a:avLst/>
                <a:gdLst/>
                <a:ahLst/>
                <a:cxnLst>
                  <a:cxn ang="0">
                    <a:pos x="44" y="86"/>
                  </a:cxn>
                  <a:cxn ang="0">
                    <a:pos x="24" y="80"/>
                  </a:cxn>
                  <a:cxn ang="0">
                    <a:pos x="36" y="76"/>
                  </a:cxn>
                  <a:cxn ang="0">
                    <a:pos x="32" y="72"/>
                  </a:cxn>
                  <a:cxn ang="0">
                    <a:pos x="32" y="68"/>
                  </a:cxn>
                  <a:cxn ang="0">
                    <a:pos x="8" y="58"/>
                  </a:cxn>
                  <a:cxn ang="0">
                    <a:pos x="24" y="50"/>
                  </a:cxn>
                  <a:cxn ang="0">
                    <a:pos x="38" y="44"/>
                  </a:cxn>
                  <a:cxn ang="0">
                    <a:pos x="28" y="46"/>
                  </a:cxn>
                  <a:cxn ang="0">
                    <a:pos x="30" y="36"/>
                  </a:cxn>
                  <a:cxn ang="0">
                    <a:pos x="22" y="30"/>
                  </a:cxn>
                  <a:cxn ang="0">
                    <a:pos x="0" y="36"/>
                  </a:cxn>
                  <a:cxn ang="0">
                    <a:pos x="8" y="32"/>
                  </a:cxn>
                  <a:cxn ang="0">
                    <a:pos x="6" y="24"/>
                  </a:cxn>
                  <a:cxn ang="0">
                    <a:pos x="18" y="30"/>
                  </a:cxn>
                  <a:cxn ang="0">
                    <a:pos x="18" y="26"/>
                  </a:cxn>
                  <a:cxn ang="0">
                    <a:pos x="12" y="22"/>
                  </a:cxn>
                  <a:cxn ang="0">
                    <a:pos x="12" y="18"/>
                  </a:cxn>
                  <a:cxn ang="0">
                    <a:pos x="14" y="16"/>
                  </a:cxn>
                  <a:cxn ang="0">
                    <a:pos x="18" y="14"/>
                  </a:cxn>
                  <a:cxn ang="0">
                    <a:pos x="22" y="18"/>
                  </a:cxn>
                  <a:cxn ang="0">
                    <a:pos x="26" y="20"/>
                  </a:cxn>
                  <a:cxn ang="0">
                    <a:pos x="30" y="20"/>
                  </a:cxn>
                  <a:cxn ang="0">
                    <a:pos x="22" y="12"/>
                  </a:cxn>
                  <a:cxn ang="0">
                    <a:pos x="28" y="10"/>
                  </a:cxn>
                  <a:cxn ang="0">
                    <a:pos x="18" y="8"/>
                  </a:cxn>
                  <a:cxn ang="0">
                    <a:pos x="28" y="4"/>
                  </a:cxn>
                  <a:cxn ang="0">
                    <a:pos x="40" y="20"/>
                  </a:cxn>
                  <a:cxn ang="0">
                    <a:pos x="44" y="26"/>
                  </a:cxn>
                  <a:cxn ang="0">
                    <a:pos x="42" y="30"/>
                  </a:cxn>
                  <a:cxn ang="0">
                    <a:pos x="42" y="32"/>
                  </a:cxn>
                  <a:cxn ang="0">
                    <a:pos x="42" y="36"/>
                  </a:cxn>
                  <a:cxn ang="0">
                    <a:pos x="44" y="44"/>
                  </a:cxn>
                  <a:cxn ang="0">
                    <a:pos x="50" y="38"/>
                  </a:cxn>
                  <a:cxn ang="0">
                    <a:pos x="54" y="34"/>
                  </a:cxn>
                  <a:cxn ang="0">
                    <a:pos x="58" y="24"/>
                  </a:cxn>
                  <a:cxn ang="0">
                    <a:pos x="58" y="14"/>
                  </a:cxn>
                  <a:cxn ang="0">
                    <a:pos x="70" y="22"/>
                  </a:cxn>
                  <a:cxn ang="0">
                    <a:pos x="78" y="12"/>
                  </a:cxn>
                  <a:cxn ang="0">
                    <a:pos x="86" y="22"/>
                  </a:cxn>
                  <a:cxn ang="0">
                    <a:pos x="88" y="14"/>
                  </a:cxn>
                  <a:cxn ang="0">
                    <a:pos x="96" y="16"/>
                  </a:cxn>
                  <a:cxn ang="0">
                    <a:pos x="108" y="14"/>
                  </a:cxn>
                  <a:cxn ang="0">
                    <a:pos x="112" y="0"/>
                  </a:cxn>
                  <a:cxn ang="0">
                    <a:pos x="118" y="10"/>
                  </a:cxn>
                  <a:cxn ang="0">
                    <a:pos x="132" y="6"/>
                  </a:cxn>
                  <a:cxn ang="0">
                    <a:pos x="126" y="16"/>
                  </a:cxn>
                  <a:cxn ang="0">
                    <a:pos x="132" y="16"/>
                  </a:cxn>
                  <a:cxn ang="0">
                    <a:pos x="132" y="28"/>
                  </a:cxn>
                  <a:cxn ang="0">
                    <a:pos x="136" y="30"/>
                  </a:cxn>
                  <a:cxn ang="0">
                    <a:pos x="142" y="28"/>
                  </a:cxn>
                  <a:cxn ang="0">
                    <a:pos x="144" y="42"/>
                  </a:cxn>
                  <a:cxn ang="0">
                    <a:pos x="148" y="44"/>
                  </a:cxn>
                  <a:cxn ang="0">
                    <a:pos x="144" y="54"/>
                  </a:cxn>
                  <a:cxn ang="0">
                    <a:pos x="134" y="62"/>
                  </a:cxn>
                  <a:cxn ang="0">
                    <a:pos x="130" y="74"/>
                  </a:cxn>
                  <a:cxn ang="0">
                    <a:pos x="122" y="72"/>
                  </a:cxn>
                  <a:cxn ang="0">
                    <a:pos x="100" y="84"/>
                  </a:cxn>
                  <a:cxn ang="0">
                    <a:pos x="80" y="100"/>
                  </a:cxn>
                  <a:cxn ang="0">
                    <a:pos x="62" y="96"/>
                  </a:cxn>
                </a:cxnLst>
                <a:rect l="0" t="0" r="r" b="b"/>
                <a:pathLst>
                  <a:path w="148" h="100">
                    <a:moveTo>
                      <a:pt x="62" y="96"/>
                    </a:moveTo>
                    <a:lnTo>
                      <a:pt x="44" y="86"/>
                    </a:lnTo>
                    <a:lnTo>
                      <a:pt x="26" y="88"/>
                    </a:lnTo>
                    <a:lnTo>
                      <a:pt x="24" y="80"/>
                    </a:lnTo>
                    <a:lnTo>
                      <a:pt x="28" y="82"/>
                    </a:lnTo>
                    <a:lnTo>
                      <a:pt x="36" y="76"/>
                    </a:lnTo>
                    <a:lnTo>
                      <a:pt x="36" y="72"/>
                    </a:lnTo>
                    <a:lnTo>
                      <a:pt x="32" y="72"/>
                    </a:lnTo>
                    <a:lnTo>
                      <a:pt x="36" y="64"/>
                    </a:lnTo>
                    <a:lnTo>
                      <a:pt x="32" y="68"/>
                    </a:lnTo>
                    <a:lnTo>
                      <a:pt x="26" y="56"/>
                    </a:lnTo>
                    <a:lnTo>
                      <a:pt x="8" y="58"/>
                    </a:lnTo>
                    <a:lnTo>
                      <a:pt x="8" y="54"/>
                    </a:lnTo>
                    <a:lnTo>
                      <a:pt x="24" y="50"/>
                    </a:lnTo>
                    <a:lnTo>
                      <a:pt x="36" y="50"/>
                    </a:lnTo>
                    <a:lnTo>
                      <a:pt x="38" y="44"/>
                    </a:lnTo>
                    <a:lnTo>
                      <a:pt x="34" y="48"/>
                    </a:lnTo>
                    <a:lnTo>
                      <a:pt x="28" y="46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6" y="24"/>
                    </a:lnTo>
                    <a:lnTo>
                      <a:pt x="14" y="30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28" y="24"/>
                    </a:lnTo>
                    <a:lnTo>
                      <a:pt x="30" y="20"/>
                    </a:lnTo>
                    <a:lnTo>
                      <a:pt x="28" y="16"/>
                    </a:lnTo>
                    <a:lnTo>
                      <a:pt x="22" y="12"/>
                    </a:lnTo>
                    <a:lnTo>
                      <a:pt x="24" y="8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4" y="26"/>
                    </a:lnTo>
                    <a:lnTo>
                      <a:pt x="40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4" y="38"/>
                    </a:lnTo>
                    <a:lnTo>
                      <a:pt x="44" y="44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0" y="30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24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68" y="26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78" y="12"/>
                    </a:lnTo>
                    <a:lnTo>
                      <a:pt x="86" y="30"/>
                    </a:lnTo>
                    <a:lnTo>
                      <a:pt x="86" y="22"/>
                    </a:lnTo>
                    <a:lnTo>
                      <a:pt x="84" y="14"/>
                    </a:lnTo>
                    <a:lnTo>
                      <a:pt x="88" y="14"/>
                    </a:lnTo>
                    <a:lnTo>
                      <a:pt x="92" y="18"/>
                    </a:lnTo>
                    <a:lnTo>
                      <a:pt x="96" y="16"/>
                    </a:lnTo>
                    <a:lnTo>
                      <a:pt x="98" y="12"/>
                    </a:lnTo>
                    <a:lnTo>
                      <a:pt x="108" y="14"/>
                    </a:lnTo>
                    <a:lnTo>
                      <a:pt x="106" y="2"/>
                    </a:lnTo>
                    <a:lnTo>
                      <a:pt x="112" y="0"/>
                    </a:lnTo>
                    <a:lnTo>
                      <a:pt x="118" y="6"/>
                    </a:lnTo>
                    <a:lnTo>
                      <a:pt x="118" y="10"/>
                    </a:lnTo>
                    <a:lnTo>
                      <a:pt x="122" y="12"/>
                    </a:lnTo>
                    <a:lnTo>
                      <a:pt x="132" y="6"/>
                    </a:lnTo>
                    <a:lnTo>
                      <a:pt x="134" y="6"/>
                    </a:lnTo>
                    <a:lnTo>
                      <a:pt x="126" y="16"/>
                    </a:lnTo>
                    <a:lnTo>
                      <a:pt x="126" y="18"/>
                    </a:lnTo>
                    <a:lnTo>
                      <a:pt x="132" y="16"/>
                    </a:lnTo>
                    <a:lnTo>
                      <a:pt x="132" y="22"/>
                    </a:lnTo>
                    <a:lnTo>
                      <a:pt x="132" y="28"/>
                    </a:lnTo>
                    <a:lnTo>
                      <a:pt x="136" y="26"/>
                    </a:lnTo>
                    <a:lnTo>
                      <a:pt x="136" y="30"/>
                    </a:lnTo>
                    <a:lnTo>
                      <a:pt x="140" y="32"/>
                    </a:lnTo>
                    <a:lnTo>
                      <a:pt x="142" y="28"/>
                    </a:lnTo>
                    <a:lnTo>
                      <a:pt x="146" y="36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8" y="44"/>
                    </a:lnTo>
                    <a:lnTo>
                      <a:pt x="148" y="48"/>
                    </a:lnTo>
                    <a:lnTo>
                      <a:pt x="144" y="54"/>
                    </a:lnTo>
                    <a:lnTo>
                      <a:pt x="134" y="60"/>
                    </a:lnTo>
                    <a:lnTo>
                      <a:pt x="134" y="62"/>
                    </a:lnTo>
                    <a:lnTo>
                      <a:pt x="138" y="62"/>
                    </a:lnTo>
                    <a:lnTo>
                      <a:pt x="130" y="74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10" y="84"/>
                    </a:lnTo>
                    <a:lnTo>
                      <a:pt x="100" y="84"/>
                    </a:lnTo>
                    <a:lnTo>
                      <a:pt x="88" y="98"/>
                    </a:lnTo>
                    <a:lnTo>
                      <a:pt x="80" y="100"/>
                    </a:lnTo>
                    <a:lnTo>
                      <a:pt x="62" y="96"/>
                    </a:lnTo>
                    <a:lnTo>
                      <a:pt x="62" y="9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1" name="Freeform 563">
                <a:extLst>
                  <a:ext uri="{FF2B5EF4-FFF2-40B4-BE49-F238E27FC236}">
                    <a16:creationId xmlns="" xmlns:a16="http://schemas.microsoft.com/office/drawing/2014/main" id="{5EA87C88-AC54-4B62-BFC3-2CCCF0C22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963612"/>
                <a:ext cx="1289051" cy="1908176"/>
              </a:xfrm>
              <a:custGeom>
                <a:avLst/>
                <a:gdLst/>
                <a:ahLst/>
                <a:cxnLst>
                  <a:cxn ang="0">
                    <a:pos x="400" y="1198"/>
                  </a:cxn>
                  <a:cxn ang="0">
                    <a:pos x="360" y="1182"/>
                  </a:cxn>
                  <a:cxn ang="0">
                    <a:pos x="332" y="1160"/>
                  </a:cxn>
                  <a:cxn ang="0">
                    <a:pos x="306" y="1124"/>
                  </a:cxn>
                  <a:cxn ang="0">
                    <a:pos x="304" y="1074"/>
                  </a:cxn>
                  <a:cxn ang="0">
                    <a:pos x="278" y="1056"/>
                  </a:cxn>
                  <a:cxn ang="0">
                    <a:pos x="268" y="1018"/>
                  </a:cxn>
                  <a:cxn ang="0">
                    <a:pos x="258" y="978"/>
                  </a:cxn>
                  <a:cxn ang="0">
                    <a:pos x="288" y="944"/>
                  </a:cxn>
                  <a:cxn ang="0">
                    <a:pos x="304" y="912"/>
                  </a:cxn>
                  <a:cxn ang="0">
                    <a:pos x="270" y="872"/>
                  </a:cxn>
                  <a:cxn ang="0">
                    <a:pos x="298" y="854"/>
                  </a:cxn>
                  <a:cxn ang="0">
                    <a:pos x="282" y="814"/>
                  </a:cxn>
                  <a:cxn ang="0">
                    <a:pos x="230" y="814"/>
                  </a:cxn>
                  <a:cxn ang="0">
                    <a:pos x="232" y="740"/>
                  </a:cxn>
                  <a:cxn ang="0">
                    <a:pos x="214" y="674"/>
                  </a:cxn>
                  <a:cxn ang="0">
                    <a:pos x="164" y="606"/>
                  </a:cxn>
                  <a:cxn ang="0">
                    <a:pos x="64" y="604"/>
                  </a:cxn>
                  <a:cxn ang="0">
                    <a:pos x="98" y="534"/>
                  </a:cxn>
                  <a:cxn ang="0">
                    <a:pos x="38" y="510"/>
                  </a:cxn>
                  <a:cxn ang="0">
                    <a:pos x="16" y="444"/>
                  </a:cxn>
                  <a:cxn ang="0">
                    <a:pos x="106" y="348"/>
                  </a:cxn>
                  <a:cxn ang="0">
                    <a:pos x="98" y="286"/>
                  </a:cxn>
                  <a:cxn ang="0">
                    <a:pos x="204" y="216"/>
                  </a:cxn>
                  <a:cxn ang="0">
                    <a:pos x="304" y="182"/>
                  </a:cxn>
                  <a:cxn ang="0">
                    <a:pos x="380" y="134"/>
                  </a:cxn>
                  <a:cxn ang="0">
                    <a:pos x="364" y="80"/>
                  </a:cxn>
                  <a:cxn ang="0">
                    <a:pos x="442" y="64"/>
                  </a:cxn>
                  <a:cxn ang="0">
                    <a:pos x="496" y="2"/>
                  </a:cxn>
                  <a:cxn ang="0">
                    <a:pos x="524" y="66"/>
                  </a:cxn>
                  <a:cxn ang="0">
                    <a:pos x="630" y="62"/>
                  </a:cxn>
                  <a:cxn ang="0">
                    <a:pos x="520" y="196"/>
                  </a:cxn>
                  <a:cxn ang="0">
                    <a:pos x="670" y="168"/>
                  </a:cxn>
                  <a:cxn ang="0">
                    <a:pos x="712" y="216"/>
                  </a:cxn>
                  <a:cxn ang="0">
                    <a:pos x="776" y="276"/>
                  </a:cxn>
                  <a:cxn ang="0">
                    <a:pos x="706" y="362"/>
                  </a:cxn>
                  <a:cxn ang="0">
                    <a:pos x="716" y="400"/>
                  </a:cxn>
                  <a:cxn ang="0">
                    <a:pos x="690" y="506"/>
                  </a:cxn>
                  <a:cxn ang="0">
                    <a:pos x="732" y="528"/>
                  </a:cxn>
                  <a:cxn ang="0">
                    <a:pos x="700" y="596"/>
                  </a:cxn>
                  <a:cxn ang="0">
                    <a:pos x="700" y="648"/>
                  </a:cxn>
                  <a:cxn ang="0">
                    <a:pos x="686" y="706"/>
                  </a:cxn>
                  <a:cxn ang="0">
                    <a:pos x="630" y="744"/>
                  </a:cxn>
                  <a:cxn ang="0">
                    <a:pos x="644" y="770"/>
                  </a:cxn>
                  <a:cxn ang="0">
                    <a:pos x="678" y="824"/>
                  </a:cxn>
                  <a:cxn ang="0">
                    <a:pos x="674" y="864"/>
                  </a:cxn>
                  <a:cxn ang="0">
                    <a:pos x="630" y="822"/>
                  </a:cxn>
                  <a:cxn ang="0">
                    <a:pos x="588" y="864"/>
                  </a:cxn>
                  <a:cxn ang="0">
                    <a:pos x="666" y="884"/>
                  </a:cxn>
                  <a:cxn ang="0">
                    <a:pos x="636" y="922"/>
                  </a:cxn>
                  <a:cxn ang="0">
                    <a:pos x="572" y="952"/>
                  </a:cxn>
                  <a:cxn ang="0">
                    <a:pos x="542" y="936"/>
                  </a:cxn>
                  <a:cxn ang="0">
                    <a:pos x="530" y="972"/>
                  </a:cxn>
                  <a:cxn ang="0">
                    <a:pos x="504" y="1014"/>
                  </a:cxn>
                  <a:cxn ang="0">
                    <a:pos x="476" y="1026"/>
                  </a:cxn>
                  <a:cxn ang="0">
                    <a:pos x="462" y="1028"/>
                  </a:cxn>
                  <a:cxn ang="0">
                    <a:pos x="438" y="1056"/>
                  </a:cxn>
                  <a:cxn ang="0">
                    <a:pos x="422" y="1094"/>
                  </a:cxn>
                  <a:cxn ang="0">
                    <a:pos x="412" y="1114"/>
                  </a:cxn>
                </a:cxnLst>
                <a:rect l="0" t="0" r="r" b="b"/>
                <a:pathLst>
                  <a:path w="812" h="1202">
                    <a:moveTo>
                      <a:pt x="418" y="1118"/>
                    </a:moveTo>
                    <a:lnTo>
                      <a:pt x="422" y="1118"/>
                    </a:lnTo>
                    <a:lnTo>
                      <a:pt x="422" y="1120"/>
                    </a:lnTo>
                    <a:lnTo>
                      <a:pt x="418" y="1122"/>
                    </a:lnTo>
                    <a:lnTo>
                      <a:pt x="408" y="1124"/>
                    </a:lnTo>
                    <a:lnTo>
                      <a:pt x="404" y="1128"/>
                    </a:lnTo>
                    <a:lnTo>
                      <a:pt x="408" y="1130"/>
                    </a:lnTo>
                    <a:lnTo>
                      <a:pt x="410" y="1134"/>
                    </a:lnTo>
                    <a:lnTo>
                      <a:pt x="414" y="1152"/>
                    </a:lnTo>
                    <a:lnTo>
                      <a:pt x="406" y="1168"/>
                    </a:lnTo>
                    <a:lnTo>
                      <a:pt x="404" y="1186"/>
                    </a:lnTo>
                    <a:lnTo>
                      <a:pt x="398" y="1190"/>
                    </a:lnTo>
                    <a:lnTo>
                      <a:pt x="400" y="1198"/>
                    </a:lnTo>
                    <a:lnTo>
                      <a:pt x="388" y="1198"/>
                    </a:lnTo>
                    <a:lnTo>
                      <a:pt x="386" y="1194"/>
                    </a:lnTo>
                    <a:lnTo>
                      <a:pt x="378" y="1202"/>
                    </a:lnTo>
                    <a:lnTo>
                      <a:pt x="372" y="1196"/>
                    </a:lnTo>
                    <a:lnTo>
                      <a:pt x="376" y="1186"/>
                    </a:lnTo>
                    <a:lnTo>
                      <a:pt x="372" y="1190"/>
                    </a:lnTo>
                    <a:lnTo>
                      <a:pt x="372" y="1184"/>
                    </a:lnTo>
                    <a:lnTo>
                      <a:pt x="370" y="1184"/>
                    </a:lnTo>
                    <a:lnTo>
                      <a:pt x="368" y="1190"/>
                    </a:lnTo>
                    <a:lnTo>
                      <a:pt x="364" y="1184"/>
                    </a:lnTo>
                    <a:lnTo>
                      <a:pt x="368" y="1180"/>
                    </a:lnTo>
                    <a:lnTo>
                      <a:pt x="368" y="1176"/>
                    </a:lnTo>
                    <a:lnTo>
                      <a:pt x="360" y="1182"/>
                    </a:lnTo>
                    <a:lnTo>
                      <a:pt x="358" y="1182"/>
                    </a:lnTo>
                    <a:lnTo>
                      <a:pt x="360" y="1180"/>
                    </a:lnTo>
                    <a:lnTo>
                      <a:pt x="366" y="1176"/>
                    </a:lnTo>
                    <a:lnTo>
                      <a:pt x="360" y="1176"/>
                    </a:lnTo>
                    <a:lnTo>
                      <a:pt x="362" y="1172"/>
                    </a:lnTo>
                    <a:lnTo>
                      <a:pt x="332" y="1180"/>
                    </a:lnTo>
                    <a:lnTo>
                      <a:pt x="340" y="1174"/>
                    </a:lnTo>
                    <a:lnTo>
                      <a:pt x="332" y="1168"/>
                    </a:lnTo>
                    <a:lnTo>
                      <a:pt x="328" y="1168"/>
                    </a:lnTo>
                    <a:lnTo>
                      <a:pt x="326" y="1168"/>
                    </a:lnTo>
                    <a:lnTo>
                      <a:pt x="326" y="1164"/>
                    </a:lnTo>
                    <a:lnTo>
                      <a:pt x="320" y="1164"/>
                    </a:lnTo>
                    <a:lnTo>
                      <a:pt x="332" y="1160"/>
                    </a:lnTo>
                    <a:lnTo>
                      <a:pt x="318" y="1160"/>
                    </a:lnTo>
                    <a:lnTo>
                      <a:pt x="322" y="1156"/>
                    </a:lnTo>
                    <a:lnTo>
                      <a:pt x="316" y="1150"/>
                    </a:lnTo>
                    <a:lnTo>
                      <a:pt x="322" y="1144"/>
                    </a:lnTo>
                    <a:lnTo>
                      <a:pt x="312" y="1146"/>
                    </a:lnTo>
                    <a:lnTo>
                      <a:pt x="312" y="1144"/>
                    </a:lnTo>
                    <a:lnTo>
                      <a:pt x="312" y="1142"/>
                    </a:lnTo>
                    <a:lnTo>
                      <a:pt x="312" y="1142"/>
                    </a:lnTo>
                    <a:lnTo>
                      <a:pt x="314" y="1140"/>
                    </a:lnTo>
                    <a:lnTo>
                      <a:pt x="310" y="1138"/>
                    </a:lnTo>
                    <a:lnTo>
                      <a:pt x="310" y="1134"/>
                    </a:lnTo>
                    <a:lnTo>
                      <a:pt x="304" y="1132"/>
                    </a:lnTo>
                    <a:lnTo>
                      <a:pt x="306" y="1124"/>
                    </a:lnTo>
                    <a:lnTo>
                      <a:pt x="304" y="1126"/>
                    </a:lnTo>
                    <a:lnTo>
                      <a:pt x="302" y="1118"/>
                    </a:lnTo>
                    <a:lnTo>
                      <a:pt x="298" y="1118"/>
                    </a:lnTo>
                    <a:lnTo>
                      <a:pt x="294" y="1110"/>
                    </a:lnTo>
                    <a:lnTo>
                      <a:pt x="292" y="1104"/>
                    </a:lnTo>
                    <a:lnTo>
                      <a:pt x="288" y="1100"/>
                    </a:lnTo>
                    <a:lnTo>
                      <a:pt x="290" y="1096"/>
                    </a:lnTo>
                    <a:lnTo>
                      <a:pt x="288" y="1096"/>
                    </a:lnTo>
                    <a:lnTo>
                      <a:pt x="288" y="1090"/>
                    </a:lnTo>
                    <a:lnTo>
                      <a:pt x="286" y="1086"/>
                    </a:lnTo>
                    <a:lnTo>
                      <a:pt x="294" y="1080"/>
                    </a:lnTo>
                    <a:lnTo>
                      <a:pt x="294" y="1078"/>
                    </a:lnTo>
                    <a:lnTo>
                      <a:pt x="304" y="1074"/>
                    </a:lnTo>
                    <a:lnTo>
                      <a:pt x="298" y="1070"/>
                    </a:lnTo>
                    <a:lnTo>
                      <a:pt x="300" y="1066"/>
                    </a:lnTo>
                    <a:lnTo>
                      <a:pt x="306" y="1068"/>
                    </a:lnTo>
                    <a:lnTo>
                      <a:pt x="306" y="1064"/>
                    </a:lnTo>
                    <a:lnTo>
                      <a:pt x="298" y="1062"/>
                    </a:lnTo>
                    <a:lnTo>
                      <a:pt x="296" y="1066"/>
                    </a:lnTo>
                    <a:lnTo>
                      <a:pt x="290" y="1068"/>
                    </a:lnTo>
                    <a:lnTo>
                      <a:pt x="284" y="1080"/>
                    </a:lnTo>
                    <a:lnTo>
                      <a:pt x="280" y="1080"/>
                    </a:lnTo>
                    <a:lnTo>
                      <a:pt x="280" y="1068"/>
                    </a:lnTo>
                    <a:lnTo>
                      <a:pt x="282" y="1062"/>
                    </a:lnTo>
                    <a:lnTo>
                      <a:pt x="280" y="1064"/>
                    </a:lnTo>
                    <a:lnTo>
                      <a:pt x="278" y="1056"/>
                    </a:lnTo>
                    <a:lnTo>
                      <a:pt x="276" y="1056"/>
                    </a:lnTo>
                    <a:lnTo>
                      <a:pt x="278" y="1050"/>
                    </a:lnTo>
                    <a:lnTo>
                      <a:pt x="278" y="1048"/>
                    </a:lnTo>
                    <a:lnTo>
                      <a:pt x="276" y="1050"/>
                    </a:lnTo>
                    <a:lnTo>
                      <a:pt x="274" y="1048"/>
                    </a:lnTo>
                    <a:lnTo>
                      <a:pt x="278" y="1044"/>
                    </a:lnTo>
                    <a:lnTo>
                      <a:pt x="272" y="1042"/>
                    </a:lnTo>
                    <a:lnTo>
                      <a:pt x="272" y="1034"/>
                    </a:lnTo>
                    <a:lnTo>
                      <a:pt x="266" y="1036"/>
                    </a:lnTo>
                    <a:lnTo>
                      <a:pt x="270" y="1028"/>
                    </a:lnTo>
                    <a:lnTo>
                      <a:pt x="266" y="1030"/>
                    </a:lnTo>
                    <a:lnTo>
                      <a:pt x="262" y="1024"/>
                    </a:lnTo>
                    <a:lnTo>
                      <a:pt x="268" y="1018"/>
                    </a:lnTo>
                    <a:lnTo>
                      <a:pt x="260" y="1018"/>
                    </a:lnTo>
                    <a:lnTo>
                      <a:pt x="264" y="1016"/>
                    </a:lnTo>
                    <a:lnTo>
                      <a:pt x="260" y="1014"/>
                    </a:lnTo>
                    <a:lnTo>
                      <a:pt x="260" y="1006"/>
                    </a:lnTo>
                    <a:lnTo>
                      <a:pt x="266" y="1008"/>
                    </a:lnTo>
                    <a:lnTo>
                      <a:pt x="262" y="1004"/>
                    </a:lnTo>
                    <a:lnTo>
                      <a:pt x="266" y="1000"/>
                    </a:lnTo>
                    <a:lnTo>
                      <a:pt x="266" y="994"/>
                    </a:lnTo>
                    <a:lnTo>
                      <a:pt x="260" y="994"/>
                    </a:lnTo>
                    <a:lnTo>
                      <a:pt x="260" y="992"/>
                    </a:lnTo>
                    <a:lnTo>
                      <a:pt x="256" y="988"/>
                    </a:lnTo>
                    <a:lnTo>
                      <a:pt x="256" y="982"/>
                    </a:lnTo>
                    <a:lnTo>
                      <a:pt x="258" y="978"/>
                    </a:lnTo>
                    <a:lnTo>
                      <a:pt x="258" y="976"/>
                    </a:lnTo>
                    <a:lnTo>
                      <a:pt x="262" y="972"/>
                    </a:lnTo>
                    <a:lnTo>
                      <a:pt x="258" y="972"/>
                    </a:lnTo>
                    <a:lnTo>
                      <a:pt x="260" y="968"/>
                    </a:lnTo>
                    <a:lnTo>
                      <a:pt x="260" y="960"/>
                    </a:lnTo>
                    <a:lnTo>
                      <a:pt x="266" y="958"/>
                    </a:lnTo>
                    <a:lnTo>
                      <a:pt x="262" y="952"/>
                    </a:lnTo>
                    <a:lnTo>
                      <a:pt x="294" y="952"/>
                    </a:lnTo>
                    <a:lnTo>
                      <a:pt x="288" y="946"/>
                    </a:lnTo>
                    <a:lnTo>
                      <a:pt x="290" y="944"/>
                    </a:lnTo>
                    <a:lnTo>
                      <a:pt x="292" y="940"/>
                    </a:lnTo>
                    <a:lnTo>
                      <a:pt x="286" y="940"/>
                    </a:lnTo>
                    <a:lnTo>
                      <a:pt x="288" y="944"/>
                    </a:lnTo>
                    <a:lnTo>
                      <a:pt x="276" y="948"/>
                    </a:lnTo>
                    <a:lnTo>
                      <a:pt x="270" y="948"/>
                    </a:lnTo>
                    <a:lnTo>
                      <a:pt x="268" y="942"/>
                    </a:lnTo>
                    <a:lnTo>
                      <a:pt x="274" y="936"/>
                    </a:lnTo>
                    <a:lnTo>
                      <a:pt x="292" y="936"/>
                    </a:lnTo>
                    <a:lnTo>
                      <a:pt x="294" y="928"/>
                    </a:lnTo>
                    <a:lnTo>
                      <a:pt x="290" y="928"/>
                    </a:lnTo>
                    <a:lnTo>
                      <a:pt x="294" y="924"/>
                    </a:lnTo>
                    <a:lnTo>
                      <a:pt x="292" y="922"/>
                    </a:lnTo>
                    <a:lnTo>
                      <a:pt x="292" y="916"/>
                    </a:lnTo>
                    <a:lnTo>
                      <a:pt x="302" y="918"/>
                    </a:lnTo>
                    <a:lnTo>
                      <a:pt x="300" y="914"/>
                    </a:lnTo>
                    <a:lnTo>
                      <a:pt x="304" y="912"/>
                    </a:lnTo>
                    <a:lnTo>
                      <a:pt x="302" y="908"/>
                    </a:lnTo>
                    <a:lnTo>
                      <a:pt x="298" y="912"/>
                    </a:lnTo>
                    <a:lnTo>
                      <a:pt x="294" y="908"/>
                    </a:lnTo>
                    <a:lnTo>
                      <a:pt x="294" y="902"/>
                    </a:lnTo>
                    <a:lnTo>
                      <a:pt x="298" y="902"/>
                    </a:lnTo>
                    <a:lnTo>
                      <a:pt x="296" y="896"/>
                    </a:lnTo>
                    <a:lnTo>
                      <a:pt x="300" y="894"/>
                    </a:lnTo>
                    <a:lnTo>
                      <a:pt x="298" y="890"/>
                    </a:lnTo>
                    <a:lnTo>
                      <a:pt x="302" y="888"/>
                    </a:lnTo>
                    <a:lnTo>
                      <a:pt x="302" y="884"/>
                    </a:lnTo>
                    <a:lnTo>
                      <a:pt x="302" y="882"/>
                    </a:lnTo>
                    <a:lnTo>
                      <a:pt x="276" y="878"/>
                    </a:lnTo>
                    <a:lnTo>
                      <a:pt x="270" y="872"/>
                    </a:lnTo>
                    <a:lnTo>
                      <a:pt x="254" y="866"/>
                    </a:lnTo>
                    <a:lnTo>
                      <a:pt x="248" y="854"/>
                    </a:lnTo>
                    <a:lnTo>
                      <a:pt x="254" y="850"/>
                    </a:lnTo>
                    <a:lnTo>
                      <a:pt x="270" y="852"/>
                    </a:lnTo>
                    <a:lnTo>
                      <a:pt x="284" y="864"/>
                    </a:lnTo>
                    <a:lnTo>
                      <a:pt x="298" y="868"/>
                    </a:lnTo>
                    <a:lnTo>
                      <a:pt x="298" y="862"/>
                    </a:lnTo>
                    <a:lnTo>
                      <a:pt x="294" y="864"/>
                    </a:lnTo>
                    <a:lnTo>
                      <a:pt x="290" y="858"/>
                    </a:lnTo>
                    <a:lnTo>
                      <a:pt x="294" y="860"/>
                    </a:lnTo>
                    <a:lnTo>
                      <a:pt x="294" y="858"/>
                    </a:lnTo>
                    <a:lnTo>
                      <a:pt x="296" y="854"/>
                    </a:lnTo>
                    <a:lnTo>
                      <a:pt x="298" y="854"/>
                    </a:lnTo>
                    <a:lnTo>
                      <a:pt x="296" y="850"/>
                    </a:lnTo>
                    <a:lnTo>
                      <a:pt x="282" y="840"/>
                    </a:lnTo>
                    <a:lnTo>
                      <a:pt x="288" y="842"/>
                    </a:lnTo>
                    <a:lnTo>
                      <a:pt x="290" y="840"/>
                    </a:lnTo>
                    <a:lnTo>
                      <a:pt x="288" y="838"/>
                    </a:lnTo>
                    <a:lnTo>
                      <a:pt x="288" y="836"/>
                    </a:lnTo>
                    <a:lnTo>
                      <a:pt x="278" y="836"/>
                    </a:lnTo>
                    <a:lnTo>
                      <a:pt x="284" y="828"/>
                    </a:lnTo>
                    <a:lnTo>
                      <a:pt x="274" y="834"/>
                    </a:lnTo>
                    <a:lnTo>
                      <a:pt x="276" y="826"/>
                    </a:lnTo>
                    <a:lnTo>
                      <a:pt x="282" y="822"/>
                    </a:lnTo>
                    <a:lnTo>
                      <a:pt x="268" y="824"/>
                    </a:lnTo>
                    <a:lnTo>
                      <a:pt x="282" y="814"/>
                    </a:lnTo>
                    <a:lnTo>
                      <a:pt x="266" y="812"/>
                    </a:lnTo>
                    <a:lnTo>
                      <a:pt x="268" y="804"/>
                    </a:lnTo>
                    <a:lnTo>
                      <a:pt x="264" y="808"/>
                    </a:lnTo>
                    <a:lnTo>
                      <a:pt x="260" y="800"/>
                    </a:lnTo>
                    <a:lnTo>
                      <a:pt x="260" y="806"/>
                    </a:lnTo>
                    <a:lnTo>
                      <a:pt x="252" y="816"/>
                    </a:lnTo>
                    <a:lnTo>
                      <a:pt x="254" y="818"/>
                    </a:lnTo>
                    <a:lnTo>
                      <a:pt x="254" y="822"/>
                    </a:lnTo>
                    <a:lnTo>
                      <a:pt x="246" y="826"/>
                    </a:lnTo>
                    <a:lnTo>
                      <a:pt x="238" y="822"/>
                    </a:lnTo>
                    <a:lnTo>
                      <a:pt x="236" y="824"/>
                    </a:lnTo>
                    <a:lnTo>
                      <a:pt x="232" y="816"/>
                    </a:lnTo>
                    <a:lnTo>
                      <a:pt x="230" y="814"/>
                    </a:lnTo>
                    <a:lnTo>
                      <a:pt x="232" y="810"/>
                    </a:lnTo>
                    <a:lnTo>
                      <a:pt x="238" y="802"/>
                    </a:lnTo>
                    <a:lnTo>
                      <a:pt x="234" y="798"/>
                    </a:lnTo>
                    <a:lnTo>
                      <a:pt x="244" y="784"/>
                    </a:lnTo>
                    <a:lnTo>
                      <a:pt x="242" y="780"/>
                    </a:lnTo>
                    <a:lnTo>
                      <a:pt x="246" y="778"/>
                    </a:lnTo>
                    <a:lnTo>
                      <a:pt x="244" y="770"/>
                    </a:lnTo>
                    <a:lnTo>
                      <a:pt x="246" y="762"/>
                    </a:lnTo>
                    <a:lnTo>
                      <a:pt x="232" y="752"/>
                    </a:lnTo>
                    <a:lnTo>
                      <a:pt x="238" y="746"/>
                    </a:lnTo>
                    <a:lnTo>
                      <a:pt x="236" y="744"/>
                    </a:lnTo>
                    <a:lnTo>
                      <a:pt x="238" y="736"/>
                    </a:lnTo>
                    <a:lnTo>
                      <a:pt x="232" y="740"/>
                    </a:lnTo>
                    <a:lnTo>
                      <a:pt x="234" y="732"/>
                    </a:lnTo>
                    <a:lnTo>
                      <a:pt x="228" y="726"/>
                    </a:lnTo>
                    <a:lnTo>
                      <a:pt x="228" y="720"/>
                    </a:lnTo>
                    <a:lnTo>
                      <a:pt x="230" y="722"/>
                    </a:lnTo>
                    <a:lnTo>
                      <a:pt x="230" y="716"/>
                    </a:lnTo>
                    <a:lnTo>
                      <a:pt x="226" y="710"/>
                    </a:lnTo>
                    <a:lnTo>
                      <a:pt x="228" y="708"/>
                    </a:lnTo>
                    <a:lnTo>
                      <a:pt x="222" y="706"/>
                    </a:lnTo>
                    <a:lnTo>
                      <a:pt x="224" y="696"/>
                    </a:lnTo>
                    <a:lnTo>
                      <a:pt x="218" y="692"/>
                    </a:lnTo>
                    <a:lnTo>
                      <a:pt x="216" y="686"/>
                    </a:lnTo>
                    <a:lnTo>
                      <a:pt x="224" y="684"/>
                    </a:lnTo>
                    <a:lnTo>
                      <a:pt x="214" y="674"/>
                    </a:lnTo>
                    <a:lnTo>
                      <a:pt x="212" y="670"/>
                    </a:lnTo>
                    <a:lnTo>
                      <a:pt x="214" y="664"/>
                    </a:lnTo>
                    <a:lnTo>
                      <a:pt x="200" y="652"/>
                    </a:lnTo>
                    <a:lnTo>
                      <a:pt x="196" y="636"/>
                    </a:lnTo>
                    <a:lnTo>
                      <a:pt x="194" y="640"/>
                    </a:lnTo>
                    <a:lnTo>
                      <a:pt x="196" y="630"/>
                    </a:lnTo>
                    <a:lnTo>
                      <a:pt x="192" y="620"/>
                    </a:lnTo>
                    <a:lnTo>
                      <a:pt x="188" y="620"/>
                    </a:lnTo>
                    <a:lnTo>
                      <a:pt x="184" y="612"/>
                    </a:lnTo>
                    <a:lnTo>
                      <a:pt x="178" y="616"/>
                    </a:lnTo>
                    <a:lnTo>
                      <a:pt x="178" y="608"/>
                    </a:lnTo>
                    <a:lnTo>
                      <a:pt x="164" y="602"/>
                    </a:lnTo>
                    <a:lnTo>
                      <a:pt x="164" y="606"/>
                    </a:lnTo>
                    <a:lnTo>
                      <a:pt x="160" y="598"/>
                    </a:lnTo>
                    <a:lnTo>
                      <a:pt x="130" y="586"/>
                    </a:lnTo>
                    <a:lnTo>
                      <a:pt x="124" y="598"/>
                    </a:lnTo>
                    <a:lnTo>
                      <a:pt x="120" y="588"/>
                    </a:lnTo>
                    <a:lnTo>
                      <a:pt x="102" y="606"/>
                    </a:lnTo>
                    <a:lnTo>
                      <a:pt x="98" y="602"/>
                    </a:lnTo>
                    <a:lnTo>
                      <a:pt x="100" y="592"/>
                    </a:lnTo>
                    <a:lnTo>
                      <a:pt x="94" y="590"/>
                    </a:lnTo>
                    <a:lnTo>
                      <a:pt x="90" y="598"/>
                    </a:lnTo>
                    <a:lnTo>
                      <a:pt x="80" y="592"/>
                    </a:lnTo>
                    <a:lnTo>
                      <a:pt x="76" y="598"/>
                    </a:lnTo>
                    <a:lnTo>
                      <a:pt x="88" y="612"/>
                    </a:lnTo>
                    <a:lnTo>
                      <a:pt x="64" y="604"/>
                    </a:lnTo>
                    <a:lnTo>
                      <a:pt x="46" y="582"/>
                    </a:lnTo>
                    <a:lnTo>
                      <a:pt x="64" y="566"/>
                    </a:lnTo>
                    <a:lnTo>
                      <a:pt x="40" y="562"/>
                    </a:lnTo>
                    <a:lnTo>
                      <a:pt x="40" y="556"/>
                    </a:lnTo>
                    <a:lnTo>
                      <a:pt x="44" y="548"/>
                    </a:lnTo>
                    <a:lnTo>
                      <a:pt x="42" y="546"/>
                    </a:lnTo>
                    <a:lnTo>
                      <a:pt x="36" y="558"/>
                    </a:lnTo>
                    <a:lnTo>
                      <a:pt x="32" y="560"/>
                    </a:lnTo>
                    <a:lnTo>
                      <a:pt x="20" y="548"/>
                    </a:lnTo>
                    <a:lnTo>
                      <a:pt x="22" y="546"/>
                    </a:lnTo>
                    <a:lnTo>
                      <a:pt x="36" y="532"/>
                    </a:lnTo>
                    <a:lnTo>
                      <a:pt x="88" y="540"/>
                    </a:lnTo>
                    <a:lnTo>
                      <a:pt x="98" y="534"/>
                    </a:lnTo>
                    <a:lnTo>
                      <a:pt x="88" y="520"/>
                    </a:lnTo>
                    <a:lnTo>
                      <a:pt x="96" y="516"/>
                    </a:lnTo>
                    <a:lnTo>
                      <a:pt x="96" y="512"/>
                    </a:lnTo>
                    <a:lnTo>
                      <a:pt x="92" y="504"/>
                    </a:lnTo>
                    <a:lnTo>
                      <a:pt x="84" y="508"/>
                    </a:lnTo>
                    <a:lnTo>
                      <a:pt x="84" y="506"/>
                    </a:lnTo>
                    <a:lnTo>
                      <a:pt x="84" y="502"/>
                    </a:lnTo>
                    <a:lnTo>
                      <a:pt x="70" y="514"/>
                    </a:lnTo>
                    <a:lnTo>
                      <a:pt x="56" y="506"/>
                    </a:lnTo>
                    <a:lnTo>
                      <a:pt x="58" y="514"/>
                    </a:lnTo>
                    <a:lnTo>
                      <a:pt x="52" y="518"/>
                    </a:lnTo>
                    <a:lnTo>
                      <a:pt x="40" y="514"/>
                    </a:lnTo>
                    <a:lnTo>
                      <a:pt x="38" y="510"/>
                    </a:lnTo>
                    <a:lnTo>
                      <a:pt x="44" y="502"/>
                    </a:lnTo>
                    <a:lnTo>
                      <a:pt x="32" y="504"/>
                    </a:lnTo>
                    <a:lnTo>
                      <a:pt x="38" y="494"/>
                    </a:lnTo>
                    <a:lnTo>
                      <a:pt x="22" y="498"/>
                    </a:lnTo>
                    <a:lnTo>
                      <a:pt x="22" y="496"/>
                    </a:lnTo>
                    <a:lnTo>
                      <a:pt x="22" y="492"/>
                    </a:lnTo>
                    <a:lnTo>
                      <a:pt x="10" y="488"/>
                    </a:lnTo>
                    <a:lnTo>
                      <a:pt x="8" y="480"/>
                    </a:lnTo>
                    <a:lnTo>
                      <a:pt x="0" y="474"/>
                    </a:lnTo>
                    <a:lnTo>
                      <a:pt x="6" y="466"/>
                    </a:lnTo>
                    <a:lnTo>
                      <a:pt x="2" y="462"/>
                    </a:lnTo>
                    <a:lnTo>
                      <a:pt x="4" y="452"/>
                    </a:lnTo>
                    <a:lnTo>
                      <a:pt x="16" y="444"/>
                    </a:lnTo>
                    <a:lnTo>
                      <a:pt x="26" y="444"/>
                    </a:lnTo>
                    <a:lnTo>
                      <a:pt x="28" y="436"/>
                    </a:lnTo>
                    <a:lnTo>
                      <a:pt x="54" y="428"/>
                    </a:lnTo>
                    <a:lnTo>
                      <a:pt x="48" y="420"/>
                    </a:lnTo>
                    <a:lnTo>
                      <a:pt x="56" y="414"/>
                    </a:lnTo>
                    <a:lnTo>
                      <a:pt x="76" y="406"/>
                    </a:lnTo>
                    <a:lnTo>
                      <a:pt x="92" y="412"/>
                    </a:lnTo>
                    <a:lnTo>
                      <a:pt x="108" y="382"/>
                    </a:lnTo>
                    <a:lnTo>
                      <a:pt x="108" y="372"/>
                    </a:lnTo>
                    <a:lnTo>
                      <a:pt x="104" y="366"/>
                    </a:lnTo>
                    <a:lnTo>
                      <a:pt x="104" y="358"/>
                    </a:lnTo>
                    <a:lnTo>
                      <a:pt x="114" y="356"/>
                    </a:lnTo>
                    <a:lnTo>
                      <a:pt x="106" y="348"/>
                    </a:lnTo>
                    <a:lnTo>
                      <a:pt x="124" y="334"/>
                    </a:lnTo>
                    <a:lnTo>
                      <a:pt x="116" y="324"/>
                    </a:lnTo>
                    <a:lnTo>
                      <a:pt x="112" y="338"/>
                    </a:lnTo>
                    <a:lnTo>
                      <a:pt x="102" y="338"/>
                    </a:lnTo>
                    <a:lnTo>
                      <a:pt x="94" y="348"/>
                    </a:lnTo>
                    <a:lnTo>
                      <a:pt x="86" y="338"/>
                    </a:lnTo>
                    <a:lnTo>
                      <a:pt x="76" y="340"/>
                    </a:lnTo>
                    <a:lnTo>
                      <a:pt x="72" y="332"/>
                    </a:lnTo>
                    <a:lnTo>
                      <a:pt x="70" y="320"/>
                    </a:lnTo>
                    <a:lnTo>
                      <a:pt x="80" y="312"/>
                    </a:lnTo>
                    <a:lnTo>
                      <a:pt x="84" y="300"/>
                    </a:lnTo>
                    <a:lnTo>
                      <a:pt x="100" y="296"/>
                    </a:lnTo>
                    <a:lnTo>
                      <a:pt x="98" y="286"/>
                    </a:lnTo>
                    <a:lnTo>
                      <a:pt x="118" y="252"/>
                    </a:lnTo>
                    <a:lnTo>
                      <a:pt x="128" y="246"/>
                    </a:lnTo>
                    <a:lnTo>
                      <a:pt x="146" y="256"/>
                    </a:lnTo>
                    <a:lnTo>
                      <a:pt x="152" y="250"/>
                    </a:lnTo>
                    <a:lnTo>
                      <a:pt x="150" y="232"/>
                    </a:lnTo>
                    <a:lnTo>
                      <a:pt x="156" y="218"/>
                    </a:lnTo>
                    <a:lnTo>
                      <a:pt x="148" y="198"/>
                    </a:lnTo>
                    <a:lnTo>
                      <a:pt x="164" y="180"/>
                    </a:lnTo>
                    <a:lnTo>
                      <a:pt x="178" y="188"/>
                    </a:lnTo>
                    <a:lnTo>
                      <a:pt x="182" y="204"/>
                    </a:lnTo>
                    <a:lnTo>
                      <a:pt x="204" y="228"/>
                    </a:lnTo>
                    <a:lnTo>
                      <a:pt x="206" y="226"/>
                    </a:lnTo>
                    <a:lnTo>
                      <a:pt x="204" y="216"/>
                    </a:lnTo>
                    <a:lnTo>
                      <a:pt x="172" y="176"/>
                    </a:lnTo>
                    <a:lnTo>
                      <a:pt x="238" y="138"/>
                    </a:lnTo>
                    <a:lnTo>
                      <a:pt x="250" y="160"/>
                    </a:lnTo>
                    <a:lnTo>
                      <a:pt x="252" y="178"/>
                    </a:lnTo>
                    <a:lnTo>
                      <a:pt x="250" y="206"/>
                    </a:lnTo>
                    <a:lnTo>
                      <a:pt x="250" y="216"/>
                    </a:lnTo>
                    <a:lnTo>
                      <a:pt x="256" y="212"/>
                    </a:lnTo>
                    <a:lnTo>
                      <a:pt x="254" y="202"/>
                    </a:lnTo>
                    <a:lnTo>
                      <a:pt x="260" y="188"/>
                    </a:lnTo>
                    <a:lnTo>
                      <a:pt x="260" y="172"/>
                    </a:lnTo>
                    <a:lnTo>
                      <a:pt x="298" y="202"/>
                    </a:lnTo>
                    <a:lnTo>
                      <a:pt x="286" y="178"/>
                    </a:lnTo>
                    <a:lnTo>
                      <a:pt x="304" y="182"/>
                    </a:lnTo>
                    <a:lnTo>
                      <a:pt x="288" y="152"/>
                    </a:lnTo>
                    <a:lnTo>
                      <a:pt x="286" y="136"/>
                    </a:lnTo>
                    <a:lnTo>
                      <a:pt x="282" y="124"/>
                    </a:lnTo>
                    <a:lnTo>
                      <a:pt x="284" y="122"/>
                    </a:lnTo>
                    <a:lnTo>
                      <a:pt x="308" y="126"/>
                    </a:lnTo>
                    <a:lnTo>
                      <a:pt x="328" y="156"/>
                    </a:lnTo>
                    <a:lnTo>
                      <a:pt x="342" y="164"/>
                    </a:lnTo>
                    <a:lnTo>
                      <a:pt x="368" y="196"/>
                    </a:lnTo>
                    <a:lnTo>
                      <a:pt x="374" y="188"/>
                    </a:lnTo>
                    <a:lnTo>
                      <a:pt x="364" y="172"/>
                    </a:lnTo>
                    <a:lnTo>
                      <a:pt x="368" y="146"/>
                    </a:lnTo>
                    <a:lnTo>
                      <a:pt x="378" y="140"/>
                    </a:lnTo>
                    <a:lnTo>
                      <a:pt x="380" y="134"/>
                    </a:lnTo>
                    <a:lnTo>
                      <a:pt x="354" y="94"/>
                    </a:lnTo>
                    <a:lnTo>
                      <a:pt x="402" y="104"/>
                    </a:lnTo>
                    <a:lnTo>
                      <a:pt x="404" y="126"/>
                    </a:lnTo>
                    <a:lnTo>
                      <a:pt x="406" y="122"/>
                    </a:lnTo>
                    <a:lnTo>
                      <a:pt x="402" y="98"/>
                    </a:lnTo>
                    <a:lnTo>
                      <a:pt x="404" y="96"/>
                    </a:lnTo>
                    <a:lnTo>
                      <a:pt x="428" y="134"/>
                    </a:lnTo>
                    <a:lnTo>
                      <a:pt x="430" y="124"/>
                    </a:lnTo>
                    <a:lnTo>
                      <a:pt x="426" y="118"/>
                    </a:lnTo>
                    <a:lnTo>
                      <a:pt x="428" y="106"/>
                    </a:lnTo>
                    <a:lnTo>
                      <a:pt x="412" y="94"/>
                    </a:lnTo>
                    <a:lnTo>
                      <a:pt x="368" y="88"/>
                    </a:lnTo>
                    <a:lnTo>
                      <a:pt x="364" y="80"/>
                    </a:lnTo>
                    <a:lnTo>
                      <a:pt x="364" y="76"/>
                    </a:lnTo>
                    <a:lnTo>
                      <a:pt x="358" y="68"/>
                    </a:lnTo>
                    <a:lnTo>
                      <a:pt x="354" y="58"/>
                    </a:lnTo>
                    <a:lnTo>
                      <a:pt x="356" y="54"/>
                    </a:lnTo>
                    <a:lnTo>
                      <a:pt x="376" y="48"/>
                    </a:lnTo>
                    <a:lnTo>
                      <a:pt x="390" y="40"/>
                    </a:lnTo>
                    <a:lnTo>
                      <a:pt x="402" y="50"/>
                    </a:lnTo>
                    <a:lnTo>
                      <a:pt x="400" y="60"/>
                    </a:lnTo>
                    <a:lnTo>
                      <a:pt x="436" y="76"/>
                    </a:lnTo>
                    <a:lnTo>
                      <a:pt x="444" y="96"/>
                    </a:lnTo>
                    <a:lnTo>
                      <a:pt x="446" y="90"/>
                    </a:lnTo>
                    <a:lnTo>
                      <a:pt x="438" y="72"/>
                    </a:lnTo>
                    <a:lnTo>
                      <a:pt x="442" y="64"/>
                    </a:lnTo>
                    <a:lnTo>
                      <a:pt x="464" y="54"/>
                    </a:lnTo>
                    <a:lnTo>
                      <a:pt x="442" y="48"/>
                    </a:lnTo>
                    <a:lnTo>
                      <a:pt x="440" y="44"/>
                    </a:lnTo>
                    <a:lnTo>
                      <a:pt x="442" y="38"/>
                    </a:lnTo>
                    <a:lnTo>
                      <a:pt x="440" y="28"/>
                    </a:lnTo>
                    <a:lnTo>
                      <a:pt x="442" y="26"/>
                    </a:lnTo>
                    <a:lnTo>
                      <a:pt x="442" y="20"/>
                    </a:lnTo>
                    <a:lnTo>
                      <a:pt x="452" y="22"/>
                    </a:lnTo>
                    <a:lnTo>
                      <a:pt x="456" y="12"/>
                    </a:lnTo>
                    <a:lnTo>
                      <a:pt x="474" y="30"/>
                    </a:lnTo>
                    <a:lnTo>
                      <a:pt x="466" y="10"/>
                    </a:lnTo>
                    <a:lnTo>
                      <a:pt x="474" y="6"/>
                    </a:lnTo>
                    <a:lnTo>
                      <a:pt x="496" y="2"/>
                    </a:lnTo>
                    <a:lnTo>
                      <a:pt x="506" y="16"/>
                    </a:lnTo>
                    <a:lnTo>
                      <a:pt x="504" y="6"/>
                    </a:lnTo>
                    <a:lnTo>
                      <a:pt x="510" y="0"/>
                    </a:lnTo>
                    <a:lnTo>
                      <a:pt x="550" y="2"/>
                    </a:lnTo>
                    <a:lnTo>
                      <a:pt x="576" y="12"/>
                    </a:lnTo>
                    <a:lnTo>
                      <a:pt x="572" y="16"/>
                    </a:lnTo>
                    <a:lnTo>
                      <a:pt x="574" y="24"/>
                    </a:lnTo>
                    <a:lnTo>
                      <a:pt x="606" y="22"/>
                    </a:lnTo>
                    <a:lnTo>
                      <a:pt x="618" y="36"/>
                    </a:lnTo>
                    <a:lnTo>
                      <a:pt x="612" y="48"/>
                    </a:lnTo>
                    <a:lnTo>
                      <a:pt x="550" y="52"/>
                    </a:lnTo>
                    <a:lnTo>
                      <a:pt x="532" y="64"/>
                    </a:lnTo>
                    <a:lnTo>
                      <a:pt x="524" y="66"/>
                    </a:lnTo>
                    <a:lnTo>
                      <a:pt x="488" y="82"/>
                    </a:lnTo>
                    <a:lnTo>
                      <a:pt x="488" y="90"/>
                    </a:lnTo>
                    <a:lnTo>
                      <a:pt x="498" y="80"/>
                    </a:lnTo>
                    <a:lnTo>
                      <a:pt x="504" y="82"/>
                    </a:lnTo>
                    <a:lnTo>
                      <a:pt x="506" y="92"/>
                    </a:lnTo>
                    <a:lnTo>
                      <a:pt x="512" y="78"/>
                    </a:lnTo>
                    <a:lnTo>
                      <a:pt x="534" y="80"/>
                    </a:lnTo>
                    <a:lnTo>
                      <a:pt x="560" y="58"/>
                    </a:lnTo>
                    <a:lnTo>
                      <a:pt x="580" y="62"/>
                    </a:lnTo>
                    <a:lnTo>
                      <a:pt x="580" y="70"/>
                    </a:lnTo>
                    <a:lnTo>
                      <a:pt x="626" y="54"/>
                    </a:lnTo>
                    <a:lnTo>
                      <a:pt x="632" y="60"/>
                    </a:lnTo>
                    <a:lnTo>
                      <a:pt x="630" y="62"/>
                    </a:lnTo>
                    <a:lnTo>
                      <a:pt x="632" y="72"/>
                    </a:lnTo>
                    <a:lnTo>
                      <a:pt x="632" y="76"/>
                    </a:lnTo>
                    <a:lnTo>
                      <a:pt x="612" y="98"/>
                    </a:lnTo>
                    <a:lnTo>
                      <a:pt x="644" y="82"/>
                    </a:lnTo>
                    <a:lnTo>
                      <a:pt x="646" y="98"/>
                    </a:lnTo>
                    <a:lnTo>
                      <a:pt x="654" y="88"/>
                    </a:lnTo>
                    <a:lnTo>
                      <a:pt x="666" y="92"/>
                    </a:lnTo>
                    <a:lnTo>
                      <a:pt x="682" y="116"/>
                    </a:lnTo>
                    <a:lnTo>
                      <a:pt x="662" y="142"/>
                    </a:lnTo>
                    <a:lnTo>
                      <a:pt x="626" y="160"/>
                    </a:lnTo>
                    <a:lnTo>
                      <a:pt x="556" y="168"/>
                    </a:lnTo>
                    <a:lnTo>
                      <a:pt x="520" y="188"/>
                    </a:lnTo>
                    <a:lnTo>
                      <a:pt x="520" y="196"/>
                    </a:lnTo>
                    <a:lnTo>
                      <a:pt x="520" y="206"/>
                    </a:lnTo>
                    <a:lnTo>
                      <a:pt x="576" y="176"/>
                    </a:lnTo>
                    <a:lnTo>
                      <a:pt x="620" y="174"/>
                    </a:lnTo>
                    <a:lnTo>
                      <a:pt x="626" y="180"/>
                    </a:lnTo>
                    <a:lnTo>
                      <a:pt x="626" y="192"/>
                    </a:lnTo>
                    <a:lnTo>
                      <a:pt x="600" y="218"/>
                    </a:lnTo>
                    <a:lnTo>
                      <a:pt x="598" y="224"/>
                    </a:lnTo>
                    <a:lnTo>
                      <a:pt x="606" y="228"/>
                    </a:lnTo>
                    <a:lnTo>
                      <a:pt x="644" y="200"/>
                    </a:lnTo>
                    <a:lnTo>
                      <a:pt x="648" y="198"/>
                    </a:lnTo>
                    <a:lnTo>
                      <a:pt x="644" y="182"/>
                    </a:lnTo>
                    <a:lnTo>
                      <a:pt x="648" y="174"/>
                    </a:lnTo>
                    <a:lnTo>
                      <a:pt x="670" y="168"/>
                    </a:lnTo>
                    <a:lnTo>
                      <a:pt x="676" y="190"/>
                    </a:lnTo>
                    <a:lnTo>
                      <a:pt x="674" y="220"/>
                    </a:lnTo>
                    <a:lnTo>
                      <a:pt x="668" y="236"/>
                    </a:lnTo>
                    <a:lnTo>
                      <a:pt x="666" y="240"/>
                    </a:lnTo>
                    <a:lnTo>
                      <a:pt x="642" y="310"/>
                    </a:lnTo>
                    <a:lnTo>
                      <a:pt x="656" y="288"/>
                    </a:lnTo>
                    <a:lnTo>
                      <a:pt x="660" y="278"/>
                    </a:lnTo>
                    <a:lnTo>
                      <a:pt x="658" y="274"/>
                    </a:lnTo>
                    <a:lnTo>
                      <a:pt x="666" y="268"/>
                    </a:lnTo>
                    <a:lnTo>
                      <a:pt x="692" y="218"/>
                    </a:lnTo>
                    <a:lnTo>
                      <a:pt x="704" y="206"/>
                    </a:lnTo>
                    <a:lnTo>
                      <a:pt x="704" y="226"/>
                    </a:lnTo>
                    <a:lnTo>
                      <a:pt x="712" y="216"/>
                    </a:lnTo>
                    <a:lnTo>
                      <a:pt x="732" y="222"/>
                    </a:lnTo>
                    <a:lnTo>
                      <a:pt x="732" y="214"/>
                    </a:lnTo>
                    <a:lnTo>
                      <a:pt x="738" y="212"/>
                    </a:lnTo>
                    <a:lnTo>
                      <a:pt x="734" y="200"/>
                    </a:lnTo>
                    <a:lnTo>
                      <a:pt x="740" y="200"/>
                    </a:lnTo>
                    <a:lnTo>
                      <a:pt x="740" y="188"/>
                    </a:lnTo>
                    <a:lnTo>
                      <a:pt x="774" y="182"/>
                    </a:lnTo>
                    <a:lnTo>
                      <a:pt x="804" y="196"/>
                    </a:lnTo>
                    <a:lnTo>
                      <a:pt x="812" y="212"/>
                    </a:lnTo>
                    <a:lnTo>
                      <a:pt x="788" y="254"/>
                    </a:lnTo>
                    <a:lnTo>
                      <a:pt x="774" y="256"/>
                    </a:lnTo>
                    <a:lnTo>
                      <a:pt x="780" y="270"/>
                    </a:lnTo>
                    <a:lnTo>
                      <a:pt x="776" y="276"/>
                    </a:lnTo>
                    <a:lnTo>
                      <a:pt x="758" y="288"/>
                    </a:lnTo>
                    <a:lnTo>
                      <a:pt x="736" y="282"/>
                    </a:lnTo>
                    <a:lnTo>
                      <a:pt x="728" y="294"/>
                    </a:lnTo>
                    <a:lnTo>
                      <a:pt x="708" y="290"/>
                    </a:lnTo>
                    <a:lnTo>
                      <a:pt x="688" y="300"/>
                    </a:lnTo>
                    <a:lnTo>
                      <a:pt x="698" y="306"/>
                    </a:lnTo>
                    <a:lnTo>
                      <a:pt x="708" y="294"/>
                    </a:lnTo>
                    <a:lnTo>
                      <a:pt x="758" y="302"/>
                    </a:lnTo>
                    <a:lnTo>
                      <a:pt x="748" y="326"/>
                    </a:lnTo>
                    <a:lnTo>
                      <a:pt x="710" y="322"/>
                    </a:lnTo>
                    <a:lnTo>
                      <a:pt x="704" y="338"/>
                    </a:lnTo>
                    <a:lnTo>
                      <a:pt x="700" y="356"/>
                    </a:lnTo>
                    <a:lnTo>
                      <a:pt x="706" y="362"/>
                    </a:lnTo>
                    <a:lnTo>
                      <a:pt x="708" y="358"/>
                    </a:lnTo>
                    <a:lnTo>
                      <a:pt x="708" y="350"/>
                    </a:lnTo>
                    <a:lnTo>
                      <a:pt x="716" y="342"/>
                    </a:lnTo>
                    <a:lnTo>
                      <a:pt x="736" y="334"/>
                    </a:lnTo>
                    <a:lnTo>
                      <a:pt x="742" y="342"/>
                    </a:lnTo>
                    <a:lnTo>
                      <a:pt x="734" y="362"/>
                    </a:lnTo>
                    <a:lnTo>
                      <a:pt x="720" y="362"/>
                    </a:lnTo>
                    <a:lnTo>
                      <a:pt x="714" y="370"/>
                    </a:lnTo>
                    <a:lnTo>
                      <a:pt x="710" y="408"/>
                    </a:lnTo>
                    <a:lnTo>
                      <a:pt x="714" y="396"/>
                    </a:lnTo>
                    <a:lnTo>
                      <a:pt x="722" y="396"/>
                    </a:lnTo>
                    <a:lnTo>
                      <a:pt x="718" y="404"/>
                    </a:lnTo>
                    <a:lnTo>
                      <a:pt x="716" y="400"/>
                    </a:lnTo>
                    <a:lnTo>
                      <a:pt x="714" y="410"/>
                    </a:lnTo>
                    <a:lnTo>
                      <a:pt x="710" y="410"/>
                    </a:lnTo>
                    <a:lnTo>
                      <a:pt x="710" y="426"/>
                    </a:lnTo>
                    <a:lnTo>
                      <a:pt x="694" y="434"/>
                    </a:lnTo>
                    <a:lnTo>
                      <a:pt x="694" y="442"/>
                    </a:lnTo>
                    <a:lnTo>
                      <a:pt x="696" y="444"/>
                    </a:lnTo>
                    <a:lnTo>
                      <a:pt x="692" y="460"/>
                    </a:lnTo>
                    <a:lnTo>
                      <a:pt x="690" y="474"/>
                    </a:lnTo>
                    <a:lnTo>
                      <a:pt x="692" y="478"/>
                    </a:lnTo>
                    <a:lnTo>
                      <a:pt x="686" y="490"/>
                    </a:lnTo>
                    <a:lnTo>
                      <a:pt x="686" y="496"/>
                    </a:lnTo>
                    <a:lnTo>
                      <a:pt x="684" y="502"/>
                    </a:lnTo>
                    <a:lnTo>
                      <a:pt x="690" y="506"/>
                    </a:lnTo>
                    <a:lnTo>
                      <a:pt x="698" y="486"/>
                    </a:lnTo>
                    <a:lnTo>
                      <a:pt x="720" y="502"/>
                    </a:lnTo>
                    <a:lnTo>
                      <a:pt x="722" y="510"/>
                    </a:lnTo>
                    <a:lnTo>
                      <a:pt x="718" y="512"/>
                    </a:lnTo>
                    <a:lnTo>
                      <a:pt x="700" y="502"/>
                    </a:lnTo>
                    <a:lnTo>
                      <a:pt x="698" y="506"/>
                    </a:lnTo>
                    <a:lnTo>
                      <a:pt x="706" y="514"/>
                    </a:lnTo>
                    <a:lnTo>
                      <a:pt x="700" y="516"/>
                    </a:lnTo>
                    <a:lnTo>
                      <a:pt x="706" y="522"/>
                    </a:lnTo>
                    <a:lnTo>
                      <a:pt x="712" y="524"/>
                    </a:lnTo>
                    <a:lnTo>
                      <a:pt x="720" y="534"/>
                    </a:lnTo>
                    <a:lnTo>
                      <a:pt x="724" y="524"/>
                    </a:lnTo>
                    <a:lnTo>
                      <a:pt x="732" y="528"/>
                    </a:lnTo>
                    <a:lnTo>
                      <a:pt x="734" y="548"/>
                    </a:lnTo>
                    <a:lnTo>
                      <a:pt x="730" y="560"/>
                    </a:lnTo>
                    <a:lnTo>
                      <a:pt x="698" y="552"/>
                    </a:lnTo>
                    <a:lnTo>
                      <a:pt x="698" y="558"/>
                    </a:lnTo>
                    <a:lnTo>
                      <a:pt x="686" y="568"/>
                    </a:lnTo>
                    <a:lnTo>
                      <a:pt x="680" y="558"/>
                    </a:lnTo>
                    <a:lnTo>
                      <a:pt x="672" y="566"/>
                    </a:lnTo>
                    <a:lnTo>
                      <a:pt x="676" y="574"/>
                    </a:lnTo>
                    <a:lnTo>
                      <a:pt x="678" y="572"/>
                    </a:lnTo>
                    <a:lnTo>
                      <a:pt x="684" y="580"/>
                    </a:lnTo>
                    <a:lnTo>
                      <a:pt x="686" y="582"/>
                    </a:lnTo>
                    <a:lnTo>
                      <a:pt x="686" y="592"/>
                    </a:lnTo>
                    <a:lnTo>
                      <a:pt x="700" y="596"/>
                    </a:lnTo>
                    <a:lnTo>
                      <a:pt x="694" y="588"/>
                    </a:lnTo>
                    <a:lnTo>
                      <a:pt x="710" y="592"/>
                    </a:lnTo>
                    <a:lnTo>
                      <a:pt x="712" y="600"/>
                    </a:lnTo>
                    <a:lnTo>
                      <a:pt x="694" y="606"/>
                    </a:lnTo>
                    <a:lnTo>
                      <a:pt x="708" y="610"/>
                    </a:lnTo>
                    <a:lnTo>
                      <a:pt x="714" y="620"/>
                    </a:lnTo>
                    <a:lnTo>
                      <a:pt x="716" y="644"/>
                    </a:lnTo>
                    <a:lnTo>
                      <a:pt x="714" y="650"/>
                    </a:lnTo>
                    <a:lnTo>
                      <a:pt x="708" y="650"/>
                    </a:lnTo>
                    <a:lnTo>
                      <a:pt x="706" y="640"/>
                    </a:lnTo>
                    <a:lnTo>
                      <a:pt x="688" y="634"/>
                    </a:lnTo>
                    <a:lnTo>
                      <a:pt x="680" y="634"/>
                    </a:lnTo>
                    <a:lnTo>
                      <a:pt x="700" y="648"/>
                    </a:lnTo>
                    <a:lnTo>
                      <a:pt x="700" y="652"/>
                    </a:lnTo>
                    <a:lnTo>
                      <a:pt x="698" y="658"/>
                    </a:lnTo>
                    <a:lnTo>
                      <a:pt x="698" y="674"/>
                    </a:lnTo>
                    <a:lnTo>
                      <a:pt x="716" y="676"/>
                    </a:lnTo>
                    <a:lnTo>
                      <a:pt x="720" y="688"/>
                    </a:lnTo>
                    <a:lnTo>
                      <a:pt x="714" y="696"/>
                    </a:lnTo>
                    <a:lnTo>
                      <a:pt x="708" y="696"/>
                    </a:lnTo>
                    <a:lnTo>
                      <a:pt x="700" y="686"/>
                    </a:lnTo>
                    <a:lnTo>
                      <a:pt x="680" y="682"/>
                    </a:lnTo>
                    <a:lnTo>
                      <a:pt x="682" y="690"/>
                    </a:lnTo>
                    <a:lnTo>
                      <a:pt x="680" y="694"/>
                    </a:lnTo>
                    <a:lnTo>
                      <a:pt x="676" y="706"/>
                    </a:lnTo>
                    <a:lnTo>
                      <a:pt x="686" y="706"/>
                    </a:lnTo>
                    <a:lnTo>
                      <a:pt x="704" y="716"/>
                    </a:lnTo>
                    <a:lnTo>
                      <a:pt x="702" y="722"/>
                    </a:lnTo>
                    <a:lnTo>
                      <a:pt x="702" y="732"/>
                    </a:lnTo>
                    <a:lnTo>
                      <a:pt x="690" y="732"/>
                    </a:lnTo>
                    <a:lnTo>
                      <a:pt x="676" y="744"/>
                    </a:lnTo>
                    <a:lnTo>
                      <a:pt x="658" y="732"/>
                    </a:lnTo>
                    <a:lnTo>
                      <a:pt x="652" y="718"/>
                    </a:lnTo>
                    <a:lnTo>
                      <a:pt x="650" y="720"/>
                    </a:lnTo>
                    <a:lnTo>
                      <a:pt x="648" y="730"/>
                    </a:lnTo>
                    <a:lnTo>
                      <a:pt x="642" y="726"/>
                    </a:lnTo>
                    <a:lnTo>
                      <a:pt x="644" y="732"/>
                    </a:lnTo>
                    <a:lnTo>
                      <a:pt x="640" y="732"/>
                    </a:lnTo>
                    <a:lnTo>
                      <a:pt x="630" y="744"/>
                    </a:lnTo>
                    <a:lnTo>
                      <a:pt x="622" y="744"/>
                    </a:lnTo>
                    <a:lnTo>
                      <a:pt x="614" y="748"/>
                    </a:lnTo>
                    <a:lnTo>
                      <a:pt x="618" y="750"/>
                    </a:lnTo>
                    <a:lnTo>
                      <a:pt x="626" y="746"/>
                    </a:lnTo>
                    <a:lnTo>
                      <a:pt x="632" y="752"/>
                    </a:lnTo>
                    <a:lnTo>
                      <a:pt x="642" y="754"/>
                    </a:lnTo>
                    <a:lnTo>
                      <a:pt x="630" y="764"/>
                    </a:lnTo>
                    <a:lnTo>
                      <a:pt x="618" y="764"/>
                    </a:lnTo>
                    <a:lnTo>
                      <a:pt x="618" y="770"/>
                    </a:lnTo>
                    <a:lnTo>
                      <a:pt x="622" y="768"/>
                    </a:lnTo>
                    <a:lnTo>
                      <a:pt x="622" y="772"/>
                    </a:lnTo>
                    <a:lnTo>
                      <a:pt x="636" y="764"/>
                    </a:lnTo>
                    <a:lnTo>
                      <a:pt x="644" y="770"/>
                    </a:lnTo>
                    <a:lnTo>
                      <a:pt x="644" y="778"/>
                    </a:lnTo>
                    <a:lnTo>
                      <a:pt x="634" y="780"/>
                    </a:lnTo>
                    <a:lnTo>
                      <a:pt x="636" y="784"/>
                    </a:lnTo>
                    <a:lnTo>
                      <a:pt x="634" y="796"/>
                    </a:lnTo>
                    <a:lnTo>
                      <a:pt x="640" y="784"/>
                    </a:lnTo>
                    <a:lnTo>
                      <a:pt x="646" y="782"/>
                    </a:lnTo>
                    <a:lnTo>
                      <a:pt x="658" y="794"/>
                    </a:lnTo>
                    <a:lnTo>
                      <a:pt x="674" y="804"/>
                    </a:lnTo>
                    <a:lnTo>
                      <a:pt x="676" y="810"/>
                    </a:lnTo>
                    <a:lnTo>
                      <a:pt x="680" y="812"/>
                    </a:lnTo>
                    <a:lnTo>
                      <a:pt x="674" y="822"/>
                    </a:lnTo>
                    <a:lnTo>
                      <a:pt x="674" y="830"/>
                    </a:lnTo>
                    <a:lnTo>
                      <a:pt x="678" y="824"/>
                    </a:lnTo>
                    <a:lnTo>
                      <a:pt x="684" y="822"/>
                    </a:lnTo>
                    <a:lnTo>
                      <a:pt x="684" y="838"/>
                    </a:lnTo>
                    <a:lnTo>
                      <a:pt x="680" y="840"/>
                    </a:lnTo>
                    <a:lnTo>
                      <a:pt x="684" y="842"/>
                    </a:lnTo>
                    <a:lnTo>
                      <a:pt x="684" y="848"/>
                    </a:lnTo>
                    <a:lnTo>
                      <a:pt x="684" y="850"/>
                    </a:lnTo>
                    <a:lnTo>
                      <a:pt x="684" y="858"/>
                    </a:lnTo>
                    <a:lnTo>
                      <a:pt x="688" y="858"/>
                    </a:lnTo>
                    <a:lnTo>
                      <a:pt x="686" y="864"/>
                    </a:lnTo>
                    <a:lnTo>
                      <a:pt x="678" y="862"/>
                    </a:lnTo>
                    <a:lnTo>
                      <a:pt x="676" y="850"/>
                    </a:lnTo>
                    <a:lnTo>
                      <a:pt x="674" y="850"/>
                    </a:lnTo>
                    <a:lnTo>
                      <a:pt x="674" y="864"/>
                    </a:lnTo>
                    <a:lnTo>
                      <a:pt x="662" y="862"/>
                    </a:lnTo>
                    <a:lnTo>
                      <a:pt x="654" y="852"/>
                    </a:lnTo>
                    <a:lnTo>
                      <a:pt x="652" y="838"/>
                    </a:lnTo>
                    <a:lnTo>
                      <a:pt x="644" y="828"/>
                    </a:lnTo>
                    <a:lnTo>
                      <a:pt x="640" y="828"/>
                    </a:lnTo>
                    <a:lnTo>
                      <a:pt x="624" y="816"/>
                    </a:lnTo>
                    <a:lnTo>
                      <a:pt x="616" y="818"/>
                    </a:lnTo>
                    <a:lnTo>
                      <a:pt x="606" y="808"/>
                    </a:lnTo>
                    <a:lnTo>
                      <a:pt x="608" y="814"/>
                    </a:lnTo>
                    <a:lnTo>
                      <a:pt x="604" y="816"/>
                    </a:lnTo>
                    <a:lnTo>
                      <a:pt x="612" y="818"/>
                    </a:lnTo>
                    <a:lnTo>
                      <a:pt x="610" y="822"/>
                    </a:lnTo>
                    <a:lnTo>
                      <a:pt x="630" y="822"/>
                    </a:lnTo>
                    <a:lnTo>
                      <a:pt x="634" y="826"/>
                    </a:lnTo>
                    <a:lnTo>
                      <a:pt x="634" y="832"/>
                    </a:lnTo>
                    <a:lnTo>
                      <a:pt x="630" y="830"/>
                    </a:lnTo>
                    <a:lnTo>
                      <a:pt x="632" y="834"/>
                    </a:lnTo>
                    <a:lnTo>
                      <a:pt x="620" y="844"/>
                    </a:lnTo>
                    <a:lnTo>
                      <a:pt x="610" y="844"/>
                    </a:lnTo>
                    <a:lnTo>
                      <a:pt x="606" y="840"/>
                    </a:lnTo>
                    <a:lnTo>
                      <a:pt x="606" y="844"/>
                    </a:lnTo>
                    <a:lnTo>
                      <a:pt x="598" y="844"/>
                    </a:lnTo>
                    <a:lnTo>
                      <a:pt x="598" y="846"/>
                    </a:lnTo>
                    <a:lnTo>
                      <a:pt x="600" y="850"/>
                    </a:lnTo>
                    <a:lnTo>
                      <a:pt x="598" y="856"/>
                    </a:lnTo>
                    <a:lnTo>
                      <a:pt x="588" y="864"/>
                    </a:lnTo>
                    <a:lnTo>
                      <a:pt x="600" y="868"/>
                    </a:lnTo>
                    <a:lnTo>
                      <a:pt x="620" y="866"/>
                    </a:lnTo>
                    <a:lnTo>
                      <a:pt x="622" y="868"/>
                    </a:lnTo>
                    <a:lnTo>
                      <a:pt x="594" y="880"/>
                    </a:lnTo>
                    <a:lnTo>
                      <a:pt x="602" y="882"/>
                    </a:lnTo>
                    <a:lnTo>
                      <a:pt x="610" y="882"/>
                    </a:lnTo>
                    <a:lnTo>
                      <a:pt x="612" y="874"/>
                    </a:lnTo>
                    <a:lnTo>
                      <a:pt x="622" y="874"/>
                    </a:lnTo>
                    <a:lnTo>
                      <a:pt x="636" y="866"/>
                    </a:lnTo>
                    <a:lnTo>
                      <a:pt x="658" y="878"/>
                    </a:lnTo>
                    <a:lnTo>
                      <a:pt x="680" y="876"/>
                    </a:lnTo>
                    <a:lnTo>
                      <a:pt x="676" y="884"/>
                    </a:lnTo>
                    <a:lnTo>
                      <a:pt x="666" y="884"/>
                    </a:lnTo>
                    <a:lnTo>
                      <a:pt x="666" y="886"/>
                    </a:lnTo>
                    <a:lnTo>
                      <a:pt x="664" y="888"/>
                    </a:lnTo>
                    <a:lnTo>
                      <a:pt x="656" y="892"/>
                    </a:lnTo>
                    <a:lnTo>
                      <a:pt x="660" y="896"/>
                    </a:lnTo>
                    <a:lnTo>
                      <a:pt x="658" y="900"/>
                    </a:lnTo>
                    <a:lnTo>
                      <a:pt x="650" y="898"/>
                    </a:lnTo>
                    <a:lnTo>
                      <a:pt x="654" y="904"/>
                    </a:lnTo>
                    <a:lnTo>
                      <a:pt x="650" y="902"/>
                    </a:lnTo>
                    <a:lnTo>
                      <a:pt x="644" y="912"/>
                    </a:lnTo>
                    <a:lnTo>
                      <a:pt x="640" y="912"/>
                    </a:lnTo>
                    <a:lnTo>
                      <a:pt x="640" y="916"/>
                    </a:lnTo>
                    <a:lnTo>
                      <a:pt x="632" y="916"/>
                    </a:lnTo>
                    <a:lnTo>
                      <a:pt x="636" y="922"/>
                    </a:lnTo>
                    <a:lnTo>
                      <a:pt x="624" y="928"/>
                    </a:lnTo>
                    <a:lnTo>
                      <a:pt x="624" y="932"/>
                    </a:lnTo>
                    <a:lnTo>
                      <a:pt x="616" y="932"/>
                    </a:lnTo>
                    <a:lnTo>
                      <a:pt x="614" y="936"/>
                    </a:lnTo>
                    <a:lnTo>
                      <a:pt x="604" y="940"/>
                    </a:lnTo>
                    <a:lnTo>
                      <a:pt x="602" y="936"/>
                    </a:lnTo>
                    <a:lnTo>
                      <a:pt x="582" y="948"/>
                    </a:lnTo>
                    <a:lnTo>
                      <a:pt x="576" y="942"/>
                    </a:lnTo>
                    <a:lnTo>
                      <a:pt x="574" y="944"/>
                    </a:lnTo>
                    <a:lnTo>
                      <a:pt x="574" y="948"/>
                    </a:lnTo>
                    <a:lnTo>
                      <a:pt x="572" y="948"/>
                    </a:lnTo>
                    <a:lnTo>
                      <a:pt x="574" y="950"/>
                    </a:lnTo>
                    <a:lnTo>
                      <a:pt x="572" y="952"/>
                    </a:lnTo>
                    <a:lnTo>
                      <a:pt x="570" y="948"/>
                    </a:lnTo>
                    <a:lnTo>
                      <a:pt x="564" y="946"/>
                    </a:lnTo>
                    <a:lnTo>
                      <a:pt x="568" y="954"/>
                    </a:lnTo>
                    <a:lnTo>
                      <a:pt x="560" y="950"/>
                    </a:lnTo>
                    <a:lnTo>
                      <a:pt x="560" y="952"/>
                    </a:lnTo>
                    <a:lnTo>
                      <a:pt x="562" y="954"/>
                    </a:lnTo>
                    <a:lnTo>
                      <a:pt x="552" y="954"/>
                    </a:lnTo>
                    <a:lnTo>
                      <a:pt x="550" y="948"/>
                    </a:lnTo>
                    <a:lnTo>
                      <a:pt x="552" y="948"/>
                    </a:lnTo>
                    <a:lnTo>
                      <a:pt x="548" y="946"/>
                    </a:lnTo>
                    <a:lnTo>
                      <a:pt x="544" y="938"/>
                    </a:lnTo>
                    <a:lnTo>
                      <a:pt x="544" y="942"/>
                    </a:lnTo>
                    <a:lnTo>
                      <a:pt x="542" y="936"/>
                    </a:lnTo>
                    <a:lnTo>
                      <a:pt x="540" y="934"/>
                    </a:lnTo>
                    <a:lnTo>
                      <a:pt x="540" y="936"/>
                    </a:lnTo>
                    <a:lnTo>
                      <a:pt x="538" y="938"/>
                    </a:lnTo>
                    <a:lnTo>
                      <a:pt x="544" y="948"/>
                    </a:lnTo>
                    <a:lnTo>
                      <a:pt x="542" y="948"/>
                    </a:lnTo>
                    <a:lnTo>
                      <a:pt x="548" y="954"/>
                    </a:lnTo>
                    <a:lnTo>
                      <a:pt x="546" y="954"/>
                    </a:lnTo>
                    <a:lnTo>
                      <a:pt x="544" y="960"/>
                    </a:lnTo>
                    <a:lnTo>
                      <a:pt x="542" y="960"/>
                    </a:lnTo>
                    <a:lnTo>
                      <a:pt x="536" y="966"/>
                    </a:lnTo>
                    <a:lnTo>
                      <a:pt x="532" y="966"/>
                    </a:lnTo>
                    <a:lnTo>
                      <a:pt x="532" y="972"/>
                    </a:lnTo>
                    <a:lnTo>
                      <a:pt x="530" y="972"/>
                    </a:lnTo>
                    <a:lnTo>
                      <a:pt x="528" y="978"/>
                    </a:lnTo>
                    <a:lnTo>
                      <a:pt x="526" y="978"/>
                    </a:lnTo>
                    <a:lnTo>
                      <a:pt x="528" y="982"/>
                    </a:lnTo>
                    <a:lnTo>
                      <a:pt x="526" y="988"/>
                    </a:lnTo>
                    <a:lnTo>
                      <a:pt x="522" y="994"/>
                    </a:lnTo>
                    <a:lnTo>
                      <a:pt x="522" y="998"/>
                    </a:lnTo>
                    <a:lnTo>
                      <a:pt x="520" y="996"/>
                    </a:lnTo>
                    <a:lnTo>
                      <a:pt x="518" y="1004"/>
                    </a:lnTo>
                    <a:lnTo>
                      <a:pt x="516" y="1000"/>
                    </a:lnTo>
                    <a:lnTo>
                      <a:pt x="512" y="1012"/>
                    </a:lnTo>
                    <a:lnTo>
                      <a:pt x="508" y="1014"/>
                    </a:lnTo>
                    <a:lnTo>
                      <a:pt x="506" y="1010"/>
                    </a:lnTo>
                    <a:lnTo>
                      <a:pt x="504" y="1014"/>
                    </a:lnTo>
                    <a:lnTo>
                      <a:pt x="506" y="1016"/>
                    </a:lnTo>
                    <a:lnTo>
                      <a:pt x="504" y="1016"/>
                    </a:lnTo>
                    <a:lnTo>
                      <a:pt x="496" y="1010"/>
                    </a:lnTo>
                    <a:lnTo>
                      <a:pt x="496" y="1012"/>
                    </a:lnTo>
                    <a:lnTo>
                      <a:pt x="500" y="1018"/>
                    </a:lnTo>
                    <a:lnTo>
                      <a:pt x="494" y="1028"/>
                    </a:lnTo>
                    <a:lnTo>
                      <a:pt x="490" y="1026"/>
                    </a:lnTo>
                    <a:lnTo>
                      <a:pt x="490" y="1022"/>
                    </a:lnTo>
                    <a:lnTo>
                      <a:pt x="488" y="1024"/>
                    </a:lnTo>
                    <a:lnTo>
                      <a:pt x="486" y="1030"/>
                    </a:lnTo>
                    <a:lnTo>
                      <a:pt x="478" y="1022"/>
                    </a:lnTo>
                    <a:lnTo>
                      <a:pt x="478" y="1028"/>
                    </a:lnTo>
                    <a:lnTo>
                      <a:pt x="476" y="1026"/>
                    </a:lnTo>
                    <a:lnTo>
                      <a:pt x="478" y="1030"/>
                    </a:lnTo>
                    <a:lnTo>
                      <a:pt x="470" y="1024"/>
                    </a:lnTo>
                    <a:lnTo>
                      <a:pt x="480" y="1014"/>
                    </a:lnTo>
                    <a:lnTo>
                      <a:pt x="472" y="1014"/>
                    </a:lnTo>
                    <a:lnTo>
                      <a:pt x="470" y="1010"/>
                    </a:lnTo>
                    <a:lnTo>
                      <a:pt x="468" y="1014"/>
                    </a:lnTo>
                    <a:lnTo>
                      <a:pt x="466" y="1012"/>
                    </a:lnTo>
                    <a:lnTo>
                      <a:pt x="470" y="1016"/>
                    </a:lnTo>
                    <a:lnTo>
                      <a:pt x="466" y="1022"/>
                    </a:lnTo>
                    <a:lnTo>
                      <a:pt x="468" y="1024"/>
                    </a:lnTo>
                    <a:lnTo>
                      <a:pt x="468" y="1026"/>
                    </a:lnTo>
                    <a:lnTo>
                      <a:pt x="462" y="1024"/>
                    </a:lnTo>
                    <a:lnTo>
                      <a:pt x="462" y="1028"/>
                    </a:lnTo>
                    <a:lnTo>
                      <a:pt x="466" y="1032"/>
                    </a:lnTo>
                    <a:lnTo>
                      <a:pt x="464" y="1036"/>
                    </a:lnTo>
                    <a:lnTo>
                      <a:pt x="458" y="1036"/>
                    </a:lnTo>
                    <a:lnTo>
                      <a:pt x="460" y="1038"/>
                    </a:lnTo>
                    <a:lnTo>
                      <a:pt x="454" y="1038"/>
                    </a:lnTo>
                    <a:lnTo>
                      <a:pt x="450" y="1034"/>
                    </a:lnTo>
                    <a:lnTo>
                      <a:pt x="448" y="1038"/>
                    </a:lnTo>
                    <a:lnTo>
                      <a:pt x="444" y="1036"/>
                    </a:lnTo>
                    <a:lnTo>
                      <a:pt x="442" y="1040"/>
                    </a:lnTo>
                    <a:lnTo>
                      <a:pt x="438" y="1040"/>
                    </a:lnTo>
                    <a:lnTo>
                      <a:pt x="442" y="1044"/>
                    </a:lnTo>
                    <a:lnTo>
                      <a:pt x="444" y="1048"/>
                    </a:lnTo>
                    <a:lnTo>
                      <a:pt x="438" y="1056"/>
                    </a:lnTo>
                    <a:lnTo>
                      <a:pt x="426" y="1054"/>
                    </a:lnTo>
                    <a:lnTo>
                      <a:pt x="424" y="1060"/>
                    </a:lnTo>
                    <a:lnTo>
                      <a:pt x="426" y="1058"/>
                    </a:lnTo>
                    <a:lnTo>
                      <a:pt x="432" y="1068"/>
                    </a:lnTo>
                    <a:lnTo>
                      <a:pt x="432" y="1074"/>
                    </a:lnTo>
                    <a:lnTo>
                      <a:pt x="436" y="1076"/>
                    </a:lnTo>
                    <a:lnTo>
                      <a:pt x="422" y="1078"/>
                    </a:lnTo>
                    <a:lnTo>
                      <a:pt x="422" y="1082"/>
                    </a:lnTo>
                    <a:lnTo>
                      <a:pt x="432" y="1082"/>
                    </a:lnTo>
                    <a:lnTo>
                      <a:pt x="432" y="1086"/>
                    </a:lnTo>
                    <a:lnTo>
                      <a:pt x="430" y="1088"/>
                    </a:lnTo>
                    <a:lnTo>
                      <a:pt x="434" y="1096"/>
                    </a:lnTo>
                    <a:lnTo>
                      <a:pt x="422" y="1094"/>
                    </a:lnTo>
                    <a:lnTo>
                      <a:pt x="430" y="1098"/>
                    </a:lnTo>
                    <a:lnTo>
                      <a:pt x="432" y="1102"/>
                    </a:lnTo>
                    <a:lnTo>
                      <a:pt x="430" y="1106"/>
                    </a:lnTo>
                    <a:lnTo>
                      <a:pt x="426" y="1106"/>
                    </a:lnTo>
                    <a:lnTo>
                      <a:pt x="426" y="1108"/>
                    </a:lnTo>
                    <a:lnTo>
                      <a:pt x="424" y="1108"/>
                    </a:lnTo>
                    <a:lnTo>
                      <a:pt x="426" y="1110"/>
                    </a:lnTo>
                    <a:lnTo>
                      <a:pt x="420" y="1108"/>
                    </a:lnTo>
                    <a:lnTo>
                      <a:pt x="422" y="1110"/>
                    </a:lnTo>
                    <a:lnTo>
                      <a:pt x="418" y="1112"/>
                    </a:lnTo>
                    <a:lnTo>
                      <a:pt x="420" y="1114"/>
                    </a:lnTo>
                    <a:lnTo>
                      <a:pt x="422" y="1116"/>
                    </a:lnTo>
                    <a:lnTo>
                      <a:pt x="412" y="1114"/>
                    </a:lnTo>
                    <a:lnTo>
                      <a:pt x="418" y="1118"/>
                    </a:lnTo>
                    <a:lnTo>
                      <a:pt x="418" y="111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2" name="Freeform 564">
                <a:extLst>
                  <a:ext uri="{FF2B5EF4-FFF2-40B4-BE49-F238E27FC236}">
                    <a16:creationId xmlns="" xmlns:a16="http://schemas.microsoft.com/office/drawing/2014/main" id="{78C6EC2D-6E39-4F89-A498-238089BEF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714" y="2874964"/>
                <a:ext cx="6350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3" name="Freeform 565">
                <a:extLst>
                  <a:ext uri="{FF2B5EF4-FFF2-40B4-BE49-F238E27FC236}">
                    <a16:creationId xmlns="" xmlns:a16="http://schemas.microsoft.com/office/drawing/2014/main" id="{105F16C5-8CFC-4F8D-BA57-0EAEB4DF0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714" y="2868614"/>
                <a:ext cx="15875" cy="317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4" name="Freeform 566">
                <a:extLst>
                  <a:ext uri="{FF2B5EF4-FFF2-40B4-BE49-F238E27FC236}">
                    <a16:creationId xmlns="" xmlns:a16="http://schemas.microsoft.com/office/drawing/2014/main" id="{4B1E222D-5B09-415E-8573-E84B1D3DA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764" y="2770187"/>
                <a:ext cx="9525" cy="158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5" name="Freeform 567">
                <a:extLst>
                  <a:ext uri="{FF2B5EF4-FFF2-40B4-BE49-F238E27FC236}">
                    <a16:creationId xmlns="" xmlns:a16="http://schemas.microsoft.com/office/drawing/2014/main" id="{65E6D004-D510-4D0D-B94A-8A78EF739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90" y="2789238"/>
                <a:ext cx="3176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6" name="Freeform 568">
                <a:extLst>
                  <a:ext uri="{FF2B5EF4-FFF2-40B4-BE49-F238E27FC236}">
                    <a16:creationId xmlns="" xmlns:a16="http://schemas.microsoft.com/office/drawing/2014/main" id="{0CBDA071-7CA1-4F98-A094-282540C78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114" y="2801938"/>
                <a:ext cx="3176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7" name="Freeform 569">
                <a:extLst>
                  <a:ext uri="{FF2B5EF4-FFF2-40B4-BE49-F238E27FC236}">
                    <a16:creationId xmlns="" xmlns:a16="http://schemas.microsoft.com/office/drawing/2014/main" id="{BB4BEE34-6104-48A9-9EC7-CB0EE1E75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2" y="2379662"/>
                <a:ext cx="31750" cy="41276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12" y="10"/>
                  </a:cxn>
                  <a:cxn ang="0">
                    <a:pos x="10" y="8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6" y="6"/>
                  </a:cxn>
                  <a:cxn ang="0">
                    <a:pos x="20" y="6"/>
                  </a:cxn>
                  <a:cxn ang="0">
                    <a:pos x="20" y="12"/>
                  </a:cxn>
                  <a:cxn ang="0">
                    <a:pos x="8" y="26"/>
                  </a:cxn>
                  <a:cxn ang="0">
                    <a:pos x="4" y="24"/>
                  </a:cxn>
                  <a:cxn ang="0">
                    <a:pos x="6" y="22"/>
                  </a:cxn>
                  <a:cxn ang="0">
                    <a:pos x="4" y="20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4" y="14"/>
                  </a:cxn>
                </a:cxnLst>
                <a:rect l="0" t="0" r="r" b="b"/>
                <a:pathLst>
                  <a:path w="20" h="26">
                    <a:moveTo>
                      <a:pt x="4" y="14"/>
                    </a:moveTo>
                    <a:lnTo>
                      <a:pt x="6" y="12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6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8" name="Freeform 570">
                <a:extLst>
                  <a:ext uri="{FF2B5EF4-FFF2-40B4-BE49-F238E27FC236}">
                    <a16:creationId xmlns="" xmlns:a16="http://schemas.microsoft.com/office/drawing/2014/main" id="{616BBA15-E28E-46E1-8206-7164F6265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913" y="2405063"/>
                <a:ext cx="19051" cy="222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12" y="1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14">
                    <a:moveTo>
                      <a:pt x="0" y="2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12" y="1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9" name="Freeform 571">
                <a:extLst>
                  <a:ext uri="{FF2B5EF4-FFF2-40B4-BE49-F238E27FC236}">
                    <a16:creationId xmlns="" xmlns:a16="http://schemas.microsoft.com/office/drawing/2014/main" id="{5C5DF311-E991-421F-A3E8-368933A35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7" y="2039938"/>
                <a:ext cx="225426" cy="254000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28" y="36"/>
                  </a:cxn>
                  <a:cxn ang="0">
                    <a:pos x="24" y="46"/>
                  </a:cxn>
                  <a:cxn ang="0">
                    <a:pos x="14" y="70"/>
                  </a:cxn>
                  <a:cxn ang="0">
                    <a:pos x="18" y="78"/>
                  </a:cxn>
                  <a:cxn ang="0">
                    <a:pos x="10" y="80"/>
                  </a:cxn>
                  <a:cxn ang="0">
                    <a:pos x="12" y="88"/>
                  </a:cxn>
                  <a:cxn ang="0">
                    <a:pos x="10" y="92"/>
                  </a:cxn>
                  <a:cxn ang="0">
                    <a:pos x="12" y="94"/>
                  </a:cxn>
                  <a:cxn ang="0">
                    <a:pos x="10" y="100"/>
                  </a:cxn>
                  <a:cxn ang="0">
                    <a:pos x="6" y="102"/>
                  </a:cxn>
                  <a:cxn ang="0">
                    <a:pos x="4" y="106"/>
                  </a:cxn>
                  <a:cxn ang="0">
                    <a:pos x="8" y="110"/>
                  </a:cxn>
                  <a:cxn ang="0">
                    <a:pos x="2" y="110"/>
                  </a:cxn>
                  <a:cxn ang="0">
                    <a:pos x="4" y="114"/>
                  </a:cxn>
                  <a:cxn ang="0">
                    <a:pos x="2" y="116"/>
                  </a:cxn>
                  <a:cxn ang="0">
                    <a:pos x="4" y="118"/>
                  </a:cxn>
                  <a:cxn ang="0">
                    <a:pos x="0" y="122"/>
                  </a:cxn>
                  <a:cxn ang="0">
                    <a:pos x="10" y="124"/>
                  </a:cxn>
                  <a:cxn ang="0">
                    <a:pos x="16" y="130"/>
                  </a:cxn>
                  <a:cxn ang="0">
                    <a:pos x="18" y="128"/>
                  </a:cxn>
                  <a:cxn ang="0">
                    <a:pos x="24" y="132"/>
                  </a:cxn>
                  <a:cxn ang="0">
                    <a:pos x="36" y="160"/>
                  </a:cxn>
                  <a:cxn ang="0">
                    <a:pos x="56" y="142"/>
                  </a:cxn>
                  <a:cxn ang="0">
                    <a:pos x="60" y="146"/>
                  </a:cxn>
                  <a:cxn ang="0">
                    <a:pos x="70" y="140"/>
                  </a:cxn>
                  <a:cxn ang="0">
                    <a:pos x="74" y="132"/>
                  </a:cxn>
                  <a:cxn ang="0">
                    <a:pos x="72" y="122"/>
                  </a:cxn>
                  <a:cxn ang="0">
                    <a:pos x="76" y="110"/>
                  </a:cxn>
                  <a:cxn ang="0">
                    <a:pos x="88" y="106"/>
                  </a:cxn>
                  <a:cxn ang="0">
                    <a:pos x="90" y="94"/>
                  </a:cxn>
                  <a:cxn ang="0">
                    <a:pos x="92" y="90"/>
                  </a:cxn>
                  <a:cxn ang="0">
                    <a:pos x="142" y="54"/>
                  </a:cxn>
                  <a:cxn ang="0">
                    <a:pos x="142" y="50"/>
                  </a:cxn>
                  <a:cxn ang="0">
                    <a:pos x="112" y="16"/>
                  </a:cxn>
                  <a:cxn ang="0">
                    <a:pos x="96" y="18"/>
                  </a:cxn>
                  <a:cxn ang="0">
                    <a:pos x="92" y="22"/>
                  </a:cxn>
                  <a:cxn ang="0">
                    <a:pos x="94" y="24"/>
                  </a:cxn>
                  <a:cxn ang="0">
                    <a:pos x="92" y="28"/>
                  </a:cxn>
                  <a:cxn ang="0">
                    <a:pos x="90" y="30"/>
                  </a:cxn>
                  <a:cxn ang="0">
                    <a:pos x="90" y="18"/>
                  </a:cxn>
                  <a:cxn ang="0">
                    <a:pos x="88" y="18"/>
                  </a:cxn>
                  <a:cxn ang="0">
                    <a:pos x="82" y="28"/>
                  </a:cxn>
                  <a:cxn ang="0">
                    <a:pos x="82" y="22"/>
                  </a:cxn>
                  <a:cxn ang="0">
                    <a:pos x="84" y="18"/>
                  </a:cxn>
                  <a:cxn ang="0">
                    <a:pos x="60" y="0"/>
                  </a:cxn>
                  <a:cxn ang="0">
                    <a:pos x="38" y="4"/>
                  </a:cxn>
                  <a:cxn ang="0">
                    <a:pos x="38" y="12"/>
                  </a:cxn>
                  <a:cxn ang="0">
                    <a:pos x="36" y="4"/>
                  </a:cxn>
                  <a:cxn ang="0">
                    <a:pos x="16" y="10"/>
                  </a:cxn>
                  <a:cxn ang="0">
                    <a:pos x="22" y="18"/>
                  </a:cxn>
                  <a:cxn ang="0">
                    <a:pos x="20" y="22"/>
                  </a:cxn>
                  <a:cxn ang="0">
                    <a:pos x="22" y="28"/>
                  </a:cxn>
                  <a:cxn ang="0">
                    <a:pos x="22" y="28"/>
                  </a:cxn>
                </a:cxnLst>
                <a:rect l="0" t="0" r="r" b="b"/>
                <a:pathLst>
                  <a:path w="142" h="160">
                    <a:moveTo>
                      <a:pt x="22" y="28"/>
                    </a:moveTo>
                    <a:lnTo>
                      <a:pt x="28" y="36"/>
                    </a:lnTo>
                    <a:lnTo>
                      <a:pt x="24" y="46"/>
                    </a:lnTo>
                    <a:lnTo>
                      <a:pt x="14" y="70"/>
                    </a:lnTo>
                    <a:lnTo>
                      <a:pt x="18" y="78"/>
                    </a:lnTo>
                    <a:lnTo>
                      <a:pt x="10" y="80"/>
                    </a:lnTo>
                    <a:lnTo>
                      <a:pt x="12" y="88"/>
                    </a:lnTo>
                    <a:lnTo>
                      <a:pt x="10" y="92"/>
                    </a:lnTo>
                    <a:lnTo>
                      <a:pt x="12" y="94"/>
                    </a:lnTo>
                    <a:lnTo>
                      <a:pt x="10" y="100"/>
                    </a:lnTo>
                    <a:lnTo>
                      <a:pt x="6" y="102"/>
                    </a:lnTo>
                    <a:lnTo>
                      <a:pt x="4" y="106"/>
                    </a:lnTo>
                    <a:lnTo>
                      <a:pt x="8" y="110"/>
                    </a:lnTo>
                    <a:lnTo>
                      <a:pt x="2" y="110"/>
                    </a:lnTo>
                    <a:lnTo>
                      <a:pt x="4" y="114"/>
                    </a:lnTo>
                    <a:lnTo>
                      <a:pt x="2" y="116"/>
                    </a:lnTo>
                    <a:lnTo>
                      <a:pt x="4" y="118"/>
                    </a:lnTo>
                    <a:lnTo>
                      <a:pt x="0" y="122"/>
                    </a:lnTo>
                    <a:lnTo>
                      <a:pt x="10" y="124"/>
                    </a:lnTo>
                    <a:lnTo>
                      <a:pt x="16" y="130"/>
                    </a:lnTo>
                    <a:lnTo>
                      <a:pt x="18" y="128"/>
                    </a:lnTo>
                    <a:lnTo>
                      <a:pt x="24" y="132"/>
                    </a:lnTo>
                    <a:lnTo>
                      <a:pt x="36" y="160"/>
                    </a:lnTo>
                    <a:lnTo>
                      <a:pt x="56" y="142"/>
                    </a:lnTo>
                    <a:lnTo>
                      <a:pt x="60" y="146"/>
                    </a:lnTo>
                    <a:lnTo>
                      <a:pt x="70" y="140"/>
                    </a:lnTo>
                    <a:lnTo>
                      <a:pt x="74" y="132"/>
                    </a:lnTo>
                    <a:lnTo>
                      <a:pt x="72" y="122"/>
                    </a:lnTo>
                    <a:lnTo>
                      <a:pt x="76" y="110"/>
                    </a:lnTo>
                    <a:lnTo>
                      <a:pt x="88" y="106"/>
                    </a:lnTo>
                    <a:lnTo>
                      <a:pt x="90" y="94"/>
                    </a:lnTo>
                    <a:lnTo>
                      <a:pt x="92" y="90"/>
                    </a:lnTo>
                    <a:lnTo>
                      <a:pt x="142" y="54"/>
                    </a:lnTo>
                    <a:lnTo>
                      <a:pt x="142" y="50"/>
                    </a:lnTo>
                    <a:lnTo>
                      <a:pt x="112" y="16"/>
                    </a:lnTo>
                    <a:lnTo>
                      <a:pt x="96" y="18"/>
                    </a:lnTo>
                    <a:lnTo>
                      <a:pt x="92" y="22"/>
                    </a:lnTo>
                    <a:lnTo>
                      <a:pt x="94" y="24"/>
                    </a:lnTo>
                    <a:lnTo>
                      <a:pt x="92" y="28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2" y="28"/>
                    </a:lnTo>
                    <a:lnTo>
                      <a:pt x="82" y="22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38" y="4"/>
                    </a:lnTo>
                    <a:lnTo>
                      <a:pt x="38" y="12"/>
                    </a:lnTo>
                    <a:lnTo>
                      <a:pt x="36" y="4"/>
                    </a:lnTo>
                    <a:lnTo>
                      <a:pt x="16" y="10"/>
                    </a:lnTo>
                    <a:lnTo>
                      <a:pt x="22" y="18"/>
                    </a:lnTo>
                    <a:lnTo>
                      <a:pt x="20" y="22"/>
                    </a:lnTo>
                    <a:lnTo>
                      <a:pt x="22" y="28"/>
                    </a:lnTo>
                    <a:lnTo>
                      <a:pt x="22" y="2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0" name="Freeform 572">
                <a:extLst>
                  <a:ext uri="{FF2B5EF4-FFF2-40B4-BE49-F238E27FC236}">
                    <a16:creationId xmlns="" xmlns:a16="http://schemas.microsoft.com/office/drawing/2014/main" id="{ACAAD2E1-E44F-41CF-9525-B7ABFAB2B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688" y="2135187"/>
                <a:ext cx="387349" cy="317501"/>
              </a:xfrm>
              <a:custGeom>
                <a:avLst/>
                <a:gdLst/>
                <a:ahLst/>
                <a:cxnLst>
                  <a:cxn ang="0">
                    <a:pos x="34" y="164"/>
                  </a:cxn>
                  <a:cxn ang="0">
                    <a:pos x="62" y="130"/>
                  </a:cxn>
                  <a:cxn ang="0">
                    <a:pos x="90" y="128"/>
                  </a:cxn>
                  <a:cxn ang="0">
                    <a:pos x="38" y="118"/>
                  </a:cxn>
                  <a:cxn ang="0">
                    <a:pos x="20" y="94"/>
                  </a:cxn>
                  <a:cxn ang="0">
                    <a:pos x="40" y="86"/>
                  </a:cxn>
                  <a:cxn ang="0">
                    <a:pos x="18" y="82"/>
                  </a:cxn>
                  <a:cxn ang="0">
                    <a:pos x="0" y="66"/>
                  </a:cxn>
                  <a:cxn ang="0">
                    <a:pos x="12" y="46"/>
                  </a:cxn>
                  <a:cxn ang="0">
                    <a:pos x="12" y="34"/>
                  </a:cxn>
                  <a:cxn ang="0">
                    <a:pos x="64" y="4"/>
                  </a:cxn>
                  <a:cxn ang="0">
                    <a:pos x="58" y="32"/>
                  </a:cxn>
                  <a:cxn ang="0">
                    <a:pos x="74" y="28"/>
                  </a:cxn>
                  <a:cxn ang="0">
                    <a:pos x="80" y="16"/>
                  </a:cxn>
                  <a:cxn ang="0">
                    <a:pos x="96" y="48"/>
                  </a:cxn>
                  <a:cxn ang="0">
                    <a:pos x="106" y="48"/>
                  </a:cxn>
                  <a:cxn ang="0">
                    <a:pos x="118" y="36"/>
                  </a:cxn>
                  <a:cxn ang="0">
                    <a:pos x="122" y="30"/>
                  </a:cxn>
                  <a:cxn ang="0">
                    <a:pos x="140" y="38"/>
                  </a:cxn>
                  <a:cxn ang="0">
                    <a:pos x="144" y="64"/>
                  </a:cxn>
                  <a:cxn ang="0">
                    <a:pos x="146" y="76"/>
                  </a:cxn>
                  <a:cxn ang="0">
                    <a:pos x="154" y="60"/>
                  </a:cxn>
                  <a:cxn ang="0">
                    <a:pos x="146" y="16"/>
                  </a:cxn>
                  <a:cxn ang="0">
                    <a:pos x="148" y="6"/>
                  </a:cxn>
                  <a:cxn ang="0">
                    <a:pos x="162" y="10"/>
                  </a:cxn>
                  <a:cxn ang="0">
                    <a:pos x="166" y="4"/>
                  </a:cxn>
                  <a:cxn ang="0">
                    <a:pos x="186" y="34"/>
                  </a:cxn>
                  <a:cxn ang="0">
                    <a:pos x="198" y="86"/>
                  </a:cxn>
                  <a:cxn ang="0">
                    <a:pos x="196" y="100"/>
                  </a:cxn>
                  <a:cxn ang="0">
                    <a:pos x="230" y="130"/>
                  </a:cxn>
                  <a:cxn ang="0">
                    <a:pos x="244" y="138"/>
                  </a:cxn>
                  <a:cxn ang="0">
                    <a:pos x="238" y="156"/>
                  </a:cxn>
                  <a:cxn ang="0">
                    <a:pos x="234" y="156"/>
                  </a:cxn>
                  <a:cxn ang="0">
                    <a:pos x="220" y="152"/>
                  </a:cxn>
                  <a:cxn ang="0">
                    <a:pos x="214" y="172"/>
                  </a:cxn>
                  <a:cxn ang="0">
                    <a:pos x="230" y="164"/>
                  </a:cxn>
                  <a:cxn ang="0">
                    <a:pos x="228" y="172"/>
                  </a:cxn>
                  <a:cxn ang="0">
                    <a:pos x="218" y="186"/>
                  </a:cxn>
                  <a:cxn ang="0">
                    <a:pos x="188" y="178"/>
                  </a:cxn>
                  <a:cxn ang="0">
                    <a:pos x="166" y="162"/>
                  </a:cxn>
                  <a:cxn ang="0">
                    <a:pos x="156" y="182"/>
                  </a:cxn>
                  <a:cxn ang="0">
                    <a:pos x="128" y="194"/>
                  </a:cxn>
                  <a:cxn ang="0">
                    <a:pos x="74" y="192"/>
                  </a:cxn>
                  <a:cxn ang="0">
                    <a:pos x="68" y="172"/>
                  </a:cxn>
                </a:cxnLst>
                <a:rect l="0" t="0" r="r" b="b"/>
                <a:pathLst>
                  <a:path w="244" h="200">
                    <a:moveTo>
                      <a:pt x="56" y="170"/>
                    </a:moveTo>
                    <a:lnTo>
                      <a:pt x="42" y="170"/>
                    </a:lnTo>
                    <a:lnTo>
                      <a:pt x="34" y="164"/>
                    </a:lnTo>
                    <a:lnTo>
                      <a:pt x="30" y="160"/>
                    </a:lnTo>
                    <a:lnTo>
                      <a:pt x="22" y="142"/>
                    </a:lnTo>
                    <a:lnTo>
                      <a:pt x="62" y="13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8"/>
                    </a:lnTo>
                    <a:lnTo>
                      <a:pt x="70" y="116"/>
                    </a:lnTo>
                    <a:lnTo>
                      <a:pt x="48" y="122"/>
                    </a:lnTo>
                    <a:lnTo>
                      <a:pt x="38" y="118"/>
                    </a:lnTo>
                    <a:lnTo>
                      <a:pt x="20" y="118"/>
                    </a:lnTo>
                    <a:lnTo>
                      <a:pt x="10" y="102"/>
                    </a:lnTo>
                    <a:lnTo>
                      <a:pt x="20" y="94"/>
                    </a:lnTo>
                    <a:lnTo>
                      <a:pt x="34" y="92"/>
                    </a:lnTo>
                    <a:lnTo>
                      <a:pt x="44" y="88"/>
                    </a:lnTo>
                    <a:lnTo>
                      <a:pt x="40" y="86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8" y="82"/>
                    </a:lnTo>
                    <a:lnTo>
                      <a:pt x="16" y="76"/>
                    </a:lnTo>
                    <a:lnTo>
                      <a:pt x="2" y="76"/>
                    </a:lnTo>
                    <a:lnTo>
                      <a:pt x="0" y="66"/>
                    </a:lnTo>
                    <a:lnTo>
                      <a:pt x="8" y="54"/>
                    </a:lnTo>
                    <a:lnTo>
                      <a:pt x="14" y="52"/>
                    </a:lnTo>
                    <a:lnTo>
                      <a:pt x="12" y="46"/>
                    </a:lnTo>
                    <a:lnTo>
                      <a:pt x="8" y="44"/>
                    </a:lnTo>
                    <a:lnTo>
                      <a:pt x="8" y="38"/>
                    </a:lnTo>
                    <a:lnTo>
                      <a:pt x="12" y="34"/>
                    </a:lnTo>
                    <a:lnTo>
                      <a:pt x="36" y="12"/>
                    </a:lnTo>
                    <a:lnTo>
                      <a:pt x="58" y="0"/>
                    </a:lnTo>
                    <a:lnTo>
                      <a:pt x="64" y="4"/>
                    </a:lnTo>
                    <a:lnTo>
                      <a:pt x="68" y="18"/>
                    </a:lnTo>
                    <a:lnTo>
                      <a:pt x="66" y="24"/>
                    </a:lnTo>
                    <a:lnTo>
                      <a:pt x="58" y="32"/>
                    </a:lnTo>
                    <a:lnTo>
                      <a:pt x="60" y="36"/>
                    </a:lnTo>
                    <a:lnTo>
                      <a:pt x="72" y="32"/>
                    </a:lnTo>
                    <a:lnTo>
                      <a:pt x="74" y="28"/>
                    </a:lnTo>
                    <a:lnTo>
                      <a:pt x="72" y="24"/>
                    </a:lnTo>
                    <a:lnTo>
                      <a:pt x="74" y="20"/>
                    </a:lnTo>
                    <a:lnTo>
                      <a:pt x="80" y="16"/>
                    </a:lnTo>
                    <a:lnTo>
                      <a:pt x="104" y="32"/>
                    </a:lnTo>
                    <a:lnTo>
                      <a:pt x="104" y="36"/>
                    </a:lnTo>
                    <a:lnTo>
                      <a:pt x="96" y="4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36"/>
                    </a:lnTo>
                    <a:lnTo>
                      <a:pt x="118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18" y="30"/>
                    </a:lnTo>
                    <a:lnTo>
                      <a:pt x="122" y="30"/>
                    </a:lnTo>
                    <a:lnTo>
                      <a:pt x="114" y="18"/>
                    </a:lnTo>
                    <a:lnTo>
                      <a:pt x="126" y="22"/>
                    </a:lnTo>
                    <a:lnTo>
                      <a:pt x="140" y="38"/>
                    </a:lnTo>
                    <a:lnTo>
                      <a:pt x="138" y="46"/>
                    </a:lnTo>
                    <a:lnTo>
                      <a:pt x="142" y="60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4" y="72"/>
                    </a:lnTo>
                    <a:lnTo>
                      <a:pt x="146" y="76"/>
                    </a:lnTo>
                    <a:lnTo>
                      <a:pt x="152" y="72"/>
                    </a:lnTo>
                    <a:lnTo>
                      <a:pt x="156" y="64"/>
                    </a:lnTo>
                    <a:lnTo>
                      <a:pt x="154" y="60"/>
                    </a:lnTo>
                    <a:lnTo>
                      <a:pt x="150" y="50"/>
                    </a:lnTo>
                    <a:lnTo>
                      <a:pt x="152" y="42"/>
                    </a:lnTo>
                    <a:lnTo>
                      <a:pt x="146" y="16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8" y="6"/>
                    </a:lnTo>
                    <a:lnTo>
                      <a:pt x="146" y="2"/>
                    </a:lnTo>
                    <a:lnTo>
                      <a:pt x="154" y="2"/>
                    </a:lnTo>
                    <a:lnTo>
                      <a:pt x="162" y="10"/>
                    </a:lnTo>
                    <a:lnTo>
                      <a:pt x="164" y="8"/>
                    </a:lnTo>
                    <a:lnTo>
                      <a:pt x="162" y="4"/>
                    </a:lnTo>
                    <a:lnTo>
                      <a:pt x="166" y="4"/>
                    </a:lnTo>
                    <a:lnTo>
                      <a:pt x="184" y="26"/>
                    </a:lnTo>
                    <a:lnTo>
                      <a:pt x="182" y="30"/>
                    </a:lnTo>
                    <a:lnTo>
                      <a:pt x="186" y="34"/>
                    </a:lnTo>
                    <a:lnTo>
                      <a:pt x="188" y="60"/>
                    </a:lnTo>
                    <a:lnTo>
                      <a:pt x="196" y="78"/>
                    </a:lnTo>
                    <a:lnTo>
                      <a:pt x="198" y="86"/>
                    </a:lnTo>
                    <a:lnTo>
                      <a:pt x="194" y="88"/>
                    </a:lnTo>
                    <a:lnTo>
                      <a:pt x="194" y="96"/>
                    </a:lnTo>
                    <a:lnTo>
                      <a:pt x="196" y="100"/>
                    </a:lnTo>
                    <a:lnTo>
                      <a:pt x="210" y="118"/>
                    </a:lnTo>
                    <a:lnTo>
                      <a:pt x="218" y="118"/>
                    </a:lnTo>
                    <a:lnTo>
                      <a:pt x="230" y="130"/>
                    </a:lnTo>
                    <a:lnTo>
                      <a:pt x="234" y="132"/>
                    </a:lnTo>
                    <a:lnTo>
                      <a:pt x="236" y="138"/>
                    </a:lnTo>
                    <a:lnTo>
                      <a:pt x="244" y="138"/>
                    </a:lnTo>
                    <a:lnTo>
                      <a:pt x="244" y="142"/>
                    </a:lnTo>
                    <a:lnTo>
                      <a:pt x="242" y="156"/>
                    </a:lnTo>
                    <a:lnTo>
                      <a:pt x="238" y="156"/>
                    </a:lnTo>
                    <a:lnTo>
                      <a:pt x="236" y="152"/>
                    </a:lnTo>
                    <a:lnTo>
                      <a:pt x="236" y="146"/>
                    </a:lnTo>
                    <a:lnTo>
                      <a:pt x="234" y="156"/>
                    </a:lnTo>
                    <a:lnTo>
                      <a:pt x="230" y="154"/>
                    </a:lnTo>
                    <a:lnTo>
                      <a:pt x="228" y="146"/>
                    </a:lnTo>
                    <a:lnTo>
                      <a:pt x="220" y="152"/>
                    </a:lnTo>
                    <a:lnTo>
                      <a:pt x="222" y="160"/>
                    </a:lnTo>
                    <a:lnTo>
                      <a:pt x="214" y="160"/>
                    </a:lnTo>
                    <a:lnTo>
                      <a:pt x="214" y="172"/>
                    </a:lnTo>
                    <a:lnTo>
                      <a:pt x="222" y="162"/>
                    </a:lnTo>
                    <a:lnTo>
                      <a:pt x="228" y="162"/>
                    </a:lnTo>
                    <a:lnTo>
                      <a:pt x="230" y="164"/>
                    </a:lnTo>
                    <a:lnTo>
                      <a:pt x="226" y="170"/>
                    </a:lnTo>
                    <a:lnTo>
                      <a:pt x="226" y="174"/>
                    </a:lnTo>
                    <a:lnTo>
                      <a:pt x="228" y="172"/>
                    </a:lnTo>
                    <a:lnTo>
                      <a:pt x="236" y="176"/>
                    </a:lnTo>
                    <a:lnTo>
                      <a:pt x="230" y="182"/>
                    </a:lnTo>
                    <a:lnTo>
                      <a:pt x="218" y="186"/>
                    </a:lnTo>
                    <a:lnTo>
                      <a:pt x="216" y="190"/>
                    </a:lnTo>
                    <a:lnTo>
                      <a:pt x="186" y="184"/>
                    </a:lnTo>
                    <a:lnTo>
                      <a:pt x="188" y="178"/>
                    </a:lnTo>
                    <a:lnTo>
                      <a:pt x="170" y="174"/>
                    </a:lnTo>
                    <a:lnTo>
                      <a:pt x="170" y="166"/>
                    </a:lnTo>
                    <a:lnTo>
                      <a:pt x="166" y="162"/>
                    </a:lnTo>
                    <a:lnTo>
                      <a:pt x="162" y="168"/>
                    </a:lnTo>
                    <a:lnTo>
                      <a:pt x="162" y="174"/>
                    </a:lnTo>
                    <a:lnTo>
                      <a:pt x="156" y="182"/>
                    </a:lnTo>
                    <a:lnTo>
                      <a:pt x="142" y="184"/>
                    </a:lnTo>
                    <a:lnTo>
                      <a:pt x="138" y="188"/>
                    </a:lnTo>
                    <a:lnTo>
                      <a:pt x="128" y="194"/>
                    </a:lnTo>
                    <a:lnTo>
                      <a:pt x="78" y="200"/>
                    </a:lnTo>
                    <a:lnTo>
                      <a:pt x="82" y="198"/>
                    </a:lnTo>
                    <a:lnTo>
                      <a:pt x="74" y="192"/>
                    </a:lnTo>
                    <a:lnTo>
                      <a:pt x="72" y="186"/>
                    </a:lnTo>
                    <a:lnTo>
                      <a:pt x="74" y="178"/>
                    </a:lnTo>
                    <a:lnTo>
                      <a:pt x="68" y="172"/>
                    </a:lnTo>
                    <a:lnTo>
                      <a:pt x="56" y="170"/>
                    </a:lnTo>
                    <a:lnTo>
                      <a:pt x="5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1" name="Freeform 573">
                <a:extLst>
                  <a:ext uri="{FF2B5EF4-FFF2-40B4-BE49-F238E27FC236}">
                    <a16:creationId xmlns="" xmlns:a16="http://schemas.microsoft.com/office/drawing/2014/main" id="{A4AFAC53-3291-47AB-AD0B-73E751780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864" y="2106613"/>
                <a:ext cx="50799" cy="63501"/>
              </a:xfrm>
              <a:custGeom>
                <a:avLst/>
                <a:gdLst/>
                <a:ahLst/>
                <a:cxnLst>
                  <a:cxn ang="0">
                    <a:pos x="28" y="30"/>
                  </a:cxn>
                  <a:cxn ang="0">
                    <a:pos x="32" y="8"/>
                  </a:cxn>
                  <a:cxn ang="0">
                    <a:pos x="28" y="2"/>
                  </a:cxn>
                  <a:cxn ang="0">
                    <a:pos x="8" y="0"/>
                  </a:cxn>
                  <a:cxn ang="0">
                    <a:pos x="0" y="14"/>
                  </a:cxn>
                  <a:cxn ang="0">
                    <a:pos x="10" y="22"/>
                  </a:cxn>
                  <a:cxn ang="0">
                    <a:pos x="22" y="40"/>
                  </a:cxn>
                  <a:cxn ang="0">
                    <a:pos x="28" y="30"/>
                  </a:cxn>
                  <a:cxn ang="0">
                    <a:pos x="28" y="30"/>
                  </a:cxn>
                </a:cxnLst>
                <a:rect l="0" t="0" r="r" b="b"/>
                <a:pathLst>
                  <a:path w="32" h="40">
                    <a:moveTo>
                      <a:pt x="28" y="30"/>
                    </a:moveTo>
                    <a:lnTo>
                      <a:pt x="32" y="8"/>
                    </a:lnTo>
                    <a:lnTo>
                      <a:pt x="28" y="2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10" y="22"/>
                    </a:lnTo>
                    <a:lnTo>
                      <a:pt x="22" y="40"/>
                    </a:lnTo>
                    <a:lnTo>
                      <a:pt x="28" y="30"/>
                    </a:lnTo>
                    <a:lnTo>
                      <a:pt x="28" y="3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2" name="Freeform 574">
                <a:extLst>
                  <a:ext uri="{FF2B5EF4-FFF2-40B4-BE49-F238E27FC236}">
                    <a16:creationId xmlns="" xmlns:a16="http://schemas.microsoft.com/office/drawing/2014/main" id="{46779606-059A-4A89-8EAA-DDE00038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289" y="2097087"/>
                <a:ext cx="126999" cy="184150"/>
              </a:xfrm>
              <a:custGeom>
                <a:avLst/>
                <a:gdLst/>
                <a:ahLst/>
                <a:cxnLst>
                  <a:cxn ang="0">
                    <a:pos x="32" y="90"/>
                  </a:cxn>
                  <a:cxn ang="0">
                    <a:pos x="28" y="82"/>
                  </a:cxn>
                  <a:cxn ang="0">
                    <a:pos x="24" y="82"/>
                  </a:cxn>
                  <a:cxn ang="0">
                    <a:pos x="20" y="76"/>
                  </a:cxn>
                  <a:cxn ang="0">
                    <a:pos x="12" y="78"/>
                  </a:cxn>
                  <a:cxn ang="0">
                    <a:pos x="0" y="58"/>
                  </a:cxn>
                  <a:cxn ang="0">
                    <a:pos x="0" y="54"/>
                  </a:cxn>
                  <a:cxn ang="0">
                    <a:pos x="0" y="46"/>
                  </a:cxn>
                  <a:cxn ang="0">
                    <a:pos x="6" y="42"/>
                  </a:cxn>
                  <a:cxn ang="0">
                    <a:pos x="14" y="52"/>
                  </a:cxn>
                  <a:cxn ang="0">
                    <a:pos x="16" y="58"/>
                  </a:cxn>
                  <a:cxn ang="0">
                    <a:pos x="30" y="54"/>
                  </a:cxn>
                  <a:cxn ang="0">
                    <a:pos x="28" y="46"/>
                  </a:cxn>
                  <a:cxn ang="0">
                    <a:pos x="30" y="50"/>
                  </a:cxn>
                  <a:cxn ang="0">
                    <a:pos x="32" y="46"/>
                  </a:cxn>
                  <a:cxn ang="0">
                    <a:pos x="26" y="40"/>
                  </a:cxn>
                  <a:cxn ang="0">
                    <a:pos x="26" y="34"/>
                  </a:cxn>
                  <a:cxn ang="0">
                    <a:pos x="34" y="34"/>
                  </a:cxn>
                  <a:cxn ang="0">
                    <a:pos x="28" y="26"/>
                  </a:cxn>
                  <a:cxn ang="0">
                    <a:pos x="24" y="32"/>
                  </a:cxn>
                  <a:cxn ang="0">
                    <a:pos x="18" y="28"/>
                  </a:cxn>
                  <a:cxn ang="0">
                    <a:pos x="14" y="20"/>
                  </a:cxn>
                  <a:cxn ang="0">
                    <a:pos x="18" y="18"/>
                  </a:cxn>
                  <a:cxn ang="0">
                    <a:pos x="24" y="22"/>
                  </a:cxn>
                  <a:cxn ang="0">
                    <a:pos x="22" y="16"/>
                  </a:cxn>
                  <a:cxn ang="0">
                    <a:pos x="16" y="10"/>
                  </a:cxn>
                  <a:cxn ang="0">
                    <a:pos x="22" y="4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8" y="0"/>
                  </a:cxn>
                  <a:cxn ang="0">
                    <a:pos x="46" y="8"/>
                  </a:cxn>
                  <a:cxn ang="0">
                    <a:pos x="66" y="0"/>
                  </a:cxn>
                  <a:cxn ang="0">
                    <a:pos x="72" y="6"/>
                  </a:cxn>
                  <a:cxn ang="0">
                    <a:pos x="70" y="12"/>
                  </a:cxn>
                  <a:cxn ang="0">
                    <a:pos x="64" y="18"/>
                  </a:cxn>
                  <a:cxn ang="0">
                    <a:pos x="68" y="20"/>
                  </a:cxn>
                  <a:cxn ang="0">
                    <a:pos x="68" y="26"/>
                  </a:cxn>
                  <a:cxn ang="0">
                    <a:pos x="60" y="30"/>
                  </a:cxn>
                  <a:cxn ang="0">
                    <a:pos x="54" y="42"/>
                  </a:cxn>
                  <a:cxn ang="0">
                    <a:pos x="52" y="46"/>
                  </a:cxn>
                  <a:cxn ang="0">
                    <a:pos x="64" y="42"/>
                  </a:cxn>
                  <a:cxn ang="0">
                    <a:pos x="70" y="54"/>
                  </a:cxn>
                  <a:cxn ang="0">
                    <a:pos x="70" y="60"/>
                  </a:cxn>
                  <a:cxn ang="0">
                    <a:pos x="76" y="54"/>
                  </a:cxn>
                  <a:cxn ang="0">
                    <a:pos x="80" y="66"/>
                  </a:cxn>
                  <a:cxn ang="0">
                    <a:pos x="76" y="72"/>
                  </a:cxn>
                  <a:cxn ang="0">
                    <a:pos x="78" y="82"/>
                  </a:cxn>
                  <a:cxn ang="0">
                    <a:pos x="76" y="86"/>
                  </a:cxn>
                  <a:cxn ang="0">
                    <a:pos x="78" y="86"/>
                  </a:cxn>
                  <a:cxn ang="0">
                    <a:pos x="78" y="94"/>
                  </a:cxn>
                  <a:cxn ang="0">
                    <a:pos x="68" y="104"/>
                  </a:cxn>
                  <a:cxn ang="0">
                    <a:pos x="58" y="102"/>
                  </a:cxn>
                  <a:cxn ang="0">
                    <a:pos x="60" y="110"/>
                  </a:cxn>
                  <a:cxn ang="0">
                    <a:pos x="54" y="116"/>
                  </a:cxn>
                  <a:cxn ang="0">
                    <a:pos x="50" y="112"/>
                  </a:cxn>
                  <a:cxn ang="0">
                    <a:pos x="44" y="114"/>
                  </a:cxn>
                  <a:cxn ang="0">
                    <a:pos x="40" y="98"/>
                  </a:cxn>
                  <a:cxn ang="0">
                    <a:pos x="32" y="90"/>
                  </a:cxn>
                  <a:cxn ang="0">
                    <a:pos x="32" y="90"/>
                  </a:cxn>
                </a:cxnLst>
                <a:rect l="0" t="0" r="r" b="b"/>
                <a:pathLst>
                  <a:path w="80" h="116">
                    <a:moveTo>
                      <a:pt x="32" y="90"/>
                    </a:moveTo>
                    <a:lnTo>
                      <a:pt x="28" y="82"/>
                    </a:lnTo>
                    <a:lnTo>
                      <a:pt x="24" y="82"/>
                    </a:lnTo>
                    <a:lnTo>
                      <a:pt x="20" y="76"/>
                    </a:lnTo>
                    <a:lnTo>
                      <a:pt x="12" y="78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6" y="42"/>
                    </a:lnTo>
                    <a:lnTo>
                      <a:pt x="14" y="52"/>
                    </a:lnTo>
                    <a:lnTo>
                      <a:pt x="16" y="58"/>
                    </a:lnTo>
                    <a:lnTo>
                      <a:pt x="30" y="54"/>
                    </a:lnTo>
                    <a:lnTo>
                      <a:pt x="28" y="46"/>
                    </a:lnTo>
                    <a:lnTo>
                      <a:pt x="30" y="50"/>
                    </a:lnTo>
                    <a:lnTo>
                      <a:pt x="32" y="46"/>
                    </a:lnTo>
                    <a:lnTo>
                      <a:pt x="26" y="40"/>
                    </a:lnTo>
                    <a:lnTo>
                      <a:pt x="26" y="34"/>
                    </a:lnTo>
                    <a:lnTo>
                      <a:pt x="34" y="34"/>
                    </a:lnTo>
                    <a:lnTo>
                      <a:pt x="28" y="26"/>
                    </a:lnTo>
                    <a:lnTo>
                      <a:pt x="24" y="32"/>
                    </a:lnTo>
                    <a:lnTo>
                      <a:pt x="18" y="28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4" y="22"/>
                    </a:lnTo>
                    <a:lnTo>
                      <a:pt x="22" y="16"/>
                    </a:lnTo>
                    <a:lnTo>
                      <a:pt x="16" y="10"/>
                    </a:lnTo>
                    <a:lnTo>
                      <a:pt x="22" y="4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46" y="8"/>
                    </a:lnTo>
                    <a:lnTo>
                      <a:pt x="66" y="0"/>
                    </a:lnTo>
                    <a:lnTo>
                      <a:pt x="72" y="6"/>
                    </a:lnTo>
                    <a:lnTo>
                      <a:pt x="70" y="12"/>
                    </a:lnTo>
                    <a:lnTo>
                      <a:pt x="64" y="18"/>
                    </a:lnTo>
                    <a:lnTo>
                      <a:pt x="68" y="20"/>
                    </a:lnTo>
                    <a:lnTo>
                      <a:pt x="68" y="26"/>
                    </a:lnTo>
                    <a:lnTo>
                      <a:pt x="60" y="30"/>
                    </a:lnTo>
                    <a:lnTo>
                      <a:pt x="54" y="42"/>
                    </a:lnTo>
                    <a:lnTo>
                      <a:pt x="52" y="46"/>
                    </a:lnTo>
                    <a:lnTo>
                      <a:pt x="64" y="42"/>
                    </a:lnTo>
                    <a:lnTo>
                      <a:pt x="70" y="54"/>
                    </a:lnTo>
                    <a:lnTo>
                      <a:pt x="70" y="60"/>
                    </a:lnTo>
                    <a:lnTo>
                      <a:pt x="76" y="54"/>
                    </a:lnTo>
                    <a:lnTo>
                      <a:pt x="80" y="66"/>
                    </a:lnTo>
                    <a:lnTo>
                      <a:pt x="76" y="72"/>
                    </a:lnTo>
                    <a:lnTo>
                      <a:pt x="78" y="82"/>
                    </a:lnTo>
                    <a:lnTo>
                      <a:pt x="76" y="86"/>
                    </a:lnTo>
                    <a:lnTo>
                      <a:pt x="78" y="86"/>
                    </a:lnTo>
                    <a:lnTo>
                      <a:pt x="78" y="94"/>
                    </a:lnTo>
                    <a:lnTo>
                      <a:pt x="68" y="104"/>
                    </a:lnTo>
                    <a:lnTo>
                      <a:pt x="58" y="102"/>
                    </a:lnTo>
                    <a:lnTo>
                      <a:pt x="60" y="110"/>
                    </a:lnTo>
                    <a:lnTo>
                      <a:pt x="54" y="116"/>
                    </a:lnTo>
                    <a:lnTo>
                      <a:pt x="50" y="112"/>
                    </a:lnTo>
                    <a:lnTo>
                      <a:pt x="44" y="114"/>
                    </a:lnTo>
                    <a:lnTo>
                      <a:pt x="40" y="98"/>
                    </a:lnTo>
                    <a:lnTo>
                      <a:pt x="32" y="90"/>
                    </a:lnTo>
                    <a:lnTo>
                      <a:pt x="32" y="9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3" name="Freeform 575">
                <a:extLst>
                  <a:ext uri="{FF2B5EF4-FFF2-40B4-BE49-F238E27FC236}">
                    <a16:creationId xmlns="" xmlns:a16="http://schemas.microsoft.com/office/drawing/2014/main" id="{1AFF1E8D-F1BF-4DD5-835D-BF385A809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239" y="2151062"/>
                <a:ext cx="15875" cy="19051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10" h="12">
                    <a:moveTo>
                      <a:pt x="8" y="8"/>
                    </a:move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4" name="Freeform 576">
                <a:extLst>
                  <a:ext uri="{FF2B5EF4-FFF2-40B4-BE49-F238E27FC236}">
                    <a16:creationId xmlns="" xmlns:a16="http://schemas.microsoft.com/office/drawing/2014/main" id="{74A6C578-DF84-4F9D-BAE9-5680613E7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787" y="2081212"/>
                <a:ext cx="31750" cy="22225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18" y="8"/>
                  </a:cxn>
                  <a:cxn ang="0">
                    <a:pos x="20" y="0"/>
                  </a:cxn>
                  <a:cxn ang="0">
                    <a:pos x="0" y="10"/>
                  </a:cxn>
                  <a:cxn ang="0">
                    <a:pos x="10" y="14"/>
                  </a:cxn>
                  <a:cxn ang="0">
                    <a:pos x="10" y="14"/>
                  </a:cxn>
                </a:cxnLst>
                <a:rect l="0" t="0" r="r" b="b"/>
                <a:pathLst>
                  <a:path w="20" h="14">
                    <a:moveTo>
                      <a:pt x="10" y="14"/>
                    </a:moveTo>
                    <a:lnTo>
                      <a:pt x="18" y="8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10" y="14"/>
                    </a:lnTo>
                    <a:lnTo>
                      <a:pt x="10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5" name="Freeform 577">
                <a:extLst>
                  <a:ext uri="{FF2B5EF4-FFF2-40B4-BE49-F238E27FC236}">
                    <a16:creationId xmlns="" xmlns:a16="http://schemas.microsoft.com/office/drawing/2014/main" id="{BA395FF9-4897-41B5-8B42-00430CD18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613" y="2370139"/>
                <a:ext cx="92075" cy="82550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10"/>
                  </a:cxn>
                  <a:cxn ang="0">
                    <a:pos x="18" y="14"/>
                  </a:cxn>
                  <a:cxn ang="0">
                    <a:pos x="14" y="14"/>
                  </a:cxn>
                  <a:cxn ang="0">
                    <a:pos x="14" y="22"/>
                  </a:cxn>
                  <a:cxn ang="0">
                    <a:pos x="12" y="26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6" y="40"/>
                  </a:cxn>
                  <a:cxn ang="0">
                    <a:pos x="8" y="38"/>
                  </a:cxn>
                  <a:cxn ang="0">
                    <a:pos x="28" y="50"/>
                  </a:cxn>
                  <a:cxn ang="0">
                    <a:pos x="44" y="52"/>
                  </a:cxn>
                  <a:cxn ang="0">
                    <a:pos x="46" y="48"/>
                  </a:cxn>
                  <a:cxn ang="0">
                    <a:pos x="56" y="44"/>
                  </a:cxn>
                  <a:cxn ang="0">
                    <a:pos x="58" y="40"/>
                  </a:cxn>
                  <a:cxn ang="0">
                    <a:pos x="54" y="42"/>
                  </a:cxn>
                  <a:cxn ang="0">
                    <a:pos x="46" y="26"/>
                  </a:cxn>
                  <a:cxn ang="0">
                    <a:pos x="34" y="14"/>
                  </a:cxn>
                  <a:cxn ang="0">
                    <a:pos x="34" y="14"/>
                  </a:cxn>
                </a:cxnLst>
                <a:rect l="0" t="0" r="r" b="b"/>
                <a:pathLst>
                  <a:path w="58" h="52">
                    <a:moveTo>
                      <a:pt x="34" y="14"/>
                    </a:moveTo>
                    <a:lnTo>
                      <a:pt x="30" y="8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10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4" y="22"/>
                    </a:lnTo>
                    <a:lnTo>
                      <a:pt x="12" y="26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28" y="50"/>
                    </a:lnTo>
                    <a:lnTo>
                      <a:pt x="44" y="52"/>
                    </a:lnTo>
                    <a:lnTo>
                      <a:pt x="46" y="48"/>
                    </a:lnTo>
                    <a:lnTo>
                      <a:pt x="56" y="44"/>
                    </a:lnTo>
                    <a:lnTo>
                      <a:pt x="58" y="40"/>
                    </a:lnTo>
                    <a:lnTo>
                      <a:pt x="54" y="42"/>
                    </a:lnTo>
                    <a:lnTo>
                      <a:pt x="46" y="26"/>
                    </a:lnTo>
                    <a:lnTo>
                      <a:pt x="34" y="14"/>
                    </a:lnTo>
                    <a:lnTo>
                      <a:pt x="34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6" name="Freeform 578">
                <a:extLst>
                  <a:ext uri="{FF2B5EF4-FFF2-40B4-BE49-F238E27FC236}">
                    <a16:creationId xmlns="" xmlns:a16="http://schemas.microsoft.com/office/drawing/2014/main" id="{06DE10C8-8933-4699-B2B0-34B982E12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413" y="1947863"/>
                <a:ext cx="22225" cy="25401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16"/>
                  </a:cxn>
                  <a:cxn ang="0">
                    <a:pos x="2" y="14"/>
                  </a:cxn>
                  <a:cxn ang="0">
                    <a:pos x="0" y="8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6">
                    <a:moveTo>
                      <a:pt x="10" y="4"/>
                    </a:moveTo>
                    <a:lnTo>
                      <a:pt x="4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7" name="Freeform 579">
                <a:extLst>
                  <a:ext uri="{FF2B5EF4-FFF2-40B4-BE49-F238E27FC236}">
                    <a16:creationId xmlns="" xmlns:a16="http://schemas.microsoft.com/office/drawing/2014/main" id="{B4C154F4-2255-4994-BBDF-3D51F451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1858962"/>
                <a:ext cx="114300" cy="149226"/>
              </a:xfrm>
              <a:custGeom>
                <a:avLst/>
                <a:gdLst/>
                <a:ahLst/>
                <a:cxnLst>
                  <a:cxn ang="0">
                    <a:pos x="68" y="40"/>
                  </a:cxn>
                  <a:cxn ang="0">
                    <a:pos x="68" y="46"/>
                  </a:cxn>
                  <a:cxn ang="0">
                    <a:pos x="64" y="50"/>
                  </a:cxn>
                  <a:cxn ang="0">
                    <a:pos x="70" y="52"/>
                  </a:cxn>
                  <a:cxn ang="0">
                    <a:pos x="72" y="70"/>
                  </a:cxn>
                  <a:cxn ang="0">
                    <a:pos x="68" y="60"/>
                  </a:cxn>
                  <a:cxn ang="0">
                    <a:pos x="64" y="60"/>
                  </a:cxn>
                  <a:cxn ang="0">
                    <a:pos x="66" y="64"/>
                  </a:cxn>
                  <a:cxn ang="0">
                    <a:pos x="62" y="66"/>
                  </a:cxn>
                  <a:cxn ang="0">
                    <a:pos x="64" y="68"/>
                  </a:cxn>
                  <a:cxn ang="0">
                    <a:pos x="60" y="74"/>
                  </a:cxn>
                  <a:cxn ang="0">
                    <a:pos x="66" y="86"/>
                  </a:cxn>
                  <a:cxn ang="0">
                    <a:pos x="60" y="82"/>
                  </a:cxn>
                  <a:cxn ang="0">
                    <a:pos x="62" y="90"/>
                  </a:cxn>
                  <a:cxn ang="0">
                    <a:pos x="44" y="92"/>
                  </a:cxn>
                  <a:cxn ang="0">
                    <a:pos x="44" y="86"/>
                  </a:cxn>
                  <a:cxn ang="0">
                    <a:pos x="40" y="94"/>
                  </a:cxn>
                  <a:cxn ang="0">
                    <a:pos x="34" y="94"/>
                  </a:cxn>
                  <a:cxn ang="0">
                    <a:pos x="30" y="90"/>
                  </a:cxn>
                  <a:cxn ang="0">
                    <a:pos x="30" y="80"/>
                  </a:cxn>
                  <a:cxn ang="0">
                    <a:pos x="28" y="74"/>
                  </a:cxn>
                  <a:cxn ang="0">
                    <a:pos x="28" y="68"/>
                  </a:cxn>
                  <a:cxn ang="0">
                    <a:pos x="34" y="66"/>
                  </a:cxn>
                  <a:cxn ang="0">
                    <a:pos x="42" y="60"/>
                  </a:cxn>
                  <a:cxn ang="0">
                    <a:pos x="40" y="56"/>
                  </a:cxn>
                  <a:cxn ang="0">
                    <a:pos x="4" y="64"/>
                  </a:cxn>
                  <a:cxn ang="0">
                    <a:pos x="0" y="60"/>
                  </a:cxn>
                  <a:cxn ang="0">
                    <a:pos x="2" y="54"/>
                  </a:cxn>
                  <a:cxn ang="0">
                    <a:pos x="10" y="56"/>
                  </a:cxn>
                  <a:cxn ang="0">
                    <a:pos x="6" y="50"/>
                  </a:cxn>
                  <a:cxn ang="0">
                    <a:pos x="10" y="46"/>
                  </a:cxn>
                  <a:cxn ang="0">
                    <a:pos x="18" y="52"/>
                  </a:cxn>
                  <a:cxn ang="0">
                    <a:pos x="20" y="50"/>
                  </a:cxn>
                  <a:cxn ang="0">
                    <a:pos x="16" y="44"/>
                  </a:cxn>
                  <a:cxn ang="0">
                    <a:pos x="18" y="38"/>
                  </a:cxn>
                  <a:cxn ang="0">
                    <a:pos x="12" y="40"/>
                  </a:cxn>
                  <a:cxn ang="0">
                    <a:pos x="10" y="34"/>
                  </a:cxn>
                  <a:cxn ang="0">
                    <a:pos x="12" y="28"/>
                  </a:cxn>
                  <a:cxn ang="0">
                    <a:pos x="8" y="28"/>
                  </a:cxn>
                  <a:cxn ang="0">
                    <a:pos x="8" y="22"/>
                  </a:cxn>
                  <a:cxn ang="0">
                    <a:pos x="12" y="14"/>
                  </a:cxn>
                  <a:cxn ang="0">
                    <a:pos x="18" y="14"/>
                  </a:cxn>
                  <a:cxn ang="0">
                    <a:pos x="28" y="34"/>
                  </a:cxn>
                  <a:cxn ang="0">
                    <a:pos x="30" y="32"/>
                  </a:cxn>
                  <a:cxn ang="0">
                    <a:pos x="30" y="34"/>
                  </a:cxn>
                  <a:cxn ang="0">
                    <a:pos x="42" y="40"/>
                  </a:cxn>
                  <a:cxn ang="0">
                    <a:pos x="34" y="30"/>
                  </a:cxn>
                  <a:cxn ang="0">
                    <a:pos x="38" y="26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32" y="2"/>
                  </a:cxn>
                  <a:cxn ang="0">
                    <a:pos x="40" y="2"/>
                  </a:cxn>
                  <a:cxn ang="0">
                    <a:pos x="50" y="10"/>
                  </a:cxn>
                  <a:cxn ang="0">
                    <a:pos x="50" y="14"/>
                  </a:cxn>
                  <a:cxn ang="0">
                    <a:pos x="54" y="10"/>
                  </a:cxn>
                  <a:cxn ang="0">
                    <a:pos x="52" y="4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8" y="12"/>
                  </a:cxn>
                  <a:cxn ang="0">
                    <a:pos x="66" y="22"/>
                  </a:cxn>
                  <a:cxn ang="0">
                    <a:pos x="70" y="30"/>
                  </a:cxn>
                  <a:cxn ang="0">
                    <a:pos x="68" y="40"/>
                  </a:cxn>
                  <a:cxn ang="0">
                    <a:pos x="68" y="40"/>
                  </a:cxn>
                </a:cxnLst>
                <a:rect l="0" t="0" r="r" b="b"/>
                <a:pathLst>
                  <a:path w="72" h="94">
                    <a:moveTo>
                      <a:pt x="68" y="40"/>
                    </a:moveTo>
                    <a:lnTo>
                      <a:pt x="68" y="46"/>
                    </a:lnTo>
                    <a:lnTo>
                      <a:pt x="64" y="50"/>
                    </a:lnTo>
                    <a:lnTo>
                      <a:pt x="70" y="52"/>
                    </a:lnTo>
                    <a:lnTo>
                      <a:pt x="72" y="70"/>
                    </a:lnTo>
                    <a:lnTo>
                      <a:pt x="68" y="60"/>
                    </a:lnTo>
                    <a:lnTo>
                      <a:pt x="64" y="60"/>
                    </a:lnTo>
                    <a:lnTo>
                      <a:pt x="66" y="64"/>
                    </a:lnTo>
                    <a:lnTo>
                      <a:pt x="62" y="66"/>
                    </a:lnTo>
                    <a:lnTo>
                      <a:pt x="64" y="68"/>
                    </a:lnTo>
                    <a:lnTo>
                      <a:pt x="60" y="74"/>
                    </a:lnTo>
                    <a:lnTo>
                      <a:pt x="66" y="86"/>
                    </a:lnTo>
                    <a:lnTo>
                      <a:pt x="60" y="82"/>
                    </a:lnTo>
                    <a:lnTo>
                      <a:pt x="62" y="90"/>
                    </a:lnTo>
                    <a:lnTo>
                      <a:pt x="44" y="92"/>
                    </a:lnTo>
                    <a:lnTo>
                      <a:pt x="44" y="86"/>
                    </a:lnTo>
                    <a:lnTo>
                      <a:pt x="40" y="94"/>
                    </a:lnTo>
                    <a:lnTo>
                      <a:pt x="34" y="94"/>
                    </a:lnTo>
                    <a:lnTo>
                      <a:pt x="30" y="90"/>
                    </a:lnTo>
                    <a:lnTo>
                      <a:pt x="30" y="80"/>
                    </a:lnTo>
                    <a:lnTo>
                      <a:pt x="28" y="74"/>
                    </a:lnTo>
                    <a:lnTo>
                      <a:pt x="28" y="68"/>
                    </a:lnTo>
                    <a:lnTo>
                      <a:pt x="34" y="66"/>
                    </a:lnTo>
                    <a:lnTo>
                      <a:pt x="42" y="60"/>
                    </a:lnTo>
                    <a:lnTo>
                      <a:pt x="40" y="56"/>
                    </a:lnTo>
                    <a:lnTo>
                      <a:pt x="4" y="64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10" y="46"/>
                    </a:lnTo>
                    <a:lnTo>
                      <a:pt x="18" y="52"/>
                    </a:lnTo>
                    <a:lnTo>
                      <a:pt x="20" y="50"/>
                    </a:lnTo>
                    <a:lnTo>
                      <a:pt x="16" y="44"/>
                    </a:lnTo>
                    <a:lnTo>
                      <a:pt x="18" y="38"/>
                    </a:lnTo>
                    <a:lnTo>
                      <a:pt x="12" y="40"/>
                    </a:lnTo>
                    <a:lnTo>
                      <a:pt x="10" y="3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42" y="40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32" y="2"/>
                    </a:lnTo>
                    <a:lnTo>
                      <a:pt x="40" y="2"/>
                    </a:lnTo>
                    <a:lnTo>
                      <a:pt x="50" y="10"/>
                    </a:lnTo>
                    <a:lnTo>
                      <a:pt x="50" y="14"/>
                    </a:lnTo>
                    <a:lnTo>
                      <a:pt x="54" y="10"/>
                    </a:lnTo>
                    <a:lnTo>
                      <a:pt x="52" y="4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8" y="12"/>
                    </a:lnTo>
                    <a:lnTo>
                      <a:pt x="66" y="22"/>
                    </a:lnTo>
                    <a:lnTo>
                      <a:pt x="70" y="30"/>
                    </a:lnTo>
                    <a:lnTo>
                      <a:pt x="68" y="40"/>
                    </a:lnTo>
                    <a:lnTo>
                      <a:pt x="68" y="4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8" name="Freeform 580">
                <a:extLst>
                  <a:ext uri="{FF2B5EF4-FFF2-40B4-BE49-F238E27FC236}">
                    <a16:creationId xmlns="" xmlns:a16="http://schemas.microsoft.com/office/drawing/2014/main" id="{50029B91-8F90-4A1F-83A7-49A707F9D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014" y="1633538"/>
                <a:ext cx="76200" cy="123825"/>
              </a:xfrm>
              <a:custGeom>
                <a:avLst/>
                <a:gdLst/>
                <a:ahLst/>
                <a:cxnLst>
                  <a:cxn ang="0">
                    <a:pos x="44" y="66"/>
                  </a:cxn>
                  <a:cxn ang="0">
                    <a:pos x="26" y="68"/>
                  </a:cxn>
                  <a:cxn ang="0">
                    <a:pos x="20" y="78"/>
                  </a:cxn>
                  <a:cxn ang="0">
                    <a:pos x="16" y="76"/>
                  </a:cxn>
                  <a:cxn ang="0">
                    <a:pos x="18" y="70"/>
                  </a:cxn>
                  <a:cxn ang="0">
                    <a:pos x="8" y="58"/>
                  </a:cxn>
                  <a:cxn ang="0">
                    <a:pos x="18" y="56"/>
                  </a:cxn>
                  <a:cxn ang="0">
                    <a:pos x="22" y="54"/>
                  </a:cxn>
                  <a:cxn ang="0">
                    <a:pos x="20" y="50"/>
                  </a:cxn>
                  <a:cxn ang="0">
                    <a:pos x="6" y="46"/>
                  </a:cxn>
                  <a:cxn ang="0">
                    <a:pos x="8" y="44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0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30" y="16"/>
                  </a:cxn>
                  <a:cxn ang="0">
                    <a:pos x="32" y="18"/>
                  </a:cxn>
                  <a:cxn ang="0">
                    <a:pos x="30" y="26"/>
                  </a:cxn>
                  <a:cxn ang="0">
                    <a:pos x="38" y="26"/>
                  </a:cxn>
                  <a:cxn ang="0">
                    <a:pos x="48" y="38"/>
                  </a:cxn>
                  <a:cxn ang="0">
                    <a:pos x="44" y="44"/>
                  </a:cxn>
                  <a:cxn ang="0">
                    <a:pos x="44" y="54"/>
                  </a:cxn>
                  <a:cxn ang="0">
                    <a:pos x="48" y="62"/>
                  </a:cxn>
                  <a:cxn ang="0">
                    <a:pos x="44" y="66"/>
                  </a:cxn>
                  <a:cxn ang="0">
                    <a:pos x="44" y="66"/>
                  </a:cxn>
                </a:cxnLst>
                <a:rect l="0" t="0" r="r" b="b"/>
                <a:pathLst>
                  <a:path w="48" h="78">
                    <a:moveTo>
                      <a:pt x="44" y="66"/>
                    </a:moveTo>
                    <a:lnTo>
                      <a:pt x="26" y="68"/>
                    </a:lnTo>
                    <a:lnTo>
                      <a:pt x="20" y="78"/>
                    </a:lnTo>
                    <a:lnTo>
                      <a:pt x="16" y="76"/>
                    </a:lnTo>
                    <a:lnTo>
                      <a:pt x="18" y="70"/>
                    </a:lnTo>
                    <a:lnTo>
                      <a:pt x="8" y="58"/>
                    </a:lnTo>
                    <a:lnTo>
                      <a:pt x="18" y="56"/>
                    </a:lnTo>
                    <a:lnTo>
                      <a:pt x="22" y="54"/>
                    </a:lnTo>
                    <a:lnTo>
                      <a:pt x="20" y="50"/>
                    </a:lnTo>
                    <a:lnTo>
                      <a:pt x="6" y="46"/>
                    </a:lnTo>
                    <a:lnTo>
                      <a:pt x="8" y="44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30" y="16"/>
                    </a:lnTo>
                    <a:lnTo>
                      <a:pt x="32" y="18"/>
                    </a:lnTo>
                    <a:lnTo>
                      <a:pt x="30" y="26"/>
                    </a:lnTo>
                    <a:lnTo>
                      <a:pt x="38" y="26"/>
                    </a:lnTo>
                    <a:lnTo>
                      <a:pt x="48" y="38"/>
                    </a:lnTo>
                    <a:lnTo>
                      <a:pt x="44" y="44"/>
                    </a:lnTo>
                    <a:lnTo>
                      <a:pt x="44" y="54"/>
                    </a:lnTo>
                    <a:lnTo>
                      <a:pt x="48" y="62"/>
                    </a:lnTo>
                    <a:lnTo>
                      <a:pt x="44" y="66"/>
                    </a:lnTo>
                    <a:lnTo>
                      <a:pt x="44" y="6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9" name="Freeform 581">
                <a:extLst>
                  <a:ext uri="{FF2B5EF4-FFF2-40B4-BE49-F238E27FC236}">
                    <a16:creationId xmlns="" xmlns:a16="http://schemas.microsoft.com/office/drawing/2014/main" id="{FCD9017A-95CA-4163-BE65-5C586C1C2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1589087"/>
                <a:ext cx="142874" cy="165099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82" y="48"/>
                  </a:cxn>
                  <a:cxn ang="0">
                    <a:pos x="78" y="58"/>
                  </a:cxn>
                  <a:cxn ang="0">
                    <a:pos x="78" y="66"/>
                  </a:cxn>
                  <a:cxn ang="0">
                    <a:pos x="90" y="86"/>
                  </a:cxn>
                  <a:cxn ang="0">
                    <a:pos x="88" y="98"/>
                  </a:cxn>
                  <a:cxn ang="0">
                    <a:pos x="78" y="104"/>
                  </a:cxn>
                  <a:cxn ang="0">
                    <a:pos x="68" y="96"/>
                  </a:cxn>
                  <a:cxn ang="0">
                    <a:pos x="62" y="76"/>
                  </a:cxn>
                  <a:cxn ang="0">
                    <a:pos x="42" y="72"/>
                  </a:cxn>
                  <a:cxn ang="0">
                    <a:pos x="40" y="66"/>
                  </a:cxn>
                  <a:cxn ang="0">
                    <a:pos x="26" y="74"/>
                  </a:cxn>
                  <a:cxn ang="0">
                    <a:pos x="14" y="70"/>
                  </a:cxn>
                  <a:cxn ang="0">
                    <a:pos x="12" y="64"/>
                  </a:cxn>
                  <a:cxn ang="0">
                    <a:pos x="10" y="56"/>
                  </a:cxn>
                  <a:cxn ang="0">
                    <a:pos x="30" y="58"/>
                  </a:cxn>
                  <a:cxn ang="0">
                    <a:pos x="32" y="52"/>
                  </a:cxn>
                  <a:cxn ang="0">
                    <a:pos x="24" y="50"/>
                  </a:cxn>
                  <a:cxn ang="0">
                    <a:pos x="30" y="40"/>
                  </a:cxn>
                  <a:cxn ang="0">
                    <a:pos x="22" y="40"/>
                  </a:cxn>
                  <a:cxn ang="0">
                    <a:pos x="24" y="30"/>
                  </a:cxn>
                  <a:cxn ang="0">
                    <a:pos x="20" y="26"/>
                  </a:cxn>
                  <a:cxn ang="0">
                    <a:pos x="10" y="38"/>
                  </a:cxn>
                  <a:cxn ang="0">
                    <a:pos x="10" y="36"/>
                  </a:cxn>
                  <a:cxn ang="0">
                    <a:pos x="14" y="22"/>
                  </a:cxn>
                  <a:cxn ang="0">
                    <a:pos x="2" y="24"/>
                  </a:cxn>
                  <a:cxn ang="0">
                    <a:pos x="0" y="12"/>
                  </a:cxn>
                  <a:cxn ang="0">
                    <a:pos x="4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2" y="22"/>
                  </a:cxn>
                  <a:cxn ang="0">
                    <a:pos x="36" y="26"/>
                  </a:cxn>
                  <a:cxn ang="0">
                    <a:pos x="38" y="14"/>
                  </a:cxn>
                  <a:cxn ang="0">
                    <a:pos x="44" y="10"/>
                  </a:cxn>
                  <a:cxn ang="0">
                    <a:pos x="58" y="20"/>
                  </a:cxn>
                  <a:cxn ang="0">
                    <a:pos x="56" y="30"/>
                  </a:cxn>
                  <a:cxn ang="0">
                    <a:pos x="58" y="34"/>
                  </a:cxn>
                  <a:cxn ang="0">
                    <a:pos x="66" y="28"/>
                  </a:cxn>
                  <a:cxn ang="0">
                    <a:pos x="78" y="42"/>
                  </a:cxn>
                  <a:cxn ang="0">
                    <a:pos x="78" y="42"/>
                  </a:cxn>
                </a:cxnLst>
                <a:rect l="0" t="0" r="r" b="b"/>
                <a:pathLst>
                  <a:path w="90" h="104">
                    <a:moveTo>
                      <a:pt x="78" y="42"/>
                    </a:moveTo>
                    <a:lnTo>
                      <a:pt x="82" y="48"/>
                    </a:lnTo>
                    <a:lnTo>
                      <a:pt x="78" y="58"/>
                    </a:lnTo>
                    <a:lnTo>
                      <a:pt x="78" y="66"/>
                    </a:lnTo>
                    <a:lnTo>
                      <a:pt x="90" y="86"/>
                    </a:lnTo>
                    <a:lnTo>
                      <a:pt x="88" y="98"/>
                    </a:lnTo>
                    <a:lnTo>
                      <a:pt x="78" y="104"/>
                    </a:lnTo>
                    <a:lnTo>
                      <a:pt x="68" y="96"/>
                    </a:lnTo>
                    <a:lnTo>
                      <a:pt x="62" y="76"/>
                    </a:lnTo>
                    <a:lnTo>
                      <a:pt x="42" y="72"/>
                    </a:lnTo>
                    <a:lnTo>
                      <a:pt x="40" y="66"/>
                    </a:lnTo>
                    <a:lnTo>
                      <a:pt x="26" y="74"/>
                    </a:lnTo>
                    <a:lnTo>
                      <a:pt x="14" y="70"/>
                    </a:lnTo>
                    <a:lnTo>
                      <a:pt x="12" y="64"/>
                    </a:lnTo>
                    <a:lnTo>
                      <a:pt x="10" y="56"/>
                    </a:lnTo>
                    <a:lnTo>
                      <a:pt x="30" y="58"/>
                    </a:lnTo>
                    <a:lnTo>
                      <a:pt x="32" y="52"/>
                    </a:lnTo>
                    <a:lnTo>
                      <a:pt x="24" y="50"/>
                    </a:lnTo>
                    <a:lnTo>
                      <a:pt x="30" y="40"/>
                    </a:lnTo>
                    <a:lnTo>
                      <a:pt x="22" y="40"/>
                    </a:lnTo>
                    <a:lnTo>
                      <a:pt x="24" y="30"/>
                    </a:lnTo>
                    <a:lnTo>
                      <a:pt x="20" y="26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4" y="22"/>
                    </a:lnTo>
                    <a:lnTo>
                      <a:pt x="2" y="24"/>
                    </a:lnTo>
                    <a:lnTo>
                      <a:pt x="0" y="12"/>
                    </a:lnTo>
                    <a:lnTo>
                      <a:pt x="4" y="2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2" y="22"/>
                    </a:lnTo>
                    <a:lnTo>
                      <a:pt x="36" y="26"/>
                    </a:lnTo>
                    <a:lnTo>
                      <a:pt x="38" y="14"/>
                    </a:lnTo>
                    <a:lnTo>
                      <a:pt x="44" y="10"/>
                    </a:lnTo>
                    <a:lnTo>
                      <a:pt x="58" y="20"/>
                    </a:lnTo>
                    <a:lnTo>
                      <a:pt x="56" y="30"/>
                    </a:lnTo>
                    <a:lnTo>
                      <a:pt x="58" y="34"/>
                    </a:lnTo>
                    <a:lnTo>
                      <a:pt x="66" y="28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0" name="Freeform 582">
                <a:extLst>
                  <a:ext uri="{FF2B5EF4-FFF2-40B4-BE49-F238E27FC236}">
                    <a16:creationId xmlns="" xmlns:a16="http://schemas.microsoft.com/office/drawing/2014/main" id="{9D23CE87-F4D4-4304-94C1-65A5FE664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939" y="1738312"/>
                <a:ext cx="38100" cy="1905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4" y="1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12">
                    <a:moveTo>
                      <a:pt x="10" y="0"/>
                    </a:moveTo>
                    <a:lnTo>
                      <a:pt x="24" y="10"/>
                    </a:lnTo>
                    <a:lnTo>
                      <a:pt x="8" y="12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1" name="Freeform 583">
                <a:extLst>
                  <a:ext uri="{FF2B5EF4-FFF2-40B4-BE49-F238E27FC236}">
                    <a16:creationId xmlns="" xmlns:a16="http://schemas.microsoft.com/office/drawing/2014/main" id="{67A0E9A1-0CCA-479E-9CDB-C3F7FC49A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089" y="1760537"/>
                <a:ext cx="34924" cy="60325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4" y="18"/>
                  </a:cxn>
                  <a:cxn ang="0">
                    <a:pos x="22" y="26"/>
                  </a:cxn>
                  <a:cxn ang="0">
                    <a:pos x="18" y="28"/>
                  </a:cxn>
                  <a:cxn ang="0">
                    <a:pos x="22" y="32"/>
                  </a:cxn>
                  <a:cxn ang="0">
                    <a:pos x="18" y="38"/>
                  </a:cxn>
                  <a:cxn ang="0">
                    <a:pos x="12" y="3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10"/>
                  </a:cxn>
                  <a:cxn ang="0">
                    <a:pos x="12" y="10"/>
                  </a:cxn>
                </a:cxnLst>
                <a:rect l="0" t="0" r="r" b="b"/>
                <a:pathLst>
                  <a:path w="22" h="38">
                    <a:moveTo>
                      <a:pt x="12" y="10"/>
                    </a:moveTo>
                    <a:lnTo>
                      <a:pt x="14" y="18"/>
                    </a:lnTo>
                    <a:lnTo>
                      <a:pt x="22" y="26"/>
                    </a:lnTo>
                    <a:lnTo>
                      <a:pt x="18" y="28"/>
                    </a:lnTo>
                    <a:lnTo>
                      <a:pt x="22" y="32"/>
                    </a:lnTo>
                    <a:lnTo>
                      <a:pt x="18" y="38"/>
                    </a:lnTo>
                    <a:lnTo>
                      <a:pt x="12" y="3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0"/>
                    </a:lnTo>
                    <a:lnTo>
                      <a:pt x="12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2" name="Freeform 584">
                <a:extLst>
                  <a:ext uri="{FF2B5EF4-FFF2-40B4-BE49-F238E27FC236}">
                    <a16:creationId xmlns="" xmlns:a16="http://schemas.microsoft.com/office/drawing/2014/main" id="{AA4F2ABB-DC6D-446A-846E-5F6D4000E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487" y="1862138"/>
                <a:ext cx="34924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2" y="14"/>
                  </a:cxn>
                  <a:cxn ang="0">
                    <a:pos x="6" y="20"/>
                  </a:cxn>
                  <a:cxn ang="0">
                    <a:pos x="8" y="18"/>
                  </a:cxn>
                  <a:cxn ang="0">
                    <a:pos x="4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2" h="20">
                    <a:moveTo>
                      <a:pt x="10" y="4"/>
                    </a:moveTo>
                    <a:lnTo>
                      <a:pt x="22" y="14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3" name="Freeform 585">
                <a:extLst>
                  <a:ext uri="{FF2B5EF4-FFF2-40B4-BE49-F238E27FC236}">
                    <a16:creationId xmlns="" xmlns:a16="http://schemas.microsoft.com/office/drawing/2014/main" id="{66E89D6F-4192-4F68-BEDB-C9B5DD955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839" y="1893888"/>
                <a:ext cx="41276" cy="222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4"/>
                  </a:cxn>
                  <a:cxn ang="0">
                    <a:pos x="24" y="10"/>
                  </a:cxn>
                  <a:cxn ang="0">
                    <a:pos x="18" y="14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4">
                    <a:moveTo>
                      <a:pt x="20" y="0"/>
                    </a:moveTo>
                    <a:lnTo>
                      <a:pt x="26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4" name="Freeform 586">
                <a:extLst>
                  <a:ext uri="{FF2B5EF4-FFF2-40B4-BE49-F238E27FC236}">
                    <a16:creationId xmlns="" xmlns:a16="http://schemas.microsoft.com/office/drawing/2014/main" id="{91CCC11E-0B95-402F-99E8-1104B6BDF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538" y="1916113"/>
                <a:ext cx="31750" cy="1269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0" y="8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0" h="8">
                    <a:moveTo>
                      <a:pt x="10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5" name="Freeform 587">
                <a:extLst>
                  <a:ext uri="{FF2B5EF4-FFF2-40B4-BE49-F238E27FC236}">
                    <a16:creationId xmlns="" xmlns:a16="http://schemas.microsoft.com/office/drawing/2014/main" id="{D0C5511B-B99C-414F-AF70-8FC73506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064" y="1925638"/>
                <a:ext cx="28575" cy="1905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8" y="0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18" h="12">
                    <a:moveTo>
                      <a:pt x="4" y="2"/>
                    </a:moveTo>
                    <a:lnTo>
                      <a:pt x="18" y="0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6" name="Freeform 588">
                <a:extLst>
                  <a:ext uri="{FF2B5EF4-FFF2-40B4-BE49-F238E27FC236}">
                    <a16:creationId xmlns="" xmlns:a16="http://schemas.microsoft.com/office/drawing/2014/main" id="{84971D3A-7E18-4ED9-A7F5-D7A21B5A3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313" y="1970088"/>
                <a:ext cx="28575" cy="317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14"/>
                  </a:cxn>
                  <a:cxn ang="0">
                    <a:pos x="14" y="18"/>
                  </a:cxn>
                  <a:cxn ang="0">
                    <a:pos x="10" y="20"/>
                  </a:cxn>
                  <a:cxn ang="0">
                    <a:pos x="0" y="14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20">
                    <a:moveTo>
                      <a:pt x="12" y="0"/>
                    </a:moveTo>
                    <a:lnTo>
                      <a:pt x="18" y="14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7" name="Freeform 589">
                <a:extLst>
                  <a:ext uri="{FF2B5EF4-FFF2-40B4-BE49-F238E27FC236}">
                    <a16:creationId xmlns="" xmlns:a16="http://schemas.microsoft.com/office/drawing/2014/main" id="{A149B05D-5BBE-47FC-82F9-EFDDF8ED2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262" y="1846263"/>
                <a:ext cx="260350" cy="206375"/>
              </a:xfrm>
              <a:custGeom>
                <a:avLst/>
                <a:gdLst/>
                <a:ahLst/>
                <a:cxnLst>
                  <a:cxn ang="0">
                    <a:pos x="108" y="16"/>
                  </a:cxn>
                  <a:cxn ang="0">
                    <a:pos x="120" y="0"/>
                  </a:cxn>
                  <a:cxn ang="0">
                    <a:pos x="120" y="10"/>
                  </a:cxn>
                  <a:cxn ang="0">
                    <a:pos x="124" y="22"/>
                  </a:cxn>
                  <a:cxn ang="0">
                    <a:pos x="122" y="42"/>
                  </a:cxn>
                  <a:cxn ang="0">
                    <a:pos x="130" y="58"/>
                  </a:cxn>
                  <a:cxn ang="0">
                    <a:pos x="146" y="64"/>
                  </a:cxn>
                  <a:cxn ang="0">
                    <a:pos x="146" y="50"/>
                  </a:cxn>
                  <a:cxn ang="0">
                    <a:pos x="162" y="52"/>
                  </a:cxn>
                  <a:cxn ang="0">
                    <a:pos x="164" y="68"/>
                  </a:cxn>
                  <a:cxn ang="0">
                    <a:pos x="142" y="104"/>
                  </a:cxn>
                  <a:cxn ang="0">
                    <a:pos x="134" y="96"/>
                  </a:cxn>
                  <a:cxn ang="0">
                    <a:pos x="120" y="102"/>
                  </a:cxn>
                  <a:cxn ang="0">
                    <a:pos x="120" y="94"/>
                  </a:cxn>
                  <a:cxn ang="0">
                    <a:pos x="94" y="110"/>
                  </a:cxn>
                  <a:cxn ang="0">
                    <a:pos x="68" y="130"/>
                  </a:cxn>
                  <a:cxn ang="0">
                    <a:pos x="44" y="118"/>
                  </a:cxn>
                  <a:cxn ang="0">
                    <a:pos x="58" y="108"/>
                  </a:cxn>
                  <a:cxn ang="0">
                    <a:pos x="80" y="102"/>
                  </a:cxn>
                  <a:cxn ang="0">
                    <a:pos x="72" y="92"/>
                  </a:cxn>
                  <a:cxn ang="0">
                    <a:pos x="68" y="86"/>
                  </a:cxn>
                  <a:cxn ang="0">
                    <a:pos x="60" y="92"/>
                  </a:cxn>
                  <a:cxn ang="0">
                    <a:pos x="50" y="96"/>
                  </a:cxn>
                  <a:cxn ang="0">
                    <a:pos x="52" y="82"/>
                  </a:cxn>
                  <a:cxn ang="0">
                    <a:pos x="50" y="78"/>
                  </a:cxn>
                  <a:cxn ang="0">
                    <a:pos x="42" y="84"/>
                  </a:cxn>
                  <a:cxn ang="0">
                    <a:pos x="38" y="100"/>
                  </a:cxn>
                  <a:cxn ang="0">
                    <a:pos x="34" y="92"/>
                  </a:cxn>
                  <a:cxn ang="0">
                    <a:pos x="28" y="102"/>
                  </a:cxn>
                  <a:cxn ang="0">
                    <a:pos x="22" y="94"/>
                  </a:cxn>
                  <a:cxn ang="0">
                    <a:pos x="14" y="94"/>
                  </a:cxn>
                  <a:cxn ang="0">
                    <a:pos x="6" y="74"/>
                  </a:cxn>
                  <a:cxn ang="0">
                    <a:pos x="34" y="62"/>
                  </a:cxn>
                  <a:cxn ang="0">
                    <a:pos x="6" y="70"/>
                  </a:cxn>
                  <a:cxn ang="0">
                    <a:pos x="8" y="58"/>
                  </a:cxn>
                  <a:cxn ang="0">
                    <a:pos x="16" y="48"/>
                  </a:cxn>
                  <a:cxn ang="0">
                    <a:pos x="16" y="38"/>
                  </a:cxn>
                  <a:cxn ang="0">
                    <a:pos x="28" y="20"/>
                  </a:cxn>
                  <a:cxn ang="0">
                    <a:pos x="48" y="22"/>
                  </a:cxn>
                  <a:cxn ang="0">
                    <a:pos x="48" y="34"/>
                  </a:cxn>
                  <a:cxn ang="0">
                    <a:pos x="70" y="36"/>
                  </a:cxn>
                  <a:cxn ang="0">
                    <a:pos x="74" y="56"/>
                  </a:cxn>
                  <a:cxn ang="0">
                    <a:pos x="84" y="60"/>
                  </a:cxn>
                  <a:cxn ang="0">
                    <a:pos x="86" y="72"/>
                  </a:cxn>
                  <a:cxn ang="0">
                    <a:pos x="118" y="62"/>
                  </a:cxn>
                  <a:cxn ang="0">
                    <a:pos x="114" y="46"/>
                  </a:cxn>
                  <a:cxn ang="0">
                    <a:pos x="98" y="28"/>
                  </a:cxn>
                  <a:cxn ang="0">
                    <a:pos x="104" y="20"/>
                  </a:cxn>
                </a:cxnLst>
                <a:rect l="0" t="0" r="r" b="b"/>
                <a:pathLst>
                  <a:path w="164" h="130">
                    <a:moveTo>
                      <a:pt x="104" y="20"/>
                    </a:moveTo>
                    <a:lnTo>
                      <a:pt x="108" y="16"/>
                    </a:lnTo>
                    <a:lnTo>
                      <a:pt x="112" y="2"/>
                    </a:lnTo>
                    <a:lnTo>
                      <a:pt x="120" y="0"/>
                    </a:lnTo>
                    <a:lnTo>
                      <a:pt x="124" y="6"/>
                    </a:lnTo>
                    <a:lnTo>
                      <a:pt x="120" y="10"/>
                    </a:lnTo>
                    <a:lnTo>
                      <a:pt x="124" y="16"/>
                    </a:lnTo>
                    <a:lnTo>
                      <a:pt x="124" y="22"/>
                    </a:lnTo>
                    <a:lnTo>
                      <a:pt x="130" y="30"/>
                    </a:lnTo>
                    <a:lnTo>
                      <a:pt x="122" y="42"/>
                    </a:lnTo>
                    <a:lnTo>
                      <a:pt x="136" y="48"/>
                    </a:lnTo>
                    <a:lnTo>
                      <a:pt x="130" y="58"/>
                    </a:lnTo>
                    <a:lnTo>
                      <a:pt x="142" y="52"/>
                    </a:lnTo>
                    <a:lnTo>
                      <a:pt x="146" y="64"/>
                    </a:lnTo>
                    <a:lnTo>
                      <a:pt x="148" y="58"/>
                    </a:lnTo>
                    <a:lnTo>
                      <a:pt x="146" y="50"/>
                    </a:lnTo>
                    <a:lnTo>
                      <a:pt x="148" y="44"/>
                    </a:lnTo>
                    <a:lnTo>
                      <a:pt x="162" y="52"/>
                    </a:lnTo>
                    <a:lnTo>
                      <a:pt x="164" y="58"/>
                    </a:lnTo>
                    <a:lnTo>
                      <a:pt x="164" y="68"/>
                    </a:lnTo>
                    <a:lnTo>
                      <a:pt x="156" y="98"/>
                    </a:lnTo>
                    <a:lnTo>
                      <a:pt x="142" y="104"/>
                    </a:lnTo>
                    <a:lnTo>
                      <a:pt x="136" y="100"/>
                    </a:lnTo>
                    <a:lnTo>
                      <a:pt x="134" y="96"/>
                    </a:lnTo>
                    <a:lnTo>
                      <a:pt x="124" y="104"/>
                    </a:lnTo>
                    <a:lnTo>
                      <a:pt x="120" y="102"/>
                    </a:lnTo>
                    <a:lnTo>
                      <a:pt x="122" y="100"/>
                    </a:lnTo>
                    <a:lnTo>
                      <a:pt x="120" y="94"/>
                    </a:lnTo>
                    <a:lnTo>
                      <a:pt x="110" y="106"/>
                    </a:lnTo>
                    <a:lnTo>
                      <a:pt x="94" y="110"/>
                    </a:lnTo>
                    <a:lnTo>
                      <a:pt x="92" y="118"/>
                    </a:lnTo>
                    <a:lnTo>
                      <a:pt x="68" y="130"/>
                    </a:lnTo>
                    <a:lnTo>
                      <a:pt x="50" y="124"/>
                    </a:lnTo>
                    <a:lnTo>
                      <a:pt x="44" y="118"/>
                    </a:lnTo>
                    <a:lnTo>
                      <a:pt x="44" y="112"/>
                    </a:lnTo>
                    <a:lnTo>
                      <a:pt x="58" y="108"/>
                    </a:lnTo>
                    <a:lnTo>
                      <a:pt x="62" y="100"/>
                    </a:lnTo>
                    <a:lnTo>
                      <a:pt x="80" y="102"/>
                    </a:lnTo>
                    <a:lnTo>
                      <a:pt x="90" y="86"/>
                    </a:lnTo>
                    <a:lnTo>
                      <a:pt x="72" y="92"/>
                    </a:lnTo>
                    <a:lnTo>
                      <a:pt x="72" y="88"/>
                    </a:lnTo>
                    <a:lnTo>
                      <a:pt x="68" y="86"/>
                    </a:lnTo>
                    <a:lnTo>
                      <a:pt x="64" y="94"/>
                    </a:lnTo>
                    <a:lnTo>
                      <a:pt x="60" y="92"/>
                    </a:lnTo>
                    <a:lnTo>
                      <a:pt x="52" y="98"/>
                    </a:lnTo>
                    <a:lnTo>
                      <a:pt x="50" y="96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58" y="76"/>
                    </a:lnTo>
                    <a:lnTo>
                      <a:pt x="50" y="78"/>
                    </a:lnTo>
                    <a:lnTo>
                      <a:pt x="48" y="88"/>
                    </a:lnTo>
                    <a:lnTo>
                      <a:pt x="42" y="84"/>
                    </a:lnTo>
                    <a:lnTo>
                      <a:pt x="44" y="96"/>
                    </a:lnTo>
                    <a:lnTo>
                      <a:pt x="38" y="100"/>
                    </a:lnTo>
                    <a:lnTo>
                      <a:pt x="36" y="100"/>
                    </a:lnTo>
                    <a:lnTo>
                      <a:pt x="34" y="92"/>
                    </a:lnTo>
                    <a:lnTo>
                      <a:pt x="28" y="94"/>
                    </a:lnTo>
                    <a:lnTo>
                      <a:pt x="28" y="102"/>
                    </a:lnTo>
                    <a:lnTo>
                      <a:pt x="20" y="96"/>
                    </a:lnTo>
                    <a:lnTo>
                      <a:pt x="22" y="94"/>
                    </a:lnTo>
                    <a:lnTo>
                      <a:pt x="20" y="90"/>
                    </a:lnTo>
                    <a:lnTo>
                      <a:pt x="14" y="94"/>
                    </a:lnTo>
                    <a:lnTo>
                      <a:pt x="0" y="86"/>
                    </a:lnTo>
                    <a:lnTo>
                      <a:pt x="6" y="74"/>
                    </a:lnTo>
                    <a:lnTo>
                      <a:pt x="22" y="74"/>
                    </a:lnTo>
                    <a:lnTo>
                      <a:pt x="34" y="62"/>
                    </a:lnTo>
                    <a:lnTo>
                      <a:pt x="16" y="72"/>
                    </a:lnTo>
                    <a:lnTo>
                      <a:pt x="6" y="70"/>
                    </a:lnTo>
                    <a:lnTo>
                      <a:pt x="6" y="66"/>
                    </a:lnTo>
                    <a:lnTo>
                      <a:pt x="8" y="58"/>
                    </a:lnTo>
                    <a:lnTo>
                      <a:pt x="12" y="54"/>
                    </a:lnTo>
                    <a:lnTo>
                      <a:pt x="16" y="48"/>
                    </a:lnTo>
                    <a:lnTo>
                      <a:pt x="12" y="42"/>
                    </a:lnTo>
                    <a:lnTo>
                      <a:pt x="16" y="38"/>
                    </a:lnTo>
                    <a:lnTo>
                      <a:pt x="24" y="30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8" y="34"/>
                    </a:lnTo>
                    <a:lnTo>
                      <a:pt x="64" y="32"/>
                    </a:lnTo>
                    <a:lnTo>
                      <a:pt x="70" y="36"/>
                    </a:lnTo>
                    <a:lnTo>
                      <a:pt x="78" y="50"/>
                    </a:lnTo>
                    <a:lnTo>
                      <a:pt x="74" y="56"/>
                    </a:lnTo>
                    <a:lnTo>
                      <a:pt x="82" y="54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6" y="72"/>
                    </a:lnTo>
                    <a:lnTo>
                      <a:pt x="118" y="72"/>
                    </a:lnTo>
                    <a:lnTo>
                      <a:pt x="118" y="62"/>
                    </a:lnTo>
                    <a:lnTo>
                      <a:pt x="104" y="52"/>
                    </a:lnTo>
                    <a:lnTo>
                      <a:pt x="114" y="46"/>
                    </a:lnTo>
                    <a:lnTo>
                      <a:pt x="110" y="36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104" y="20"/>
                    </a:lnTo>
                    <a:lnTo>
                      <a:pt x="104" y="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8" name="Freeform 590">
                <a:extLst>
                  <a:ext uri="{FF2B5EF4-FFF2-40B4-BE49-F238E27FC236}">
                    <a16:creationId xmlns="" xmlns:a16="http://schemas.microsoft.com/office/drawing/2014/main" id="{FC0739CF-A0D2-492A-AD05-5A9146AFC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338" y="1909763"/>
                <a:ext cx="38100" cy="53975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22" y="0"/>
                  </a:cxn>
                  <a:cxn ang="0">
                    <a:pos x="24" y="6"/>
                  </a:cxn>
                  <a:cxn ang="0">
                    <a:pos x="12" y="34"/>
                  </a:cxn>
                  <a:cxn ang="0">
                    <a:pos x="0" y="24"/>
                  </a:cxn>
                  <a:cxn ang="0">
                    <a:pos x="18" y="6"/>
                  </a:cxn>
                  <a:cxn ang="0">
                    <a:pos x="18" y="6"/>
                  </a:cxn>
                </a:cxnLst>
                <a:rect l="0" t="0" r="r" b="b"/>
                <a:pathLst>
                  <a:path w="24" h="34">
                    <a:moveTo>
                      <a:pt x="18" y="6"/>
                    </a:moveTo>
                    <a:lnTo>
                      <a:pt x="22" y="0"/>
                    </a:lnTo>
                    <a:lnTo>
                      <a:pt x="24" y="6"/>
                    </a:lnTo>
                    <a:lnTo>
                      <a:pt x="12" y="34"/>
                    </a:lnTo>
                    <a:lnTo>
                      <a:pt x="0" y="24"/>
                    </a:lnTo>
                    <a:lnTo>
                      <a:pt x="18" y="6"/>
                    </a:lnTo>
                    <a:lnTo>
                      <a:pt x="18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9" name="Freeform 591">
                <a:extLst>
                  <a:ext uri="{FF2B5EF4-FFF2-40B4-BE49-F238E27FC236}">
                    <a16:creationId xmlns="" xmlns:a16="http://schemas.microsoft.com/office/drawing/2014/main" id="{54B221B5-012B-4B4E-9D3E-511E5530D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138" y="1779588"/>
                <a:ext cx="155576" cy="158750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56" y="10"/>
                  </a:cxn>
                  <a:cxn ang="0">
                    <a:pos x="66" y="10"/>
                  </a:cxn>
                  <a:cxn ang="0">
                    <a:pos x="66" y="18"/>
                  </a:cxn>
                  <a:cxn ang="0">
                    <a:pos x="68" y="10"/>
                  </a:cxn>
                  <a:cxn ang="0">
                    <a:pos x="78" y="14"/>
                  </a:cxn>
                  <a:cxn ang="0">
                    <a:pos x="82" y="10"/>
                  </a:cxn>
                  <a:cxn ang="0">
                    <a:pos x="76" y="4"/>
                  </a:cxn>
                  <a:cxn ang="0">
                    <a:pos x="84" y="0"/>
                  </a:cxn>
                  <a:cxn ang="0">
                    <a:pos x="98" y="16"/>
                  </a:cxn>
                  <a:cxn ang="0">
                    <a:pos x="86" y="24"/>
                  </a:cxn>
                  <a:cxn ang="0">
                    <a:pos x="92" y="36"/>
                  </a:cxn>
                  <a:cxn ang="0">
                    <a:pos x="86" y="38"/>
                  </a:cxn>
                  <a:cxn ang="0">
                    <a:pos x="92" y="50"/>
                  </a:cxn>
                  <a:cxn ang="0">
                    <a:pos x="78" y="58"/>
                  </a:cxn>
                  <a:cxn ang="0">
                    <a:pos x="78" y="74"/>
                  </a:cxn>
                  <a:cxn ang="0">
                    <a:pos x="72" y="74"/>
                  </a:cxn>
                  <a:cxn ang="0">
                    <a:pos x="66" y="64"/>
                  </a:cxn>
                  <a:cxn ang="0">
                    <a:pos x="68" y="44"/>
                  </a:cxn>
                  <a:cxn ang="0">
                    <a:pos x="60" y="46"/>
                  </a:cxn>
                  <a:cxn ang="0">
                    <a:pos x="58" y="52"/>
                  </a:cxn>
                  <a:cxn ang="0">
                    <a:pos x="60" y="58"/>
                  </a:cxn>
                  <a:cxn ang="0">
                    <a:pos x="52" y="62"/>
                  </a:cxn>
                  <a:cxn ang="0">
                    <a:pos x="58" y="70"/>
                  </a:cxn>
                  <a:cxn ang="0">
                    <a:pos x="54" y="76"/>
                  </a:cxn>
                  <a:cxn ang="0">
                    <a:pos x="52" y="82"/>
                  </a:cxn>
                  <a:cxn ang="0">
                    <a:pos x="50" y="84"/>
                  </a:cxn>
                  <a:cxn ang="0">
                    <a:pos x="46" y="70"/>
                  </a:cxn>
                  <a:cxn ang="0">
                    <a:pos x="44" y="70"/>
                  </a:cxn>
                  <a:cxn ang="0">
                    <a:pos x="44" y="78"/>
                  </a:cxn>
                  <a:cxn ang="0">
                    <a:pos x="44" y="80"/>
                  </a:cxn>
                  <a:cxn ang="0">
                    <a:pos x="40" y="84"/>
                  </a:cxn>
                  <a:cxn ang="0">
                    <a:pos x="46" y="90"/>
                  </a:cxn>
                  <a:cxn ang="0">
                    <a:pos x="40" y="96"/>
                  </a:cxn>
                  <a:cxn ang="0">
                    <a:pos x="36" y="94"/>
                  </a:cxn>
                  <a:cxn ang="0">
                    <a:pos x="34" y="100"/>
                  </a:cxn>
                  <a:cxn ang="0">
                    <a:pos x="32" y="88"/>
                  </a:cxn>
                  <a:cxn ang="0">
                    <a:pos x="28" y="84"/>
                  </a:cxn>
                  <a:cxn ang="0">
                    <a:pos x="28" y="78"/>
                  </a:cxn>
                  <a:cxn ang="0">
                    <a:pos x="26" y="80"/>
                  </a:cxn>
                  <a:cxn ang="0">
                    <a:pos x="22" y="92"/>
                  </a:cxn>
                  <a:cxn ang="0">
                    <a:pos x="14" y="86"/>
                  </a:cxn>
                  <a:cxn ang="0">
                    <a:pos x="14" y="80"/>
                  </a:cxn>
                  <a:cxn ang="0">
                    <a:pos x="6" y="92"/>
                  </a:cxn>
                  <a:cxn ang="0">
                    <a:pos x="4" y="90"/>
                  </a:cxn>
                  <a:cxn ang="0">
                    <a:pos x="6" y="80"/>
                  </a:cxn>
                  <a:cxn ang="0">
                    <a:pos x="2" y="84"/>
                  </a:cxn>
                  <a:cxn ang="0">
                    <a:pos x="0" y="78"/>
                  </a:cxn>
                  <a:cxn ang="0">
                    <a:pos x="8" y="66"/>
                  </a:cxn>
                  <a:cxn ang="0">
                    <a:pos x="18" y="66"/>
                  </a:cxn>
                  <a:cxn ang="0">
                    <a:pos x="22" y="56"/>
                  </a:cxn>
                  <a:cxn ang="0">
                    <a:pos x="22" y="50"/>
                  </a:cxn>
                  <a:cxn ang="0">
                    <a:pos x="34" y="40"/>
                  </a:cxn>
                  <a:cxn ang="0">
                    <a:pos x="38" y="32"/>
                  </a:cxn>
                  <a:cxn ang="0">
                    <a:pos x="38" y="32"/>
                  </a:cxn>
                </a:cxnLst>
                <a:rect l="0" t="0" r="r" b="b"/>
                <a:pathLst>
                  <a:path w="98" h="100">
                    <a:moveTo>
                      <a:pt x="38" y="32"/>
                    </a:moveTo>
                    <a:lnTo>
                      <a:pt x="56" y="10"/>
                    </a:lnTo>
                    <a:lnTo>
                      <a:pt x="66" y="10"/>
                    </a:lnTo>
                    <a:lnTo>
                      <a:pt x="66" y="18"/>
                    </a:lnTo>
                    <a:lnTo>
                      <a:pt x="68" y="10"/>
                    </a:lnTo>
                    <a:lnTo>
                      <a:pt x="78" y="14"/>
                    </a:lnTo>
                    <a:lnTo>
                      <a:pt x="82" y="10"/>
                    </a:lnTo>
                    <a:lnTo>
                      <a:pt x="76" y="4"/>
                    </a:lnTo>
                    <a:lnTo>
                      <a:pt x="84" y="0"/>
                    </a:lnTo>
                    <a:lnTo>
                      <a:pt x="98" y="16"/>
                    </a:lnTo>
                    <a:lnTo>
                      <a:pt x="86" y="24"/>
                    </a:lnTo>
                    <a:lnTo>
                      <a:pt x="92" y="36"/>
                    </a:lnTo>
                    <a:lnTo>
                      <a:pt x="86" y="38"/>
                    </a:lnTo>
                    <a:lnTo>
                      <a:pt x="92" y="50"/>
                    </a:lnTo>
                    <a:lnTo>
                      <a:pt x="78" y="58"/>
                    </a:lnTo>
                    <a:lnTo>
                      <a:pt x="78" y="74"/>
                    </a:lnTo>
                    <a:lnTo>
                      <a:pt x="72" y="74"/>
                    </a:lnTo>
                    <a:lnTo>
                      <a:pt x="66" y="64"/>
                    </a:lnTo>
                    <a:lnTo>
                      <a:pt x="68" y="44"/>
                    </a:lnTo>
                    <a:lnTo>
                      <a:pt x="60" y="46"/>
                    </a:lnTo>
                    <a:lnTo>
                      <a:pt x="58" y="52"/>
                    </a:lnTo>
                    <a:lnTo>
                      <a:pt x="60" y="58"/>
                    </a:lnTo>
                    <a:lnTo>
                      <a:pt x="52" y="62"/>
                    </a:lnTo>
                    <a:lnTo>
                      <a:pt x="58" y="70"/>
                    </a:lnTo>
                    <a:lnTo>
                      <a:pt x="54" y="76"/>
                    </a:lnTo>
                    <a:lnTo>
                      <a:pt x="52" y="82"/>
                    </a:lnTo>
                    <a:lnTo>
                      <a:pt x="50" y="84"/>
                    </a:lnTo>
                    <a:lnTo>
                      <a:pt x="46" y="70"/>
                    </a:lnTo>
                    <a:lnTo>
                      <a:pt x="44" y="70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0" y="84"/>
                    </a:lnTo>
                    <a:lnTo>
                      <a:pt x="46" y="90"/>
                    </a:lnTo>
                    <a:lnTo>
                      <a:pt x="40" y="96"/>
                    </a:lnTo>
                    <a:lnTo>
                      <a:pt x="36" y="94"/>
                    </a:lnTo>
                    <a:lnTo>
                      <a:pt x="34" y="100"/>
                    </a:lnTo>
                    <a:lnTo>
                      <a:pt x="32" y="88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2" y="92"/>
                    </a:lnTo>
                    <a:lnTo>
                      <a:pt x="14" y="86"/>
                    </a:lnTo>
                    <a:lnTo>
                      <a:pt x="14" y="80"/>
                    </a:lnTo>
                    <a:lnTo>
                      <a:pt x="6" y="92"/>
                    </a:lnTo>
                    <a:lnTo>
                      <a:pt x="4" y="90"/>
                    </a:lnTo>
                    <a:lnTo>
                      <a:pt x="6" y="80"/>
                    </a:lnTo>
                    <a:lnTo>
                      <a:pt x="2" y="84"/>
                    </a:lnTo>
                    <a:lnTo>
                      <a:pt x="0" y="78"/>
                    </a:lnTo>
                    <a:lnTo>
                      <a:pt x="8" y="66"/>
                    </a:lnTo>
                    <a:lnTo>
                      <a:pt x="18" y="66"/>
                    </a:lnTo>
                    <a:lnTo>
                      <a:pt x="22" y="56"/>
                    </a:lnTo>
                    <a:lnTo>
                      <a:pt x="22" y="50"/>
                    </a:lnTo>
                    <a:lnTo>
                      <a:pt x="34" y="40"/>
                    </a:lnTo>
                    <a:lnTo>
                      <a:pt x="38" y="32"/>
                    </a:lnTo>
                    <a:lnTo>
                      <a:pt x="38" y="3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0" name="Freeform 592">
                <a:extLst>
                  <a:ext uri="{FF2B5EF4-FFF2-40B4-BE49-F238E27FC236}">
                    <a16:creationId xmlns="" xmlns:a16="http://schemas.microsoft.com/office/drawing/2014/main" id="{C9A11CC3-0EFB-45DC-B205-F4D4D18CD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587" y="1839913"/>
                <a:ext cx="25401" cy="158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0" y="6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0">
                    <a:moveTo>
                      <a:pt x="10" y="0"/>
                    </a:moveTo>
                    <a:lnTo>
                      <a:pt x="16" y="6"/>
                    </a:lnTo>
                    <a:lnTo>
                      <a:pt x="16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1" name="Freeform 593">
                <a:extLst>
                  <a:ext uri="{FF2B5EF4-FFF2-40B4-BE49-F238E27FC236}">
                    <a16:creationId xmlns="" xmlns:a16="http://schemas.microsoft.com/office/drawing/2014/main" id="{20BCB0AA-0473-4BA5-BD57-1F4F89F7F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337" y="1722437"/>
                <a:ext cx="76200" cy="76200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46" y="12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6" y="26"/>
                  </a:cxn>
                  <a:cxn ang="0">
                    <a:pos x="42" y="22"/>
                  </a:cxn>
                  <a:cxn ang="0">
                    <a:pos x="42" y="28"/>
                  </a:cxn>
                  <a:cxn ang="0">
                    <a:pos x="40" y="38"/>
                  </a:cxn>
                  <a:cxn ang="0">
                    <a:pos x="14" y="48"/>
                  </a:cxn>
                  <a:cxn ang="0">
                    <a:pos x="0" y="36"/>
                  </a:cxn>
                  <a:cxn ang="0">
                    <a:pos x="2" y="32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18" y="4"/>
                  </a:cxn>
                  <a:cxn ang="0">
                    <a:pos x="18" y="4"/>
                  </a:cxn>
                </a:cxnLst>
                <a:rect l="0" t="0" r="r" b="b"/>
                <a:pathLst>
                  <a:path w="48" h="48">
                    <a:moveTo>
                      <a:pt x="18" y="4"/>
                    </a:moveTo>
                    <a:lnTo>
                      <a:pt x="42" y="0"/>
                    </a:lnTo>
                    <a:lnTo>
                      <a:pt x="48" y="4"/>
                    </a:lnTo>
                    <a:lnTo>
                      <a:pt x="46" y="12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6" y="26"/>
                    </a:lnTo>
                    <a:lnTo>
                      <a:pt x="42" y="22"/>
                    </a:lnTo>
                    <a:lnTo>
                      <a:pt x="42" y="28"/>
                    </a:lnTo>
                    <a:lnTo>
                      <a:pt x="40" y="38"/>
                    </a:lnTo>
                    <a:lnTo>
                      <a:pt x="14" y="4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8" y="4"/>
                    </a:lnTo>
                    <a:lnTo>
                      <a:pt x="18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2" name="Freeform 594">
                <a:extLst>
                  <a:ext uri="{FF2B5EF4-FFF2-40B4-BE49-F238E27FC236}">
                    <a16:creationId xmlns="" xmlns:a16="http://schemas.microsoft.com/office/drawing/2014/main" id="{7A2BE0D5-C6A3-4D6D-9671-B8FE01E87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413" y="1728787"/>
                <a:ext cx="28575" cy="3492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0"/>
                  </a:cxn>
                  <a:cxn ang="0">
                    <a:pos x="18" y="16"/>
                  </a:cxn>
                  <a:cxn ang="0">
                    <a:pos x="10" y="22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22">
                    <a:moveTo>
                      <a:pt x="0" y="6"/>
                    </a:moveTo>
                    <a:lnTo>
                      <a:pt x="8" y="0"/>
                    </a:lnTo>
                    <a:lnTo>
                      <a:pt x="18" y="16"/>
                    </a:lnTo>
                    <a:lnTo>
                      <a:pt x="10" y="22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3" name="Freeform 595">
                <a:extLst>
                  <a:ext uri="{FF2B5EF4-FFF2-40B4-BE49-F238E27FC236}">
                    <a16:creationId xmlns="" xmlns:a16="http://schemas.microsoft.com/office/drawing/2014/main" id="{BB3592A0-C1F0-410A-837A-E7A20469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337" y="1655763"/>
                <a:ext cx="82550" cy="50799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52" y="14"/>
                  </a:cxn>
                  <a:cxn ang="0">
                    <a:pos x="52" y="24"/>
                  </a:cxn>
                  <a:cxn ang="0">
                    <a:pos x="50" y="28"/>
                  </a:cxn>
                  <a:cxn ang="0">
                    <a:pos x="36" y="30"/>
                  </a:cxn>
                  <a:cxn ang="0">
                    <a:pos x="26" y="22"/>
                  </a:cxn>
                  <a:cxn ang="0">
                    <a:pos x="26" y="28"/>
                  </a:cxn>
                  <a:cxn ang="0">
                    <a:pos x="26" y="30"/>
                  </a:cxn>
                  <a:cxn ang="0">
                    <a:pos x="12" y="24"/>
                  </a:cxn>
                  <a:cxn ang="0">
                    <a:pos x="6" y="32"/>
                  </a:cxn>
                  <a:cxn ang="0">
                    <a:pos x="0" y="28"/>
                  </a:cxn>
                  <a:cxn ang="0">
                    <a:pos x="4" y="18"/>
                  </a:cxn>
                  <a:cxn ang="0">
                    <a:pos x="34" y="0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l="0" t="0" r="r" b="b"/>
                <a:pathLst>
                  <a:path w="52" h="32">
                    <a:moveTo>
                      <a:pt x="44" y="6"/>
                    </a:moveTo>
                    <a:lnTo>
                      <a:pt x="52" y="14"/>
                    </a:lnTo>
                    <a:lnTo>
                      <a:pt x="52" y="24"/>
                    </a:lnTo>
                    <a:lnTo>
                      <a:pt x="50" y="28"/>
                    </a:lnTo>
                    <a:lnTo>
                      <a:pt x="36" y="30"/>
                    </a:lnTo>
                    <a:lnTo>
                      <a:pt x="26" y="22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34" y="0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4" name="Freeform 596">
                <a:extLst>
                  <a:ext uri="{FF2B5EF4-FFF2-40B4-BE49-F238E27FC236}">
                    <a16:creationId xmlns="" xmlns:a16="http://schemas.microsoft.com/office/drawing/2014/main" id="{AF6D2436-4CDC-4FB9-88A3-811611304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613" y="1500187"/>
                <a:ext cx="28575" cy="539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4"/>
                  </a:cxn>
                  <a:cxn ang="0">
                    <a:pos x="18" y="22"/>
                  </a:cxn>
                  <a:cxn ang="0">
                    <a:pos x="14" y="34"/>
                  </a:cxn>
                  <a:cxn ang="0">
                    <a:pos x="6" y="18"/>
                  </a:cxn>
                  <a:cxn ang="0">
                    <a:pos x="0" y="18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34">
                    <a:moveTo>
                      <a:pt x="6" y="0"/>
                    </a:moveTo>
                    <a:lnTo>
                      <a:pt x="16" y="4"/>
                    </a:lnTo>
                    <a:lnTo>
                      <a:pt x="18" y="22"/>
                    </a:lnTo>
                    <a:lnTo>
                      <a:pt x="14" y="34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5" name="Freeform 597">
                <a:extLst>
                  <a:ext uri="{FF2B5EF4-FFF2-40B4-BE49-F238E27FC236}">
                    <a16:creationId xmlns="" xmlns:a16="http://schemas.microsoft.com/office/drawing/2014/main" id="{F930AA58-189D-480D-911D-91511B274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464" y="1338262"/>
                <a:ext cx="238125" cy="387349"/>
              </a:xfrm>
              <a:custGeom>
                <a:avLst/>
                <a:gdLst/>
                <a:ahLst/>
                <a:cxnLst>
                  <a:cxn ang="0">
                    <a:pos x="36" y="68"/>
                  </a:cxn>
                  <a:cxn ang="0">
                    <a:pos x="18" y="46"/>
                  </a:cxn>
                  <a:cxn ang="0">
                    <a:pos x="20" y="38"/>
                  </a:cxn>
                  <a:cxn ang="0">
                    <a:pos x="22" y="26"/>
                  </a:cxn>
                  <a:cxn ang="0">
                    <a:pos x="30" y="22"/>
                  </a:cxn>
                  <a:cxn ang="0">
                    <a:pos x="26" y="12"/>
                  </a:cxn>
                  <a:cxn ang="0">
                    <a:pos x="24" y="0"/>
                  </a:cxn>
                  <a:cxn ang="0">
                    <a:pos x="62" y="18"/>
                  </a:cxn>
                  <a:cxn ang="0">
                    <a:pos x="76" y="60"/>
                  </a:cxn>
                  <a:cxn ang="0">
                    <a:pos x="78" y="62"/>
                  </a:cxn>
                  <a:cxn ang="0">
                    <a:pos x="98" y="76"/>
                  </a:cxn>
                  <a:cxn ang="0">
                    <a:pos x="98" y="84"/>
                  </a:cxn>
                  <a:cxn ang="0">
                    <a:pos x="102" y="102"/>
                  </a:cxn>
                  <a:cxn ang="0">
                    <a:pos x="102" y="88"/>
                  </a:cxn>
                  <a:cxn ang="0">
                    <a:pos x="116" y="80"/>
                  </a:cxn>
                  <a:cxn ang="0">
                    <a:pos x="110" y="102"/>
                  </a:cxn>
                  <a:cxn ang="0">
                    <a:pos x="122" y="112"/>
                  </a:cxn>
                  <a:cxn ang="0">
                    <a:pos x="116" y="140"/>
                  </a:cxn>
                  <a:cxn ang="0">
                    <a:pos x="134" y="140"/>
                  </a:cxn>
                  <a:cxn ang="0">
                    <a:pos x="140" y="138"/>
                  </a:cxn>
                  <a:cxn ang="0">
                    <a:pos x="150" y="164"/>
                  </a:cxn>
                  <a:cxn ang="0">
                    <a:pos x="128" y="184"/>
                  </a:cxn>
                  <a:cxn ang="0">
                    <a:pos x="122" y="178"/>
                  </a:cxn>
                  <a:cxn ang="0">
                    <a:pos x="114" y="208"/>
                  </a:cxn>
                  <a:cxn ang="0">
                    <a:pos x="108" y="178"/>
                  </a:cxn>
                  <a:cxn ang="0">
                    <a:pos x="106" y="208"/>
                  </a:cxn>
                  <a:cxn ang="0">
                    <a:pos x="108" y="220"/>
                  </a:cxn>
                  <a:cxn ang="0">
                    <a:pos x="98" y="218"/>
                  </a:cxn>
                  <a:cxn ang="0">
                    <a:pos x="100" y="242"/>
                  </a:cxn>
                  <a:cxn ang="0">
                    <a:pos x="80" y="216"/>
                  </a:cxn>
                  <a:cxn ang="0">
                    <a:pos x="82" y="232"/>
                  </a:cxn>
                  <a:cxn ang="0">
                    <a:pos x="82" y="238"/>
                  </a:cxn>
                  <a:cxn ang="0">
                    <a:pos x="56" y="238"/>
                  </a:cxn>
                  <a:cxn ang="0">
                    <a:pos x="54" y="230"/>
                  </a:cxn>
                  <a:cxn ang="0">
                    <a:pos x="46" y="220"/>
                  </a:cxn>
                  <a:cxn ang="0">
                    <a:pos x="44" y="212"/>
                  </a:cxn>
                  <a:cxn ang="0">
                    <a:pos x="38" y="196"/>
                  </a:cxn>
                  <a:cxn ang="0">
                    <a:pos x="44" y="172"/>
                  </a:cxn>
                  <a:cxn ang="0">
                    <a:pos x="54" y="162"/>
                  </a:cxn>
                  <a:cxn ang="0">
                    <a:pos x="54" y="156"/>
                  </a:cxn>
                  <a:cxn ang="0">
                    <a:pos x="44" y="160"/>
                  </a:cxn>
                  <a:cxn ang="0">
                    <a:pos x="46" y="150"/>
                  </a:cxn>
                  <a:cxn ang="0">
                    <a:pos x="34" y="164"/>
                  </a:cxn>
                  <a:cxn ang="0">
                    <a:pos x="30" y="152"/>
                  </a:cxn>
                  <a:cxn ang="0">
                    <a:pos x="20" y="154"/>
                  </a:cxn>
                  <a:cxn ang="0">
                    <a:pos x="14" y="144"/>
                  </a:cxn>
                  <a:cxn ang="0">
                    <a:pos x="32" y="134"/>
                  </a:cxn>
                  <a:cxn ang="0">
                    <a:pos x="10" y="134"/>
                  </a:cxn>
                  <a:cxn ang="0">
                    <a:pos x="2" y="110"/>
                  </a:cxn>
                  <a:cxn ang="0">
                    <a:pos x="0" y="98"/>
                  </a:cxn>
                  <a:cxn ang="0">
                    <a:pos x="26" y="102"/>
                  </a:cxn>
                  <a:cxn ang="0">
                    <a:pos x="28" y="94"/>
                  </a:cxn>
                  <a:cxn ang="0">
                    <a:pos x="12" y="96"/>
                  </a:cxn>
                  <a:cxn ang="0">
                    <a:pos x="0" y="82"/>
                  </a:cxn>
                  <a:cxn ang="0">
                    <a:pos x="18" y="80"/>
                  </a:cxn>
                  <a:cxn ang="0">
                    <a:pos x="8" y="70"/>
                  </a:cxn>
                  <a:cxn ang="0">
                    <a:pos x="14" y="62"/>
                  </a:cxn>
                </a:cxnLst>
                <a:rect l="0" t="0" r="r" b="b"/>
                <a:pathLst>
                  <a:path w="150" h="244">
                    <a:moveTo>
                      <a:pt x="14" y="62"/>
                    </a:moveTo>
                    <a:lnTo>
                      <a:pt x="36" y="68"/>
                    </a:lnTo>
                    <a:lnTo>
                      <a:pt x="26" y="56"/>
                    </a:lnTo>
                    <a:lnTo>
                      <a:pt x="18" y="46"/>
                    </a:lnTo>
                    <a:lnTo>
                      <a:pt x="18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22" y="26"/>
                    </a:lnTo>
                    <a:lnTo>
                      <a:pt x="28" y="32"/>
                    </a:lnTo>
                    <a:lnTo>
                      <a:pt x="30" y="22"/>
                    </a:lnTo>
                    <a:lnTo>
                      <a:pt x="48" y="16"/>
                    </a:lnTo>
                    <a:lnTo>
                      <a:pt x="26" y="1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54" y="4"/>
                    </a:lnTo>
                    <a:lnTo>
                      <a:pt x="62" y="18"/>
                    </a:lnTo>
                    <a:lnTo>
                      <a:pt x="62" y="26"/>
                    </a:lnTo>
                    <a:lnTo>
                      <a:pt x="76" y="60"/>
                    </a:lnTo>
                    <a:lnTo>
                      <a:pt x="74" y="68"/>
                    </a:lnTo>
                    <a:lnTo>
                      <a:pt x="78" y="62"/>
                    </a:lnTo>
                    <a:lnTo>
                      <a:pt x="96" y="70"/>
                    </a:lnTo>
                    <a:lnTo>
                      <a:pt x="98" y="76"/>
                    </a:lnTo>
                    <a:lnTo>
                      <a:pt x="96" y="78"/>
                    </a:lnTo>
                    <a:lnTo>
                      <a:pt x="98" y="84"/>
                    </a:lnTo>
                    <a:lnTo>
                      <a:pt x="98" y="92"/>
                    </a:lnTo>
                    <a:lnTo>
                      <a:pt x="102" y="102"/>
                    </a:lnTo>
                    <a:lnTo>
                      <a:pt x="108" y="100"/>
                    </a:lnTo>
                    <a:lnTo>
                      <a:pt x="102" y="88"/>
                    </a:lnTo>
                    <a:lnTo>
                      <a:pt x="104" y="76"/>
                    </a:lnTo>
                    <a:lnTo>
                      <a:pt x="116" y="80"/>
                    </a:lnTo>
                    <a:lnTo>
                      <a:pt x="116" y="94"/>
                    </a:lnTo>
                    <a:lnTo>
                      <a:pt x="110" y="102"/>
                    </a:lnTo>
                    <a:lnTo>
                      <a:pt x="120" y="104"/>
                    </a:lnTo>
                    <a:lnTo>
                      <a:pt x="122" y="112"/>
                    </a:lnTo>
                    <a:lnTo>
                      <a:pt x="124" y="116"/>
                    </a:lnTo>
                    <a:lnTo>
                      <a:pt x="116" y="140"/>
                    </a:lnTo>
                    <a:lnTo>
                      <a:pt x="126" y="130"/>
                    </a:lnTo>
                    <a:lnTo>
                      <a:pt x="134" y="140"/>
                    </a:lnTo>
                    <a:lnTo>
                      <a:pt x="134" y="148"/>
                    </a:lnTo>
                    <a:lnTo>
                      <a:pt x="140" y="138"/>
                    </a:lnTo>
                    <a:lnTo>
                      <a:pt x="150" y="158"/>
                    </a:lnTo>
                    <a:lnTo>
                      <a:pt x="150" y="164"/>
                    </a:lnTo>
                    <a:lnTo>
                      <a:pt x="128" y="180"/>
                    </a:lnTo>
                    <a:lnTo>
                      <a:pt x="128" y="184"/>
                    </a:lnTo>
                    <a:lnTo>
                      <a:pt x="124" y="188"/>
                    </a:lnTo>
                    <a:lnTo>
                      <a:pt x="122" y="178"/>
                    </a:lnTo>
                    <a:lnTo>
                      <a:pt x="122" y="192"/>
                    </a:lnTo>
                    <a:lnTo>
                      <a:pt x="114" y="208"/>
                    </a:lnTo>
                    <a:lnTo>
                      <a:pt x="110" y="200"/>
                    </a:lnTo>
                    <a:lnTo>
                      <a:pt x="108" y="178"/>
                    </a:lnTo>
                    <a:lnTo>
                      <a:pt x="104" y="196"/>
                    </a:lnTo>
                    <a:lnTo>
                      <a:pt x="106" y="208"/>
                    </a:lnTo>
                    <a:lnTo>
                      <a:pt x="110" y="214"/>
                    </a:lnTo>
                    <a:lnTo>
                      <a:pt x="108" y="220"/>
                    </a:lnTo>
                    <a:lnTo>
                      <a:pt x="100" y="210"/>
                    </a:lnTo>
                    <a:lnTo>
                      <a:pt x="98" y="218"/>
                    </a:lnTo>
                    <a:lnTo>
                      <a:pt x="102" y="226"/>
                    </a:lnTo>
                    <a:lnTo>
                      <a:pt x="100" y="242"/>
                    </a:lnTo>
                    <a:lnTo>
                      <a:pt x="82" y="212"/>
                    </a:lnTo>
                    <a:lnTo>
                      <a:pt x="80" y="216"/>
                    </a:lnTo>
                    <a:lnTo>
                      <a:pt x="92" y="242"/>
                    </a:lnTo>
                    <a:lnTo>
                      <a:pt x="82" y="232"/>
                    </a:lnTo>
                    <a:lnTo>
                      <a:pt x="76" y="232"/>
                    </a:lnTo>
                    <a:lnTo>
                      <a:pt x="82" y="238"/>
                    </a:lnTo>
                    <a:lnTo>
                      <a:pt x="82" y="244"/>
                    </a:lnTo>
                    <a:lnTo>
                      <a:pt x="56" y="238"/>
                    </a:lnTo>
                    <a:lnTo>
                      <a:pt x="54" y="234"/>
                    </a:lnTo>
                    <a:lnTo>
                      <a:pt x="54" y="230"/>
                    </a:lnTo>
                    <a:lnTo>
                      <a:pt x="50" y="232"/>
                    </a:lnTo>
                    <a:lnTo>
                      <a:pt x="46" y="220"/>
                    </a:lnTo>
                    <a:lnTo>
                      <a:pt x="62" y="216"/>
                    </a:lnTo>
                    <a:lnTo>
                      <a:pt x="44" y="212"/>
                    </a:lnTo>
                    <a:lnTo>
                      <a:pt x="40" y="200"/>
                    </a:lnTo>
                    <a:lnTo>
                      <a:pt x="38" y="196"/>
                    </a:lnTo>
                    <a:lnTo>
                      <a:pt x="34" y="184"/>
                    </a:lnTo>
                    <a:lnTo>
                      <a:pt x="44" y="172"/>
                    </a:lnTo>
                    <a:lnTo>
                      <a:pt x="58" y="168"/>
                    </a:lnTo>
                    <a:lnTo>
                      <a:pt x="54" y="162"/>
                    </a:lnTo>
                    <a:lnTo>
                      <a:pt x="58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44" y="160"/>
                    </a:lnTo>
                    <a:lnTo>
                      <a:pt x="44" y="158"/>
                    </a:lnTo>
                    <a:lnTo>
                      <a:pt x="46" y="150"/>
                    </a:lnTo>
                    <a:lnTo>
                      <a:pt x="38" y="166"/>
                    </a:lnTo>
                    <a:lnTo>
                      <a:pt x="34" y="164"/>
                    </a:lnTo>
                    <a:lnTo>
                      <a:pt x="38" y="154"/>
                    </a:lnTo>
                    <a:lnTo>
                      <a:pt x="30" y="152"/>
                    </a:lnTo>
                    <a:lnTo>
                      <a:pt x="22" y="166"/>
                    </a:lnTo>
                    <a:lnTo>
                      <a:pt x="20" y="154"/>
                    </a:lnTo>
                    <a:lnTo>
                      <a:pt x="12" y="152"/>
                    </a:lnTo>
                    <a:lnTo>
                      <a:pt x="14" y="144"/>
                    </a:lnTo>
                    <a:lnTo>
                      <a:pt x="28" y="142"/>
                    </a:lnTo>
                    <a:lnTo>
                      <a:pt x="32" y="134"/>
                    </a:lnTo>
                    <a:lnTo>
                      <a:pt x="28" y="138"/>
                    </a:lnTo>
                    <a:lnTo>
                      <a:pt x="10" y="134"/>
                    </a:lnTo>
                    <a:lnTo>
                      <a:pt x="2" y="118"/>
                    </a:lnTo>
                    <a:lnTo>
                      <a:pt x="2" y="110"/>
                    </a:lnTo>
                    <a:lnTo>
                      <a:pt x="2" y="106"/>
                    </a:lnTo>
                    <a:lnTo>
                      <a:pt x="0" y="98"/>
                    </a:lnTo>
                    <a:lnTo>
                      <a:pt x="30" y="112"/>
                    </a:lnTo>
                    <a:lnTo>
                      <a:pt x="26" y="102"/>
                    </a:lnTo>
                    <a:lnTo>
                      <a:pt x="36" y="98"/>
                    </a:lnTo>
                    <a:lnTo>
                      <a:pt x="28" y="94"/>
                    </a:lnTo>
                    <a:lnTo>
                      <a:pt x="20" y="102"/>
                    </a:lnTo>
                    <a:lnTo>
                      <a:pt x="12" y="96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2" y="80"/>
                    </a:lnTo>
                    <a:lnTo>
                      <a:pt x="18" y="80"/>
                    </a:lnTo>
                    <a:lnTo>
                      <a:pt x="6" y="72"/>
                    </a:lnTo>
                    <a:lnTo>
                      <a:pt x="8" y="70"/>
                    </a:lnTo>
                    <a:lnTo>
                      <a:pt x="6" y="62"/>
                    </a:lnTo>
                    <a:lnTo>
                      <a:pt x="14" y="62"/>
                    </a:lnTo>
                    <a:lnTo>
                      <a:pt x="14" y="6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6" name="Freeform 598">
                <a:extLst>
                  <a:ext uri="{FF2B5EF4-FFF2-40B4-BE49-F238E27FC236}">
                    <a16:creationId xmlns="" xmlns:a16="http://schemas.microsoft.com/office/drawing/2014/main" id="{F9F5C93E-6E70-4E50-99AB-5F9F0B54C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464" y="1754188"/>
                <a:ext cx="63501" cy="3810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34" y="4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38" y="22"/>
                  </a:cxn>
                  <a:cxn ang="0">
                    <a:pos x="36" y="24"/>
                  </a:cxn>
                  <a:cxn ang="0">
                    <a:pos x="16" y="24"/>
                  </a:cxn>
                  <a:cxn ang="0">
                    <a:pos x="4" y="18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40" h="24">
                    <a:moveTo>
                      <a:pt x="16" y="4"/>
                    </a:moveTo>
                    <a:lnTo>
                      <a:pt x="34" y="4"/>
                    </a:lnTo>
                    <a:lnTo>
                      <a:pt x="40" y="10"/>
                    </a:lnTo>
                    <a:lnTo>
                      <a:pt x="36" y="14"/>
                    </a:lnTo>
                    <a:lnTo>
                      <a:pt x="38" y="22"/>
                    </a:lnTo>
                    <a:lnTo>
                      <a:pt x="36" y="24"/>
                    </a:lnTo>
                    <a:lnTo>
                      <a:pt x="16" y="24"/>
                    </a:lnTo>
                    <a:lnTo>
                      <a:pt x="4" y="18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7" name="Freeform 599">
                <a:extLst>
                  <a:ext uri="{FF2B5EF4-FFF2-40B4-BE49-F238E27FC236}">
                    <a16:creationId xmlns="" xmlns:a16="http://schemas.microsoft.com/office/drawing/2014/main" id="{3E19D7E5-9E83-4FB9-A354-515992127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8" y="1827212"/>
                <a:ext cx="365125" cy="22542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18"/>
                  </a:cxn>
                  <a:cxn ang="0">
                    <a:pos x="24" y="40"/>
                  </a:cxn>
                  <a:cxn ang="0">
                    <a:pos x="40" y="48"/>
                  </a:cxn>
                  <a:cxn ang="0">
                    <a:pos x="56" y="62"/>
                  </a:cxn>
                  <a:cxn ang="0">
                    <a:pos x="64" y="84"/>
                  </a:cxn>
                  <a:cxn ang="0">
                    <a:pos x="58" y="104"/>
                  </a:cxn>
                  <a:cxn ang="0">
                    <a:pos x="62" y="124"/>
                  </a:cxn>
                  <a:cxn ang="0">
                    <a:pos x="74" y="132"/>
                  </a:cxn>
                  <a:cxn ang="0">
                    <a:pos x="78" y="128"/>
                  </a:cxn>
                  <a:cxn ang="0">
                    <a:pos x="86" y="134"/>
                  </a:cxn>
                  <a:cxn ang="0">
                    <a:pos x="102" y="134"/>
                  </a:cxn>
                  <a:cxn ang="0">
                    <a:pos x="102" y="124"/>
                  </a:cxn>
                  <a:cxn ang="0">
                    <a:pos x="108" y="124"/>
                  </a:cxn>
                  <a:cxn ang="0">
                    <a:pos x="114" y="142"/>
                  </a:cxn>
                  <a:cxn ang="0">
                    <a:pos x="136" y="140"/>
                  </a:cxn>
                  <a:cxn ang="0">
                    <a:pos x="142" y="136"/>
                  </a:cxn>
                  <a:cxn ang="0">
                    <a:pos x="152" y="132"/>
                  </a:cxn>
                  <a:cxn ang="0">
                    <a:pos x="158" y="130"/>
                  </a:cxn>
                  <a:cxn ang="0">
                    <a:pos x="182" y="126"/>
                  </a:cxn>
                  <a:cxn ang="0">
                    <a:pos x="184" y="124"/>
                  </a:cxn>
                  <a:cxn ang="0">
                    <a:pos x="192" y="136"/>
                  </a:cxn>
                  <a:cxn ang="0">
                    <a:pos x="224" y="128"/>
                  </a:cxn>
                  <a:cxn ang="0">
                    <a:pos x="218" y="112"/>
                  </a:cxn>
                  <a:cxn ang="0">
                    <a:pos x="228" y="86"/>
                  </a:cxn>
                  <a:cxn ang="0">
                    <a:pos x="222" y="80"/>
                  </a:cxn>
                  <a:cxn ang="0">
                    <a:pos x="194" y="68"/>
                  </a:cxn>
                  <a:cxn ang="0">
                    <a:pos x="164" y="80"/>
                  </a:cxn>
                  <a:cxn ang="0">
                    <a:pos x="156" y="86"/>
                  </a:cxn>
                  <a:cxn ang="0">
                    <a:pos x="150" y="94"/>
                  </a:cxn>
                  <a:cxn ang="0">
                    <a:pos x="124" y="82"/>
                  </a:cxn>
                  <a:cxn ang="0">
                    <a:pos x="114" y="90"/>
                  </a:cxn>
                  <a:cxn ang="0">
                    <a:pos x="106" y="82"/>
                  </a:cxn>
                  <a:cxn ang="0">
                    <a:pos x="102" y="86"/>
                  </a:cxn>
                  <a:cxn ang="0">
                    <a:pos x="100" y="70"/>
                  </a:cxn>
                  <a:cxn ang="0">
                    <a:pos x="92" y="64"/>
                  </a:cxn>
                  <a:cxn ang="0">
                    <a:pos x="86" y="62"/>
                  </a:cxn>
                  <a:cxn ang="0">
                    <a:pos x="86" y="56"/>
                  </a:cxn>
                  <a:cxn ang="0">
                    <a:pos x="102" y="44"/>
                  </a:cxn>
                  <a:cxn ang="0">
                    <a:pos x="72" y="20"/>
                  </a:cxn>
                  <a:cxn ang="0">
                    <a:pos x="46" y="28"/>
                  </a:cxn>
                  <a:cxn ang="0">
                    <a:pos x="42" y="6"/>
                  </a:cxn>
                  <a:cxn ang="0">
                    <a:pos x="26" y="0"/>
                  </a:cxn>
                </a:cxnLst>
                <a:rect l="0" t="0" r="r" b="b"/>
                <a:pathLst>
                  <a:path w="230" h="142">
                    <a:moveTo>
                      <a:pt x="26" y="0"/>
                    </a:moveTo>
                    <a:lnTo>
                      <a:pt x="6" y="0"/>
                    </a:lnTo>
                    <a:lnTo>
                      <a:pt x="2" y="6"/>
                    </a:lnTo>
                    <a:lnTo>
                      <a:pt x="10" y="1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12" y="26"/>
                    </a:lnTo>
                    <a:lnTo>
                      <a:pt x="18" y="38"/>
                    </a:lnTo>
                    <a:lnTo>
                      <a:pt x="24" y="40"/>
                    </a:lnTo>
                    <a:lnTo>
                      <a:pt x="26" y="48"/>
                    </a:lnTo>
                    <a:lnTo>
                      <a:pt x="28" y="44"/>
                    </a:lnTo>
                    <a:lnTo>
                      <a:pt x="40" y="48"/>
                    </a:lnTo>
                    <a:lnTo>
                      <a:pt x="50" y="42"/>
                    </a:lnTo>
                    <a:lnTo>
                      <a:pt x="54" y="54"/>
                    </a:lnTo>
                    <a:lnTo>
                      <a:pt x="56" y="62"/>
                    </a:lnTo>
                    <a:lnTo>
                      <a:pt x="62" y="7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58" y="94"/>
                    </a:lnTo>
                    <a:lnTo>
                      <a:pt x="60" y="94"/>
                    </a:lnTo>
                    <a:lnTo>
                      <a:pt x="58" y="104"/>
                    </a:lnTo>
                    <a:lnTo>
                      <a:pt x="68" y="110"/>
                    </a:lnTo>
                    <a:lnTo>
                      <a:pt x="62" y="114"/>
                    </a:lnTo>
                    <a:lnTo>
                      <a:pt x="62" y="124"/>
                    </a:lnTo>
                    <a:lnTo>
                      <a:pt x="68" y="130"/>
                    </a:lnTo>
                    <a:lnTo>
                      <a:pt x="70" y="134"/>
                    </a:lnTo>
                    <a:lnTo>
                      <a:pt x="74" y="132"/>
                    </a:lnTo>
                    <a:lnTo>
                      <a:pt x="74" y="128"/>
                    </a:lnTo>
                    <a:lnTo>
                      <a:pt x="80" y="124"/>
                    </a:lnTo>
                    <a:lnTo>
                      <a:pt x="78" y="128"/>
                    </a:lnTo>
                    <a:lnTo>
                      <a:pt x="82" y="134"/>
                    </a:lnTo>
                    <a:lnTo>
                      <a:pt x="82" y="128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96" y="138"/>
                    </a:lnTo>
                    <a:lnTo>
                      <a:pt x="102" y="134"/>
                    </a:lnTo>
                    <a:lnTo>
                      <a:pt x="98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6" y="132"/>
                    </a:lnTo>
                    <a:lnTo>
                      <a:pt x="108" y="124"/>
                    </a:lnTo>
                    <a:lnTo>
                      <a:pt x="108" y="124"/>
                    </a:lnTo>
                    <a:lnTo>
                      <a:pt x="112" y="126"/>
                    </a:lnTo>
                    <a:lnTo>
                      <a:pt x="110" y="140"/>
                    </a:lnTo>
                    <a:lnTo>
                      <a:pt x="114" y="142"/>
                    </a:lnTo>
                    <a:lnTo>
                      <a:pt x="124" y="142"/>
                    </a:lnTo>
                    <a:lnTo>
                      <a:pt x="136" y="142"/>
                    </a:lnTo>
                    <a:lnTo>
                      <a:pt x="136" y="140"/>
                    </a:lnTo>
                    <a:lnTo>
                      <a:pt x="134" y="136"/>
                    </a:lnTo>
                    <a:lnTo>
                      <a:pt x="140" y="140"/>
                    </a:lnTo>
                    <a:lnTo>
                      <a:pt x="142" y="136"/>
                    </a:lnTo>
                    <a:lnTo>
                      <a:pt x="144" y="142"/>
                    </a:lnTo>
                    <a:lnTo>
                      <a:pt x="152" y="138"/>
                    </a:lnTo>
                    <a:lnTo>
                      <a:pt x="152" y="132"/>
                    </a:lnTo>
                    <a:lnTo>
                      <a:pt x="156" y="140"/>
                    </a:lnTo>
                    <a:lnTo>
                      <a:pt x="158" y="136"/>
                    </a:lnTo>
                    <a:lnTo>
                      <a:pt x="158" y="130"/>
                    </a:lnTo>
                    <a:lnTo>
                      <a:pt x="160" y="138"/>
                    </a:lnTo>
                    <a:lnTo>
                      <a:pt x="178" y="136"/>
                    </a:lnTo>
                    <a:lnTo>
                      <a:pt x="182" y="126"/>
                    </a:lnTo>
                    <a:lnTo>
                      <a:pt x="174" y="118"/>
                    </a:lnTo>
                    <a:lnTo>
                      <a:pt x="178" y="118"/>
                    </a:lnTo>
                    <a:lnTo>
                      <a:pt x="184" y="124"/>
                    </a:lnTo>
                    <a:lnTo>
                      <a:pt x="184" y="134"/>
                    </a:lnTo>
                    <a:lnTo>
                      <a:pt x="190" y="140"/>
                    </a:lnTo>
                    <a:lnTo>
                      <a:pt x="192" y="136"/>
                    </a:lnTo>
                    <a:lnTo>
                      <a:pt x="202" y="142"/>
                    </a:lnTo>
                    <a:lnTo>
                      <a:pt x="224" y="136"/>
                    </a:lnTo>
                    <a:lnTo>
                      <a:pt x="224" y="128"/>
                    </a:lnTo>
                    <a:lnTo>
                      <a:pt x="224" y="124"/>
                    </a:lnTo>
                    <a:lnTo>
                      <a:pt x="218" y="118"/>
                    </a:lnTo>
                    <a:lnTo>
                      <a:pt x="218" y="112"/>
                    </a:lnTo>
                    <a:lnTo>
                      <a:pt x="230" y="98"/>
                    </a:lnTo>
                    <a:lnTo>
                      <a:pt x="230" y="90"/>
                    </a:lnTo>
                    <a:lnTo>
                      <a:pt x="228" y="86"/>
                    </a:lnTo>
                    <a:lnTo>
                      <a:pt x="220" y="86"/>
                    </a:lnTo>
                    <a:lnTo>
                      <a:pt x="222" y="84"/>
                    </a:lnTo>
                    <a:lnTo>
                      <a:pt x="222" y="80"/>
                    </a:lnTo>
                    <a:lnTo>
                      <a:pt x="210" y="78"/>
                    </a:lnTo>
                    <a:lnTo>
                      <a:pt x="210" y="70"/>
                    </a:lnTo>
                    <a:lnTo>
                      <a:pt x="194" y="68"/>
                    </a:lnTo>
                    <a:lnTo>
                      <a:pt x="184" y="74"/>
                    </a:lnTo>
                    <a:lnTo>
                      <a:pt x="174" y="70"/>
                    </a:lnTo>
                    <a:lnTo>
                      <a:pt x="164" y="80"/>
                    </a:lnTo>
                    <a:lnTo>
                      <a:pt x="158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2" y="82"/>
                    </a:lnTo>
                    <a:lnTo>
                      <a:pt x="142" y="88"/>
                    </a:lnTo>
                    <a:lnTo>
                      <a:pt x="150" y="94"/>
                    </a:lnTo>
                    <a:lnTo>
                      <a:pt x="136" y="96"/>
                    </a:lnTo>
                    <a:lnTo>
                      <a:pt x="138" y="94"/>
                    </a:lnTo>
                    <a:lnTo>
                      <a:pt x="124" y="82"/>
                    </a:lnTo>
                    <a:lnTo>
                      <a:pt x="122" y="92"/>
                    </a:lnTo>
                    <a:lnTo>
                      <a:pt x="120" y="84"/>
                    </a:lnTo>
                    <a:lnTo>
                      <a:pt x="114" y="90"/>
                    </a:lnTo>
                    <a:lnTo>
                      <a:pt x="114" y="86"/>
                    </a:lnTo>
                    <a:lnTo>
                      <a:pt x="108" y="80"/>
                    </a:lnTo>
                    <a:lnTo>
                      <a:pt x="106" y="82"/>
                    </a:lnTo>
                    <a:lnTo>
                      <a:pt x="106" y="90"/>
                    </a:lnTo>
                    <a:lnTo>
                      <a:pt x="106" y="94"/>
                    </a:lnTo>
                    <a:lnTo>
                      <a:pt x="102" y="86"/>
                    </a:lnTo>
                    <a:lnTo>
                      <a:pt x="100" y="82"/>
                    </a:lnTo>
                    <a:lnTo>
                      <a:pt x="102" y="74"/>
                    </a:lnTo>
                    <a:lnTo>
                      <a:pt x="100" y="70"/>
                    </a:lnTo>
                    <a:lnTo>
                      <a:pt x="92" y="72"/>
                    </a:lnTo>
                    <a:lnTo>
                      <a:pt x="94" y="70"/>
                    </a:lnTo>
                    <a:lnTo>
                      <a:pt x="92" y="64"/>
                    </a:lnTo>
                    <a:lnTo>
                      <a:pt x="74" y="74"/>
                    </a:lnTo>
                    <a:lnTo>
                      <a:pt x="76" y="64"/>
                    </a:lnTo>
                    <a:lnTo>
                      <a:pt x="86" y="62"/>
                    </a:lnTo>
                    <a:lnTo>
                      <a:pt x="70" y="54"/>
                    </a:lnTo>
                    <a:lnTo>
                      <a:pt x="72" y="48"/>
                    </a:lnTo>
                    <a:lnTo>
                      <a:pt x="86" y="56"/>
                    </a:lnTo>
                    <a:lnTo>
                      <a:pt x="98" y="54"/>
                    </a:lnTo>
                    <a:lnTo>
                      <a:pt x="102" y="52"/>
                    </a:lnTo>
                    <a:lnTo>
                      <a:pt x="102" y="44"/>
                    </a:lnTo>
                    <a:lnTo>
                      <a:pt x="86" y="36"/>
                    </a:lnTo>
                    <a:lnTo>
                      <a:pt x="84" y="28"/>
                    </a:lnTo>
                    <a:lnTo>
                      <a:pt x="72" y="20"/>
                    </a:lnTo>
                    <a:lnTo>
                      <a:pt x="52" y="26"/>
                    </a:lnTo>
                    <a:lnTo>
                      <a:pt x="44" y="38"/>
                    </a:lnTo>
                    <a:lnTo>
                      <a:pt x="46" y="28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2" y="6"/>
                    </a:lnTo>
                    <a:lnTo>
                      <a:pt x="34" y="8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8" name="Freeform 600">
                <a:extLst>
                  <a:ext uri="{FF2B5EF4-FFF2-40B4-BE49-F238E27FC236}">
                    <a16:creationId xmlns="" xmlns:a16="http://schemas.microsoft.com/office/drawing/2014/main" id="{2C4B0735-8D77-4376-B3E4-3F7012402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539" y="1916113"/>
                <a:ext cx="19051" cy="2222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8" y="8"/>
                  </a:cxn>
                  <a:cxn ang="0">
                    <a:pos x="12" y="14"/>
                  </a:cxn>
                  <a:cxn ang="0">
                    <a:pos x="0" y="14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12" h="14">
                    <a:moveTo>
                      <a:pt x="10" y="2"/>
                    </a:moveTo>
                    <a:lnTo>
                      <a:pt x="8" y="8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9" name="Freeform 601">
                <a:extLst>
                  <a:ext uri="{FF2B5EF4-FFF2-40B4-BE49-F238E27FC236}">
                    <a16:creationId xmlns="" xmlns:a16="http://schemas.microsoft.com/office/drawing/2014/main" id="{6DEA5F04-6EAC-444D-A36F-7EE5F7CF8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838" y="2005012"/>
                <a:ext cx="22225" cy="19051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4" y="6"/>
                  </a:cxn>
                  <a:cxn ang="0">
                    <a:pos x="12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10"/>
                  </a:cxn>
                  <a:cxn ang="0">
                    <a:pos x="12" y="10"/>
                  </a:cxn>
                </a:cxnLst>
                <a:rect l="0" t="0" r="r" b="b"/>
                <a:pathLst>
                  <a:path w="14" h="12">
                    <a:moveTo>
                      <a:pt x="12" y="10"/>
                    </a:moveTo>
                    <a:lnTo>
                      <a:pt x="14" y="6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6" y="12"/>
                    </a:lnTo>
                    <a:lnTo>
                      <a:pt x="12" y="10"/>
                    </a:lnTo>
                    <a:lnTo>
                      <a:pt x="12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0" name="Freeform 602">
                <a:extLst>
                  <a:ext uri="{FF2B5EF4-FFF2-40B4-BE49-F238E27FC236}">
                    <a16:creationId xmlns="" xmlns:a16="http://schemas.microsoft.com/office/drawing/2014/main" id="{83785185-C3A6-4A1E-9684-027DDC8FC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114" y="1951037"/>
                <a:ext cx="63501" cy="857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40" y="24"/>
                  </a:cxn>
                  <a:cxn ang="0">
                    <a:pos x="38" y="26"/>
                  </a:cxn>
                  <a:cxn ang="0">
                    <a:pos x="40" y="50"/>
                  </a:cxn>
                  <a:cxn ang="0">
                    <a:pos x="24" y="54"/>
                  </a:cxn>
                  <a:cxn ang="0">
                    <a:pos x="16" y="44"/>
                  </a:cxn>
                  <a:cxn ang="0">
                    <a:pos x="8" y="42"/>
                  </a:cxn>
                  <a:cxn ang="0">
                    <a:pos x="6" y="38"/>
                  </a:cxn>
                  <a:cxn ang="0">
                    <a:pos x="8" y="34"/>
                  </a:cxn>
                  <a:cxn ang="0">
                    <a:pos x="4" y="38"/>
                  </a:cxn>
                  <a:cxn ang="0">
                    <a:pos x="2" y="34"/>
                  </a:cxn>
                  <a:cxn ang="0">
                    <a:pos x="0" y="24"/>
                  </a:cxn>
                  <a:cxn ang="0">
                    <a:pos x="6" y="20"/>
                  </a:cxn>
                  <a:cxn ang="0">
                    <a:pos x="8" y="18"/>
                  </a:cxn>
                  <a:cxn ang="0">
                    <a:pos x="6" y="16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40" h="54">
                    <a:moveTo>
                      <a:pt x="20" y="0"/>
                    </a:moveTo>
                    <a:lnTo>
                      <a:pt x="40" y="24"/>
                    </a:lnTo>
                    <a:lnTo>
                      <a:pt x="38" y="26"/>
                    </a:lnTo>
                    <a:lnTo>
                      <a:pt x="40" y="50"/>
                    </a:lnTo>
                    <a:lnTo>
                      <a:pt x="24" y="54"/>
                    </a:lnTo>
                    <a:lnTo>
                      <a:pt x="16" y="44"/>
                    </a:lnTo>
                    <a:lnTo>
                      <a:pt x="8" y="42"/>
                    </a:lnTo>
                    <a:lnTo>
                      <a:pt x="6" y="38"/>
                    </a:lnTo>
                    <a:lnTo>
                      <a:pt x="8" y="34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24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1" name="Freeform 603">
                <a:extLst>
                  <a:ext uri="{FF2B5EF4-FFF2-40B4-BE49-F238E27FC236}">
                    <a16:creationId xmlns="" xmlns:a16="http://schemas.microsoft.com/office/drawing/2014/main" id="{57C2CF9C-C5F3-4C88-9CEC-93F14B1F8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163" y="2074862"/>
                <a:ext cx="114300" cy="15875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8" y="0"/>
                  </a:cxn>
                  <a:cxn ang="0">
                    <a:pos x="42" y="4"/>
                  </a:cxn>
                  <a:cxn ang="0">
                    <a:pos x="44" y="10"/>
                  </a:cxn>
                  <a:cxn ang="0">
                    <a:pos x="54" y="6"/>
                  </a:cxn>
                  <a:cxn ang="0">
                    <a:pos x="72" y="12"/>
                  </a:cxn>
                  <a:cxn ang="0">
                    <a:pos x="66" y="28"/>
                  </a:cxn>
                  <a:cxn ang="0">
                    <a:pos x="60" y="28"/>
                  </a:cxn>
                  <a:cxn ang="0">
                    <a:pos x="62" y="34"/>
                  </a:cxn>
                  <a:cxn ang="0">
                    <a:pos x="60" y="42"/>
                  </a:cxn>
                  <a:cxn ang="0">
                    <a:pos x="54" y="44"/>
                  </a:cxn>
                  <a:cxn ang="0">
                    <a:pos x="56" y="46"/>
                  </a:cxn>
                  <a:cxn ang="0">
                    <a:pos x="56" y="50"/>
                  </a:cxn>
                  <a:cxn ang="0">
                    <a:pos x="46" y="68"/>
                  </a:cxn>
                  <a:cxn ang="0">
                    <a:pos x="32" y="64"/>
                  </a:cxn>
                  <a:cxn ang="0">
                    <a:pos x="16" y="66"/>
                  </a:cxn>
                  <a:cxn ang="0">
                    <a:pos x="24" y="70"/>
                  </a:cxn>
                  <a:cxn ang="0">
                    <a:pos x="28" y="78"/>
                  </a:cxn>
                  <a:cxn ang="0">
                    <a:pos x="20" y="96"/>
                  </a:cxn>
                  <a:cxn ang="0">
                    <a:pos x="8" y="100"/>
                  </a:cxn>
                  <a:cxn ang="0">
                    <a:pos x="6" y="98"/>
                  </a:cxn>
                  <a:cxn ang="0">
                    <a:pos x="10" y="92"/>
                  </a:cxn>
                  <a:cxn ang="0">
                    <a:pos x="6" y="92"/>
                  </a:cxn>
                  <a:cxn ang="0">
                    <a:pos x="6" y="82"/>
                  </a:cxn>
                  <a:cxn ang="0">
                    <a:pos x="10" y="74"/>
                  </a:cxn>
                  <a:cxn ang="0">
                    <a:pos x="6" y="76"/>
                  </a:cxn>
                  <a:cxn ang="0">
                    <a:pos x="0" y="68"/>
                  </a:cxn>
                  <a:cxn ang="0">
                    <a:pos x="0" y="58"/>
                  </a:cxn>
                  <a:cxn ang="0">
                    <a:pos x="0" y="48"/>
                  </a:cxn>
                  <a:cxn ang="0">
                    <a:pos x="0" y="20"/>
                  </a:cxn>
                  <a:cxn ang="0">
                    <a:pos x="2" y="18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72" h="100">
                    <a:moveTo>
                      <a:pt x="8" y="4"/>
                    </a:moveTo>
                    <a:lnTo>
                      <a:pt x="28" y="0"/>
                    </a:lnTo>
                    <a:lnTo>
                      <a:pt x="42" y="4"/>
                    </a:lnTo>
                    <a:lnTo>
                      <a:pt x="44" y="10"/>
                    </a:lnTo>
                    <a:lnTo>
                      <a:pt x="54" y="6"/>
                    </a:lnTo>
                    <a:lnTo>
                      <a:pt x="72" y="12"/>
                    </a:lnTo>
                    <a:lnTo>
                      <a:pt x="66" y="28"/>
                    </a:lnTo>
                    <a:lnTo>
                      <a:pt x="60" y="28"/>
                    </a:lnTo>
                    <a:lnTo>
                      <a:pt x="62" y="34"/>
                    </a:lnTo>
                    <a:lnTo>
                      <a:pt x="60" y="42"/>
                    </a:lnTo>
                    <a:lnTo>
                      <a:pt x="54" y="44"/>
                    </a:lnTo>
                    <a:lnTo>
                      <a:pt x="56" y="46"/>
                    </a:lnTo>
                    <a:lnTo>
                      <a:pt x="56" y="50"/>
                    </a:lnTo>
                    <a:lnTo>
                      <a:pt x="46" y="68"/>
                    </a:lnTo>
                    <a:lnTo>
                      <a:pt x="32" y="64"/>
                    </a:lnTo>
                    <a:lnTo>
                      <a:pt x="16" y="66"/>
                    </a:lnTo>
                    <a:lnTo>
                      <a:pt x="24" y="70"/>
                    </a:lnTo>
                    <a:lnTo>
                      <a:pt x="28" y="78"/>
                    </a:lnTo>
                    <a:lnTo>
                      <a:pt x="20" y="96"/>
                    </a:lnTo>
                    <a:lnTo>
                      <a:pt x="8" y="100"/>
                    </a:lnTo>
                    <a:lnTo>
                      <a:pt x="6" y="98"/>
                    </a:lnTo>
                    <a:lnTo>
                      <a:pt x="10" y="92"/>
                    </a:lnTo>
                    <a:lnTo>
                      <a:pt x="6" y="92"/>
                    </a:lnTo>
                    <a:lnTo>
                      <a:pt x="6" y="82"/>
                    </a:lnTo>
                    <a:lnTo>
                      <a:pt x="10" y="74"/>
                    </a:lnTo>
                    <a:lnTo>
                      <a:pt x="6" y="76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2" name="Freeform 604">
                <a:extLst>
                  <a:ext uri="{FF2B5EF4-FFF2-40B4-BE49-F238E27FC236}">
                    <a16:creationId xmlns="" xmlns:a16="http://schemas.microsoft.com/office/drawing/2014/main" id="{F7106870-4262-44BA-BDAE-0275B4986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313" y="2462214"/>
                <a:ext cx="9525" cy="3175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0" y="1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6" h="20">
                    <a:moveTo>
                      <a:pt x="4" y="2"/>
                    </a:moveTo>
                    <a:lnTo>
                      <a:pt x="6" y="16"/>
                    </a:lnTo>
                    <a:lnTo>
                      <a:pt x="6" y="20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3" name="Freeform 605">
                <a:extLst>
                  <a:ext uri="{FF2B5EF4-FFF2-40B4-BE49-F238E27FC236}">
                    <a16:creationId xmlns="" xmlns:a16="http://schemas.microsoft.com/office/drawing/2014/main" id="{E233B942-E90B-4B60-B04C-EA5AD5A3D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963" y="2595563"/>
                <a:ext cx="149226" cy="136525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6" y="2"/>
                  </a:cxn>
                  <a:cxn ang="0">
                    <a:pos x="30" y="10"/>
                  </a:cxn>
                  <a:cxn ang="0">
                    <a:pos x="28" y="12"/>
                  </a:cxn>
                  <a:cxn ang="0">
                    <a:pos x="30" y="20"/>
                  </a:cxn>
                  <a:cxn ang="0">
                    <a:pos x="32" y="20"/>
                  </a:cxn>
                  <a:cxn ang="0">
                    <a:pos x="36" y="1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2"/>
                  </a:cxn>
                  <a:cxn ang="0">
                    <a:pos x="52" y="24"/>
                  </a:cxn>
                  <a:cxn ang="0">
                    <a:pos x="60" y="36"/>
                  </a:cxn>
                  <a:cxn ang="0">
                    <a:pos x="70" y="40"/>
                  </a:cxn>
                  <a:cxn ang="0">
                    <a:pos x="76" y="54"/>
                  </a:cxn>
                  <a:cxn ang="0">
                    <a:pos x="74" y="58"/>
                  </a:cxn>
                  <a:cxn ang="0">
                    <a:pos x="82" y="58"/>
                  </a:cxn>
                  <a:cxn ang="0">
                    <a:pos x="84" y="56"/>
                  </a:cxn>
                  <a:cxn ang="0">
                    <a:pos x="90" y="60"/>
                  </a:cxn>
                  <a:cxn ang="0">
                    <a:pos x="90" y="64"/>
                  </a:cxn>
                  <a:cxn ang="0">
                    <a:pos x="94" y="66"/>
                  </a:cxn>
                  <a:cxn ang="0">
                    <a:pos x="82" y="76"/>
                  </a:cxn>
                  <a:cxn ang="0">
                    <a:pos x="70" y="68"/>
                  </a:cxn>
                  <a:cxn ang="0">
                    <a:pos x="64" y="70"/>
                  </a:cxn>
                  <a:cxn ang="0">
                    <a:pos x="64" y="62"/>
                  </a:cxn>
                  <a:cxn ang="0">
                    <a:pos x="56" y="60"/>
                  </a:cxn>
                  <a:cxn ang="0">
                    <a:pos x="58" y="54"/>
                  </a:cxn>
                  <a:cxn ang="0">
                    <a:pos x="48" y="58"/>
                  </a:cxn>
                  <a:cxn ang="0">
                    <a:pos x="48" y="66"/>
                  </a:cxn>
                  <a:cxn ang="0">
                    <a:pos x="40" y="72"/>
                  </a:cxn>
                  <a:cxn ang="0">
                    <a:pos x="34" y="82"/>
                  </a:cxn>
                  <a:cxn ang="0">
                    <a:pos x="26" y="86"/>
                  </a:cxn>
                  <a:cxn ang="0">
                    <a:pos x="24" y="86"/>
                  </a:cxn>
                  <a:cxn ang="0">
                    <a:pos x="22" y="80"/>
                  </a:cxn>
                  <a:cxn ang="0">
                    <a:pos x="20" y="64"/>
                  </a:cxn>
                  <a:cxn ang="0">
                    <a:pos x="20" y="68"/>
                  </a:cxn>
                  <a:cxn ang="0">
                    <a:pos x="2" y="74"/>
                  </a:cxn>
                  <a:cxn ang="0">
                    <a:pos x="0" y="70"/>
                  </a:cxn>
                  <a:cxn ang="0">
                    <a:pos x="4" y="62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14" y="28"/>
                  </a:cxn>
                  <a:cxn ang="0">
                    <a:pos x="14" y="14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94" h="86">
                    <a:moveTo>
                      <a:pt x="20" y="4"/>
                    </a:moveTo>
                    <a:lnTo>
                      <a:pt x="22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52" y="24"/>
                    </a:lnTo>
                    <a:lnTo>
                      <a:pt x="60" y="36"/>
                    </a:lnTo>
                    <a:lnTo>
                      <a:pt x="70" y="40"/>
                    </a:lnTo>
                    <a:lnTo>
                      <a:pt x="76" y="54"/>
                    </a:lnTo>
                    <a:lnTo>
                      <a:pt x="74" y="58"/>
                    </a:lnTo>
                    <a:lnTo>
                      <a:pt x="82" y="58"/>
                    </a:lnTo>
                    <a:lnTo>
                      <a:pt x="84" y="56"/>
                    </a:lnTo>
                    <a:lnTo>
                      <a:pt x="90" y="60"/>
                    </a:lnTo>
                    <a:lnTo>
                      <a:pt x="90" y="64"/>
                    </a:lnTo>
                    <a:lnTo>
                      <a:pt x="94" y="66"/>
                    </a:lnTo>
                    <a:lnTo>
                      <a:pt x="82" y="76"/>
                    </a:lnTo>
                    <a:lnTo>
                      <a:pt x="70" y="68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56" y="60"/>
                    </a:lnTo>
                    <a:lnTo>
                      <a:pt x="58" y="54"/>
                    </a:lnTo>
                    <a:lnTo>
                      <a:pt x="48" y="58"/>
                    </a:lnTo>
                    <a:lnTo>
                      <a:pt x="48" y="66"/>
                    </a:lnTo>
                    <a:lnTo>
                      <a:pt x="40" y="72"/>
                    </a:lnTo>
                    <a:lnTo>
                      <a:pt x="34" y="82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2" y="80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" y="74"/>
                    </a:lnTo>
                    <a:lnTo>
                      <a:pt x="0" y="70"/>
                    </a:lnTo>
                    <a:lnTo>
                      <a:pt x="4" y="62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14" y="28"/>
                    </a:lnTo>
                    <a:lnTo>
                      <a:pt x="14" y="14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4" name="Freeform 606">
                <a:extLst>
                  <a:ext uri="{FF2B5EF4-FFF2-40B4-BE49-F238E27FC236}">
                    <a16:creationId xmlns="" xmlns:a16="http://schemas.microsoft.com/office/drawing/2014/main" id="{8F40979E-54F9-448B-9AAC-1251C1042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288" y="2582863"/>
                <a:ext cx="22225" cy="25401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4" y="12"/>
                  </a:cxn>
                  <a:cxn ang="0">
                    <a:pos x="0" y="0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r" b="b"/>
                <a:pathLst>
                  <a:path w="14" h="16">
                    <a:moveTo>
                      <a:pt x="8" y="6"/>
                    </a:moveTo>
                    <a:lnTo>
                      <a:pt x="14" y="16"/>
                    </a:lnTo>
                    <a:lnTo>
                      <a:pt x="10" y="16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5" name="Freeform 608">
                <a:extLst>
                  <a:ext uri="{FF2B5EF4-FFF2-40B4-BE49-F238E27FC236}">
                    <a16:creationId xmlns="" xmlns:a16="http://schemas.microsoft.com/office/drawing/2014/main" id="{AF417A8A-3777-440F-9DCE-3E3F25C3D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688" y="2465388"/>
                <a:ext cx="44450" cy="571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6" y="2"/>
                  </a:cxn>
                  <a:cxn ang="0">
                    <a:pos x="28" y="10"/>
                  </a:cxn>
                  <a:cxn ang="0">
                    <a:pos x="28" y="28"/>
                  </a:cxn>
                  <a:cxn ang="0">
                    <a:pos x="20" y="36"/>
                  </a:cxn>
                  <a:cxn ang="0">
                    <a:pos x="4" y="36"/>
                  </a:cxn>
                  <a:cxn ang="0">
                    <a:pos x="0" y="26"/>
                  </a:cxn>
                  <a:cxn ang="0">
                    <a:pos x="0" y="16"/>
                  </a:cxn>
                  <a:cxn ang="0">
                    <a:pos x="6" y="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8" h="36">
                    <a:moveTo>
                      <a:pt x="12" y="0"/>
                    </a:moveTo>
                    <a:lnTo>
                      <a:pt x="26" y="2"/>
                    </a:lnTo>
                    <a:lnTo>
                      <a:pt x="28" y="10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4" y="3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6" name="Freeform 609">
                <a:extLst>
                  <a:ext uri="{FF2B5EF4-FFF2-40B4-BE49-F238E27FC236}">
                    <a16:creationId xmlns="" xmlns:a16="http://schemas.microsoft.com/office/drawing/2014/main" id="{F9F25E05-ECC3-436A-80CA-01654121B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663" y="2471737"/>
                <a:ext cx="25401" cy="222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14" y="8"/>
                  </a:cxn>
                  <a:cxn ang="0">
                    <a:pos x="16" y="14"/>
                  </a:cxn>
                  <a:cxn ang="0">
                    <a:pos x="4" y="1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6" h="14">
                    <a:moveTo>
                      <a:pt x="0" y="6"/>
                    </a:moveTo>
                    <a:lnTo>
                      <a:pt x="4" y="0"/>
                    </a:lnTo>
                    <a:lnTo>
                      <a:pt x="14" y="8"/>
                    </a:lnTo>
                    <a:lnTo>
                      <a:pt x="16" y="14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7" name="Freeform 610">
                <a:extLst>
                  <a:ext uri="{FF2B5EF4-FFF2-40B4-BE49-F238E27FC236}">
                    <a16:creationId xmlns="" xmlns:a16="http://schemas.microsoft.com/office/drawing/2014/main" id="{8566FF3E-A47F-4B01-A328-498F4E2E3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063" y="2401887"/>
                <a:ext cx="25401" cy="28575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6"/>
                  </a:cxn>
                  <a:cxn ang="0">
                    <a:pos x="0" y="18"/>
                  </a:cxn>
                  <a:cxn ang="0">
                    <a:pos x="4" y="10"/>
                  </a:cxn>
                  <a:cxn ang="0">
                    <a:pos x="10" y="4"/>
                  </a:cxn>
                  <a:cxn ang="0">
                    <a:pos x="14" y="6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6" h="18">
                    <a:moveTo>
                      <a:pt x="12" y="6"/>
                    </a:moveTo>
                    <a:lnTo>
                      <a:pt x="8" y="16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8" name="Freeform 611">
                <a:extLst>
                  <a:ext uri="{FF2B5EF4-FFF2-40B4-BE49-F238E27FC236}">
                    <a16:creationId xmlns="" xmlns:a16="http://schemas.microsoft.com/office/drawing/2014/main" id="{3F8916C3-71FD-4E9F-AAFD-6211C85EB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838" y="2376488"/>
                <a:ext cx="25401" cy="1905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6" y="2"/>
                  </a:cxn>
                  <a:cxn ang="0">
                    <a:pos x="8" y="8"/>
                  </a:cxn>
                  <a:cxn ang="0">
                    <a:pos x="6" y="6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6" h="12">
                    <a:moveTo>
                      <a:pt x="4" y="0"/>
                    </a:moveTo>
                    <a:lnTo>
                      <a:pt x="16" y="2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89" name="Freeform 612">
                <a:extLst>
                  <a:ext uri="{FF2B5EF4-FFF2-40B4-BE49-F238E27FC236}">
                    <a16:creationId xmlns="" xmlns:a16="http://schemas.microsoft.com/office/drawing/2014/main" id="{370A0D63-4A9E-4480-B255-88B4F2A89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288" y="2719388"/>
                <a:ext cx="19051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2" y="6"/>
                  </a:cxn>
                  <a:cxn ang="0">
                    <a:pos x="8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lnTo>
                      <a:pt x="10" y="0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0" name="Freeform 613">
                <a:extLst>
                  <a:ext uri="{FF2B5EF4-FFF2-40B4-BE49-F238E27FC236}">
                    <a16:creationId xmlns="" xmlns:a16="http://schemas.microsoft.com/office/drawing/2014/main" id="{3E67662C-32F0-4211-818E-C25C3F108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514" y="2706689"/>
                <a:ext cx="15875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"/>
                  </a:cxn>
                  <a:cxn ang="0">
                    <a:pos x="10" y="8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8" y="4"/>
                    </a:lnTo>
                    <a:lnTo>
                      <a:pt x="10" y="8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1" name="Freeform 614">
                <a:extLst>
                  <a:ext uri="{FF2B5EF4-FFF2-40B4-BE49-F238E27FC236}">
                    <a16:creationId xmlns="" xmlns:a16="http://schemas.microsoft.com/office/drawing/2014/main" id="{8C3A7F48-3712-4B07-A800-FF4CAEDAD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363" y="1055687"/>
                <a:ext cx="657225" cy="857250"/>
              </a:xfrm>
              <a:custGeom>
                <a:avLst/>
                <a:gdLst/>
                <a:ahLst/>
                <a:cxnLst>
                  <a:cxn ang="0">
                    <a:pos x="98" y="524"/>
                  </a:cxn>
                  <a:cxn ang="0">
                    <a:pos x="120" y="524"/>
                  </a:cxn>
                  <a:cxn ang="0">
                    <a:pos x="134" y="520"/>
                  </a:cxn>
                  <a:cxn ang="0">
                    <a:pos x="174" y="516"/>
                  </a:cxn>
                  <a:cxn ang="0">
                    <a:pos x="168" y="494"/>
                  </a:cxn>
                  <a:cxn ang="0">
                    <a:pos x="158" y="478"/>
                  </a:cxn>
                  <a:cxn ang="0">
                    <a:pos x="138" y="462"/>
                  </a:cxn>
                  <a:cxn ang="0">
                    <a:pos x="188" y="444"/>
                  </a:cxn>
                  <a:cxn ang="0">
                    <a:pos x="226" y="406"/>
                  </a:cxn>
                  <a:cxn ang="0">
                    <a:pos x="212" y="370"/>
                  </a:cxn>
                  <a:cxn ang="0">
                    <a:pos x="190" y="350"/>
                  </a:cxn>
                  <a:cxn ang="0">
                    <a:pos x="234" y="344"/>
                  </a:cxn>
                  <a:cxn ang="0">
                    <a:pos x="226" y="334"/>
                  </a:cxn>
                  <a:cxn ang="0">
                    <a:pos x="248" y="306"/>
                  </a:cxn>
                  <a:cxn ang="0">
                    <a:pos x="284" y="282"/>
                  </a:cxn>
                  <a:cxn ang="0">
                    <a:pos x="288" y="264"/>
                  </a:cxn>
                  <a:cxn ang="0">
                    <a:pos x="354" y="162"/>
                  </a:cxn>
                  <a:cxn ang="0">
                    <a:pos x="306" y="156"/>
                  </a:cxn>
                  <a:cxn ang="0">
                    <a:pos x="410" y="72"/>
                  </a:cxn>
                  <a:cxn ang="0">
                    <a:pos x="378" y="26"/>
                  </a:cxn>
                  <a:cxn ang="0">
                    <a:pos x="348" y="28"/>
                  </a:cxn>
                  <a:cxn ang="0">
                    <a:pos x="256" y="0"/>
                  </a:cxn>
                  <a:cxn ang="0">
                    <a:pos x="216" y="60"/>
                  </a:cxn>
                  <a:cxn ang="0">
                    <a:pos x="146" y="24"/>
                  </a:cxn>
                  <a:cxn ang="0">
                    <a:pos x="128" y="68"/>
                  </a:cxn>
                  <a:cxn ang="0">
                    <a:pos x="110" y="92"/>
                  </a:cxn>
                  <a:cxn ang="0">
                    <a:pos x="74" y="74"/>
                  </a:cxn>
                  <a:cxn ang="0">
                    <a:pos x="90" y="120"/>
                  </a:cxn>
                  <a:cxn ang="0">
                    <a:pos x="64" y="122"/>
                  </a:cxn>
                  <a:cxn ang="0">
                    <a:pos x="32" y="134"/>
                  </a:cxn>
                  <a:cxn ang="0">
                    <a:pos x="36" y="152"/>
                  </a:cxn>
                  <a:cxn ang="0">
                    <a:pos x="44" y="184"/>
                  </a:cxn>
                  <a:cxn ang="0">
                    <a:pos x="36" y="216"/>
                  </a:cxn>
                  <a:cxn ang="0">
                    <a:pos x="76" y="242"/>
                  </a:cxn>
                  <a:cxn ang="0">
                    <a:pos x="106" y="234"/>
                  </a:cxn>
                  <a:cxn ang="0">
                    <a:pos x="132" y="224"/>
                  </a:cxn>
                  <a:cxn ang="0">
                    <a:pos x="162" y="210"/>
                  </a:cxn>
                  <a:cxn ang="0">
                    <a:pos x="174" y="190"/>
                  </a:cxn>
                  <a:cxn ang="0">
                    <a:pos x="158" y="236"/>
                  </a:cxn>
                  <a:cxn ang="0">
                    <a:pos x="160" y="312"/>
                  </a:cxn>
                  <a:cxn ang="0">
                    <a:pos x="72" y="266"/>
                  </a:cxn>
                  <a:cxn ang="0">
                    <a:pos x="92" y="312"/>
                  </a:cxn>
                  <a:cxn ang="0">
                    <a:pos x="96" y="356"/>
                  </a:cxn>
                  <a:cxn ang="0">
                    <a:pos x="126" y="384"/>
                  </a:cxn>
                  <a:cxn ang="0">
                    <a:pos x="68" y="390"/>
                  </a:cxn>
                  <a:cxn ang="0">
                    <a:pos x="78" y="418"/>
                  </a:cxn>
                  <a:cxn ang="0">
                    <a:pos x="100" y="404"/>
                  </a:cxn>
                  <a:cxn ang="0">
                    <a:pos x="88" y="438"/>
                  </a:cxn>
                  <a:cxn ang="0">
                    <a:pos x="114" y="456"/>
                  </a:cxn>
                  <a:cxn ang="0">
                    <a:pos x="100" y="466"/>
                  </a:cxn>
                  <a:cxn ang="0">
                    <a:pos x="50" y="452"/>
                  </a:cxn>
                  <a:cxn ang="0">
                    <a:pos x="64" y="478"/>
                  </a:cxn>
                  <a:cxn ang="0">
                    <a:pos x="44" y="522"/>
                  </a:cxn>
                  <a:cxn ang="0">
                    <a:pos x="56" y="526"/>
                  </a:cxn>
                  <a:cxn ang="0">
                    <a:pos x="70" y="526"/>
                  </a:cxn>
                </a:cxnLst>
                <a:rect l="0" t="0" r="r" b="b"/>
                <a:pathLst>
                  <a:path w="414" h="540">
                    <a:moveTo>
                      <a:pt x="70" y="526"/>
                    </a:moveTo>
                    <a:lnTo>
                      <a:pt x="88" y="534"/>
                    </a:lnTo>
                    <a:lnTo>
                      <a:pt x="98" y="532"/>
                    </a:lnTo>
                    <a:lnTo>
                      <a:pt x="92" y="522"/>
                    </a:lnTo>
                    <a:lnTo>
                      <a:pt x="90" y="516"/>
                    </a:lnTo>
                    <a:lnTo>
                      <a:pt x="98" y="524"/>
                    </a:lnTo>
                    <a:lnTo>
                      <a:pt x="102" y="520"/>
                    </a:lnTo>
                    <a:lnTo>
                      <a:pt x="102" y="512"/>
                    </a:lnTo>
                    <a:lnTo>
                      <a:pt x="112" y="524"/>
                    </a:lnTo>
                    <a:lnTo>
                      <a:pt x="116" y="522"/>
                    </a:lnTo>
                    <a:lnTo>
                      <a:pt x="116" y="516"/>
                    </a:lnTo>
                    <a:lnTo>
                      <a:pt x="120" y="524"/>
                    </a:lnTo>
                    <a:lnTo>
                      <a:pt x="122" y="526"/>
                    </a:lnTo>
                    <a:lnTo>
                      <a:pt x="130" y="524"/>
                    </a:lnTo>
                    <a:lnTo>
                      <a:pt x="132" y="518"/>
                    </a:lnTo>
                    <a:lnTo>
                      <a:pt x="126" y="508"/>
                    </a:lnTo>
                    <a:lnTo>
                      <a:pt x="132" y="512"/>
                    </a:lnTo>
                    <a:lnTo>
                      <a:pt x="134" y="520"/>
                    </a:lnTo>
                    <a:lnTo>
                      <a:pt x="146" y="520"/>
                    </a:lnTo>
                    <a:lnTo>
                      <a:pt x="148" y="528"/>
                    </a:lnTo>
                    <a:lnTo>
                      <a:pt x="146" y="536"/>
                    </a:lnTo>
                    <a:lnTo>
                      <a:pt x="146" y="540"/>
                    </a:lnTo>
                    <a:lnTo>
                      <a:pt x="164" y="532"/>
                    </a:lnTo>
                    <a:lnTo>
                      <a:pt x="174" y="516"/>
                    </a:lnTo>
                    <a:lnTo>
                      <a:pt x="176" y="524"/>
                    </a:lnTo>
                    <a:lnTo>
                      <a:pt x="186" y="514"/>
                    </a:lnTo>
                    <a:lnTo>
                      <a:pt x="188" y="504"/>
                    </a:lnTo>
                    <a:lnTo>
                      <a:pt x="184" y="492"/>
                    </a:lnTo>
                    <a:lnTo>
                      <a:pt x="176" y="500"/>
                    </a:lnTo>
                    <a:lnTo>
                      <a:pt x="168" y="494"/>
                    </a:lnTo>
                    <a:lnTo>
                      <a:pt x="170" y="490"/>
                    </a:lnTo>
                    <a:lnTo>
                      <a:pt x="174" y="486"/>
                    </a:lnTo>
                    <a:lnTo>
                      <a:pt x="168" y="478"/>
                    </a:lnTo>
                    <a:lnTo>
                      <a:pt x="156" y="486"/>
                    </a:lnTo>
                    <a:lnTo>
                      <a:pt x="156" y="486"/>
                    </a:lnTo>
                    <a:lnTo>
                      <a:pt x="158" y="478"/>
                    </a:lnTo>
                    <a:lnTo>
                      <a:pt x="148" y="476"/>
                    </a:lnTo>
                    <a:lnTo>
                      <a:pt x="136" y="486"/>
                    </a:lnTo>
                    <a:lnTo>
                      <a:pt x="134" y="476"/>
                    </a:lnTo>
                    <a:lnTo>
                      <a:pt x="144" y="474"/>
                    </a:lnTo>
                    <a:lnTo>
                      <a:pt x="140" y="468"/>
                    </a:lnTo>
                    <a:lnTo>
                      <a:pt x="138" y="462"/>
                    </a:lnTo>
                    <a:lnTo>
                      <a:pt x="154" y="474"/>
                    </a:lnTo>
                    <a:lnTo>
                      <a:pt x="184" y="470"/>
                    </a:lnTo>
                    <a:lnTo>
                      <a:pt x="188" y="458"/>
                    </a:lnTo>
                    <a:lnTo>
                      <a:pt x="192" y="454"/>
                    </a:lnTo>
                    <a:lnTo>
                      <a:pt x="186" y="450"/>
                    </a:lnTo>
                    <a:lnTo>
                      <a:pt x="188" y="444"/>
                    </a:lnTo>
                    <a:lnTo>
                      <a:pt x="184" y="438"/>
                    </a:lnTo>
                    <a:lnTo>
                      <a:pt x="184" y="432"/>
                    </a:lnTo>
                    <a:lnTo>
                      <a:pt x="214" y="432"/>
                    </a:lnTo>
                    <a:lnTo>
                      <a:pt x="220" y="422"/>
                    </a:lnTo>
                    <a:lnTo>
                      <a:pt x="218" y="418"/>
                    </a:lnTo>
                    <a:lnTo>
                      <a:pt x="226" y="406"/>
                    </a:lnTo>
                    <a:lnTo>
                      <a:pt x="210" y="396"/>
                    </a:lnTo>
                    <a:lnTo>
                      <a:pt x="232" y="388"/>
                    </a:lnTo>
                    <a:lnTo>
                      <a:pt x="230" y="386"/>
                    </a:lnTo>
                    <a:lnTo>
                      <a:pt x="230" y="372"/>
                    </a:lnTo>
                    <a:lnTo>
                      <a:pt x="228" y="370"/>
                    </a:lnTo>
                    <a:lnTo>
                      <a:pt x="212" y="370"/>
                    </a:lnTo>
                    <a:lnTo>
                      <a:pt x="216" y="364"/>
                    </a:lnTo>
                    <a:lnTo>
                      <a:pt x="214" y="360"/>
                    </a:lnTo>
                    <a:lnTo>
                      <a:pt x="190" y="366"/>
                    </a:lnTo>
                    <a:lnTo>
                      <a:pt x="192" y="360"/>
                    </a:lnTo>
                    <a:lnTo>
                      <a:pt x="190" y="358"/>
                    </a:lnTo>
                    <a:lnTo>
                      <a:pt x="190" y="350"/>
                    </a:lnTo>
                    <a:lnTo>
                      <a:pt x="210" y="346"/>
                    </a:lnTo>
                    <a:lnTo>
                      <a:pt x="218" y="356"/>
                    </a:lnTo>
                    <a:lnTo>
                      <a:pt x="232" y="360"/>
                    </a:lnTo>
                    <a:lnTo>
                      <a:pt x="234" y="352"/>
                    </a:lnTo>
                    <a:lnTo>
                      <a:pt x="230" y="348"/>
                    </a:lnTo>
                    <a:lnTo>
                      <a:pt x="234" y="344"/>
                    </a:lnTo>
                    <a:lnTo>
                      <a:pt x="196" y="342"/>
                    </a:lnTo>
                    <a:lnTo>
                      <a:pt x="198" y="338"/>
                    </a:lnTo>
                    <a:lnTo>
                      <a:pt x="196" y="330"/>
                    </a:lnTo>
                    <a:lnTo>
                      <a:pt x="198" y="330"/>
                    </a:lnTo>
                    <a:lnTo>
                      <a:pt x="200" y="324"/>
                    </a:lnTo>
                    <a:lnTo>
                      <a:pt x="226" y="334"/>
                    </a:lnTo>
                    <a:lnTo>
                      <a:pt x="228" y="332"/>
                    </a:lnTo>
                    <a:lnTo>
                      <a:pt x="226" y="328"/>
                    </a:lnTo>
                    <a:lnTo>
                      <a:pt x="246" y="324"/>
                    </a:lnTo>
                    <a:lnTo>
                      <a:pt x="248" y="320"/>
                    </a:lnTo>
                    <a:lnTo>
                      <a:pt x="244" y="308"/>
                    </a:lnTo>
                    <a:lnTo>
                      <a:pt x="248" y="306"/>
                    </a:lnTo>
                    <a:lnTo>
                      <a:pt x="248" y="312"/>
                    </a:lnTo>
                    <a:lnTo>
                      <a:pt x="252" y="314"/>
                    </a:lnTo>
                    <a:lnTo>
                      <a:pt x="266" y="312"/>
                    </a:lnTo>
                    <a:lnTo>
                      <a:pt x="278" y="300"/>
                    </a:lnTo>
                    <a:lnTo>
                      <a:pt x="272" y="296"/>
                    </a:lnTo>
                    <a:lnTo>
                      <a:pt x="284" y="282"/>
                    </a:lnTo>
                    <a:lnTo>
                      <a:pt x="260" y="286"/>
                    </a:lnTo>
                    <a:lnTo>
                      <a:pt x="264" y="280"/>
                    </a:lnTo>
                    <a:lnTo>
                      <a:pt x="290" y="276"/>
                    </a:lnTo>
                    <a:lnTo>
                      <a:pt x="284" y="262"/>
                    </a:lnTo>
                    <a:lnTo>
                      <a:pt x="286" y="254"/>
                    </a:lnTo>
                    <a:lnTo>
                      <a:pt x="288" y="264"/>
                    </a:lnTo>
                    <a:lnTo>
                      <a:pt x="298" y="260"/>
                    </a:lnTo>
                    <a:lnTo>
                      <a:pt x="304" y="242"/>
                    </a:lnTo>
                    <a:lnTo>
                      <a:pt x="314" y="230"/>
                    </a:lnTo>
                    <a:lnTo>
                      <a:pt x="368" y="168"/>
                    </a:lnTo>
                    <a:lnTo>
                      <a:pt x="368" y="158"/>
                    </a:lnTo>
                    <a:lnTo>
                      <a:pt x="354" y="162"/>
                    </a:lnTo>
                    <a:lnTo>
                      <a:pt x="292" y="200"/>
                    </a:lnTo>
                    <a:lnTo>
                      <a:pt x="294" y="194"/>
                    </a:lnTo>
                    <a:lnTo>
                      <a:pt x="292" y="192"/>
                    </a:lnTo>
                    <a:lnTo>
                      <a:pt x="334" y="160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6"/>
                    </a:lnTo>
                    <a:lnTo>
                      <a:pt x="316" y="156"/>
                    </a:lnTo>
                    <a:lnTo>
                      <a:pt x="374" y="138"/>
                    </a:lnTo>
                    <a:lnTo>
                      <a:pt x="412" y="94"/>
                    </a:lnTo>
                    <a:lnTo>
                      <a:pt x="414" y="80"/>
                    </a:lnTo>
                    <a:lnTo>
                      <a:pt x="410" y="72"/>
                    </a:lnTo>
                    <a:lnTo>
                      <a:pt x="398" y="64"/>
                    </a:lnTo>
                    <a:lnTo>
                      <a:pt x="384" y="72"/>
                    </a:lnTo>
                    <a:lnTo>
                      <a:pt x="388" y="58"/>
                    </a:lnTo>
                    <a:lnTo>
                      <a:pt x="376" y="40"/>
                    </a:lnTo>
                    <a:lnTo>
                      <a:pt x="380" y="38"/>
                    </a:lnTo>
                    <a:lnTo>
                      <a:pt x="378" y="26"/>
                    </a:lnTo>
                    <a:lnTo>
                      <a:pt x="368" y="34"/>
                    </a:lnTo>
                    <a:lnTo>
                      <a:pt x="362" y="20"/>
                    </a:lnTo>
                    <a:lnTo>
                      <a:pt x="352" y="32"/>
                    </a:lnTo>
                    <a:lnTo>
                      <a:pt x="356" y="38"/>
                    </a:lnTo>
                    <a:lnTo>
                      <a:pt x="354" y="40"/>
                    </a:lnTo>
                    <a:lnTo>
                      <a:pt x="348" y="28"/>
                    </a:lnTo>
                    <a:lnTo>
                      <a:pt x="308" y="54"/>
                    </a:lnTo>
                    <a:lnTo>
                      <a:pt x="338" y="16"/>
                    </a:lnTo>
                    <a:lnTo>
                      <a:pt x="300" y="16"/>
                    </a:lnTo>
                    <a:lnTo>
                      <a:pt x="286" y="0"/>
                    </a:lnTo>
                    <a:lnTo>
                      <a:pt x="266" y="12"/>
                    </a:lnTo>
                    <a:lnTo>
                      <a:pt x="256" y="0"/>
                    </a:lnTo>
                    <a:lnTo>
                      <a:pt x="246" y="2"/>
                    </a:lnTo>
                    <a:lnTo>
                      <a:pt x="238" y="18"/>
                    </a:lnTo>
                    <a:lnTo>
                      <a:pt x="244" y="38"/>
                    </a:lnTo>
                    <a:lnTo>
                      <a:pt x="226" y="10"/>
                    </a:lnTo>
                    <a:lnTo>
                      <a:pt x="184" y="10"/>
                    </a:lnTo>
                    <a:lnTo>
                      <a:pt x="216" y="60"/>
                    </a:lnTo>
                    <a:lnTo>
                      <a:pt x="204" y="72"/>
                    </a:lnTo>
                    <a:lnTo>
                      <a:pt x="206" y="62"/>
                    </a:lnTo>
                    <a:lnTo>
                      <a:pt x="206" y="56"/>
                    </a:lnTo>
                    <a:lnTo>
                      <a:pt x="190" y="26"/>
                    </a:lnTo>
                    <a:lnTo>
                      <a:pt x="150" y="18"/>
                    </a:lnTo>
                    <a:lnTo>
                      <a:pt x="146" y="24"/>
                    </a:lnTo>
                    <a:lnTo>
                      <a:pt x="158" y="44"/>
                    </a:lnTo>
                    <a:lnTo>
                      <a:pt x="130" y="36"/>
                    </a:lnTo>
                    <a:lnTo>
                      <a:pt x="144" y="66"/>
                    </a:lnTo>
                    <a:lnTo>
                      <a:pt x="122" y="52"/>
                    </a:lnTo>
                    <a:lnTo>
                      <a:pt x="118" y="60"/>
                    </a:lnTo>
                    <a:lnTo>
                      <a:pt x="128" y="68"/>
                    </a:lnTo>
                    <a:lnTo>
                      <a:pt x="114" y="74"/>
                    </a:lnTo>
                    <a:lnTo>
                      <a:pt x="116" y="84"/>
                    </a:lnTo>
                    <a:lnTo>
                      <a:pt x="142" y="104"/>
                    </a:lnTo>
                    <a:lnTo>
                      <a:pt x="140" y="110"/>
                    </a:lnTo>
                    <a:lnTo>
                      <a:pt x="116" y="90"/>
                    </a:lnTo>
                    <a:lnTo>
                      <a:pt x="110" y="92"/>
                    </a:lnTo>
                    <a:lnTo>
                      <a:pt x="118" y="108"/>
                    </a:lnTo>
                    <a:lnTo>
                      <a:pt x="110" y="106"/>
                    </a:lnTo>
                    <a:lnTo>
                      <a:pt x="110" y="100"/>
                    </a:lnTo>
                    <a:lnTo>
                      <a:pt x="106" y="86"/>
                    </a:lnTo>
                    <a:lnTo>
                      <a:pt x="82" y="70"/>
                    </a:lnTo>
                    <a:lnTo>
                      <a:pt x="74" y="74"/>
                    </a:lnTo>
                    <a:lnTo>
                      <a:pt x="80" y="84"/>
                    </a:lnTo>
                    <a:lnTo>
                      <a:pt x="78" y="90"/>
                    </a:lnTo>
                    <a:lnTo>
                      <a:pt x="64" y="100"/>
                    </a:lnTo>
                    <a:lnTo>
                      <a:pt x="92" y="112"/>
                    </a:lnTo>
                    <a:lnTo>
                      <a:pt x="88" y="114"/>
                    </a:lnTo>
                    <a:lnTo>
                      <a:pt x="90" y="120"/>
                    </a:lnTo>
                    <a:lnTo>
                      <a:pt x="80" y="114"/>
                    </a:lnTo>
                    <a:lnTo>
                      <a:pt x="82" y="124"/>
                    </a:lnTo>
                    <a:lnTo>
                      <a:pt x="70" y="110"/>
                    </a:lnTo>
                    <a:lnTo>
                      <a:pt x="64" y="110"/>
                    </a:lnTo>
                    <a:lnTo>
                      <a:pt x="62" y="116"/>
                    </a:lnTo>
                    <a:lnTo>
                      <a:pt x="64" y="122"/>
                    </a:lnTo>
                    <a:lnTo>
                      <a:pt x="60" y="110"/>
                    </a:lnTo>
                    <a:lnTo>
                      <a:pt x="46" y="104"/>
                    </a:lnTo>
                    <a:lnTo>
                      <a:pt x="34" y="118"/>
                    </a:lnTo>
                    <a:lnTo>
                      <a:pt x="38" y="128"/>
                    </a:lnTo>
                    <a:lnTo>
                      <a:pt x="32" y="122"/>
                    </a:lnTo>
                    <a:lnTo>
                      <a:pt x="32" y="134"/>
                    </a:lnTo>
                    <a:lnTo>
                      <a:pt x="26" y="124"/>
                    </a:lnTo>
                    <a:lnTo>
                      <a:pt x="4" y="140"/>
                    </a:lnTo>
                    <a:lnTo>
                      <a:pt x="0" y="150"/>
                    </a:lnTo>
                    <a:lnTo>
                      <a:pt x="10" y="160"/>
                    </a:lnTo>
                    <a:lnTo>
                      <a:pt x="28" y="146"/>
                    </a:lnTo>
                    <a:lnTo>
                      <a:pt x="36" y="152"/>
                    </a:lnTo>
                    <a:lnTo>
                      <a:pt x="18" y="168"/>
                    </a:lnTo>
                    <a:lnTo>
                      <a:pt x="24" y="176"/>
                    </a:lnTo>
                    <a:lnTo>
                      <a:pt x="54" y="156"/>
                    </a:lnTo>
                    <a:lnTo>
                      <a:pt x="52" y="160"/>
                    </a:lnTo>
                    <a:lnTo>
                      <a:pt x="30" y="178"/>
                    </a:lnTo>
                    <a:lnTo>
                      <a:pt x="44" y="184"/>
                    </a:lnTo>
                    <a:lnTo>
                      <a:pt x="30" y="188"/>
                    </a:lnTo>
                    <a:lnTo>
                      <a:pt x="28" y="200"/>
                    </a:lnTo>
                    <a:lnTo>
                      <a:pt x="34" y="206"/>
                    </a:lnTo>
                    <a:lnTo>
                      <a:pt x="64" y="202"/>
                    </a:lnTo>
                    <a:lnTo>
                      <a:pt x="74" y="208"/>
                    </a:lnTo>
                    <a:lnTo>
                      <a:pt x="36" y="216"/>
                    </a:lnTo>
                    <a:lnTo>
                      <a:pt x="68" y="242"/>
                    </a:lnTo>
                    <a:lnTo>
                      <a:pt x="76" y="218"/>
                    </a:lnTo>
                    <a:lnTo>
                      <a:pt x="88" y="204"/>
                    </a:lnTo>
                    <a:lnTo>
                      <a:pt x="88" y="212"/>
                    </a:lnTo>
                    <a:lnTo>
                      <a:pt x="76" y="236"/>
                    </a:lnTo>
                    <a:lnTo>
                      <a:pt x="76" y="242"/>
                    </a:lnTo>
                    <a:lnTo>
                      <a:pt x="82" y="246"/>
                    </a:lnTo>
                    <a:lnTo>
                      <a:pt x="92" y="240"/>
                    </a:lnTo>
                    <a:lnTo>
                      <a:pt x="90" y="248"/>
                    </a:lnTo>
                    <a:lnTo>
                      <a:pt x="104" y="250"/>
                    </a:lnTo>
                    <a:lnTo>
                      <a:pt x="106" y="242"/>
                    </a:lnTo>
                    <a:lnTo>
                      <a:pt x="106" y="234"/>
                    </a:lnTo>
                    <a:lnTo>
                      <a:pt x="112" y="226"/>
                    </a:lnTo>
                    <a:lnTo>
                      <a:pt x="108" y="238"/>
                    </a:lnTo>
                    <a:lnTo>
                      <a:pt x="114" y="238"/>
                    </a:lnTo>
                    <a:lnTo>
                      <a:pt x="132" y="214"/>
                    </a:lnTo>
                    <a:lnTo>
                      <a:pt x="130" y="218"/>
                    </a:lnTo>
                    <a:lnTo>
                      <a:pt x="132" y="224"/>
                    </a:lnTo>
                    <a:lnTo>
                      <a:pt x="134" y="224"/>
                    </a:lnTo>
                    <a:lnTo>
                      <a:pt x="114" y="242"/>
                    </a:lnTo>
                    <a:lnTo>
                      <a:pt x="118" y="250"/>
                    </a:lnTo>
                    <a:lnTo>
                      <a:pt x="162" y="222"/>
                    </a:lnTo>
                    <a:lnTo>
                      <a:pt x="166" y="212"/>
                    </a:lnTo>
                    <a:lnTo>
                      <a:pt x="162" y="210"/>
                    </a:lnTo>
                    <a:lnTo>
                      <a:pt x="164" y="200"/>
                    </a:lnTo>
                    <a:lnTo>
                      <a:pt x="160" y="190"/>
                    </a:lnTo>
                    <a:lnTo>
                      <a:pt x="168" y="198"/>
                    </a:lnTo>
                    <a:lnTo>
                      <a:pt x="176" y="180"/>
                    </a:lnTo>
                    <a:lnTo>
                      <a:pt x="192" y="164"/>
                    </a:lnTo>
                    <a:lnTo>
                      <a:pt x="174" y="190"/>
                    </a:lnTo>
                    <a:lnTo>
                      <a:pt x="168" y="208"/>
                    </a:lnTo>
                    <a:lnTo>
                      <a:pt x="168" y="216"/>
                    </a:lnTo>
                    <a:lnTo>
                      <a:pt x="206" y="216"/>
                    </a:lnTo>
                    <a:lnTo>
                      <a:pt x="208" y="222"/>
                    </a:lnTo>
                    <a:lnTo>
                      <a:pt x="186" y="222"/>
                    </a:lnTo>
                    <a:lnTo>
                      <a:pt x="158" y="236"/>
                    </a:lnTo>
                    <a:lnTo>
                      <a:pt x="116" y="262"/>
                    </a:lnTo>
                    <a:lnTo>
                      <a:pt x="128" y="286"/>
                    </a:lnTo>
                    <a:lnTo>
                      <a:pt x="140" y="292"/>
                    </a:lnTo>
                    <a:lnTo>
                      <a:pt x="136" y="296"/>
                    </a:lnTo>
                    <a:lnTo>
                      <a:pt x="140" y="310"/>
                    </a:lnTo>
                    <a:lnTo>
                      <a:pt x="160" y="312"/>
                    </a:lnTo>
                    <a:lnTo>
                      <a:pt x="148" y="324"/>
                    </a:lnTo>
                    <a:lnTo>
                      <a:pt x="136" y="320"/>
                    </a:lnTo>
                    <a:lnTo>
                      <a:pt x="130" y="302"/>
                    </a:lnTo>
                    <a:lnTo>
                      <a:pt x="106" y="268"/>
                    </a:lnTo>
                    <a:lnTo>
                      <a:pt x="76" y="260"/>
                    </a:lnTo>
                    <a:lnTo>
                      <a:pt x="72" y="266"/>
                    </a:lnTo>
                    <a:lnTo>
                      <a:pt x="72" y="276"/>
                    </a:lnTo>
                    <a:lnTo>
                      <a:pt x="72" y="284"/>
                    </a:lnTo>
                    <a:lnTo>
                      <a:pt x="74" y="288"/>
                    </a:lnTo>
                    <a:lnTo>
                      <a:pt x="74" y="288"/>
                    </a:lnTo>
                    <a:lnTo>
                      <a:pt x="74" y="300"/>
                    </a:lnTo>
                    <a:lnTo>
                      <a:pt x="92" y="312"/>
                    </a:lnTo>
                    <a:lnTo>
                      <a:pt x="100" y="330"/>
                    </a:lnTo>
                    <a:lnTo>
                      <a:pt x="102" y="348"/>
                    </a:lnTo>
                    <a:lnTo>
                      <a:pt x="108" y="344"/>
                    </a:lnTo>
                    <a:lnTo>
                      <a:pt x="106" y="350"/>
                    </a:lnTo>
                    <a:lnTo>
                      <a:pt x="100" y="352"/>
                    </a:lnTo>
                    <a:lnTo>
                      <a:pt x="96" y="356"/>
                    </a:lnTo>
                    <a:lnTo>
                      <a:pt x="96" y="360"/>
                    </a:lnTo>
                    <a:lnTo>
                      <a:pt x="124" y="370"/>
                    </a:lnTo>
                    <a:lnTo>
                      <a:pt x="140" y="364"/>
                    </a:lnTo>
                    <a:lnTo>
                      <a:pt x="134" y="376"/>
                    </a:lnTo>
                    <a:lnTo>
                      <a:pt x="130" y="382"/>
                    </a:lnTo>
                    <a:lnTo>
                      <a:pt x="126" y="384"/>
                    </a:lnTo>
                    <a:lnTo>
                      <a:pt x="130" y="392"/>
                    </a:lnTo>
                    <a:lnTo>
                      <a:pt x="108" y="372"/>
                    </a:lnTo>
                    <a:lnTo>
                      <a:pt x="92" y="366"/>
                    </a:lnTo>
                    <a:lnTo>
                      <a:pt x="70" y="376"/>
                    </a:lnTo>
                    <a:lnTo>
                      <a:pt x="66" y="390"/>
                    </a:lnTo>
                    <a:lnTo>
                      <a:pt x="68" y="390"/>
                    </a:lnTo>
                    <a:lnTo>
                      <a:pt x="58" y="402"/>
                    </a:lnTo>
                    <a:lnTo>
                      <a:pt x="60" y="416"/>
                    </a:lnTo>
                    <a:lnTo>
                      <a:pt x="60" y="420"/>
                    </a:lnTo>
                    <a:lnTo>
                      <a:pt x="74" y="420"/>
                    </a:lnTo>
                    <a:lnTo>
                      <a:pt x="82" y="404"/>
                    </a:lnTo>
                    <a:lnTo>
                      <a:pt x="78" y="418"/>
                    </a:lnTo>
                    <a:lnTo>
                      <a:pt x="78" y="422"/>
                    </a:lnTo>
                    <a:lnTo>
                      <a:pt x="88" y="422"/>
                    </a:lnTo>
                    <a:lnTo>
                      <a:pt x="92" y="414"/>
                    </a:lnTo>
                    <a:lnTo>
                      <a:pt x="98" y="390"/>
                    </a:lnTo>
                    <a:lnTo>
                      <a:pt x="96" y="404"/>
                    </a:lnTo>
                    <a:lnTo>
                      <a:pt x="100" y="404"/>
                    </a:lnTo>
                    <a:lnTo>
                      <a:pt x="96" y="416"/>
                    </a:lnTo>
                    <a:lnTo>
                      <a:pt x="94" y="420"/>
                    </a:lnTo>
                    <a:lnTo>
                      <a:pt x="92" y="426"/>
                    </a:lnTo>
                    <a:lnTo>
                      <a:pt x="94" y="426"/>
                    </a:lnTo>
                    <a:lnTo>
                      <a:pt x="82" y="432"/>
                    </a:lnTo>
                    <a:lnTo>
                      <a:pt x="88" y="438"/>
                    </a:lnTo>
                    <a:lnTo>
                      <a:pt x="92" y="438"/>
                    </a:lnTo>
                    <a:lnTo>
                      <a:pt x="90" y="446"/>
                    </a:lnTo>
                    <a:lnTo>
                      <a:pt x="94" y="452"/>
                    </a:lnTo>
                    <a:lnTo>
                      <a:pt x="98" y="444"/>
                    </a:lnTo>
                    <a:lnTo>
                      <a:pt x="96" y="458"/>
                    </a:lnTo>
                    <a:lnTo>
                      <a:pt x="114" y="456"/>
                    </a:lnTo>
                    <a:lnTo>
                      <a:pt x="124" y="428"/>
                    </a:lnTo>
                    <a:lnTo>
                      <a:pt x="128" y="426"/>
                    </a:lnTo>
                    <a:lnTo>
                      <a:pt x="120" y="450"/>
                    </a:lnTo>
                    <a:lnTo>
                      <a:pt x="110" y="462"/>
                    </a:lnTo>
                    <a:lnTo>
                      <a:pt x="114" y="466"/>
                    </a:lnTo>
                    <a:lnTo>
                      <a:pt x="100" y="466"/>
                    </a:lnTo>
                    <a:lnTo>
                      <a:pt x="102" y="470"/>
                    </a:lnTo>
                    <a:lnTo>
                      <a:pt x="84" y="464"/>
                    </a:lnTo>
                    <a:lnTo>
                      <a:pt x="82" y="454"/>
                    </a:lnTo>
                    <a:lnTo>
                      <a:pt x="74" y="438"/>
                    </a:lnTo>
                    <a:lnTo>
                      <a:pt x="48" y="442"/>
                    </a:lnTo>
                    <a:lnTo>
                      <a:pt x="50" y="452"/>
                    </a:lnTo>
                    <a:lnTo>
                      <a:pt x="56" y="460"/>
                    </a:lnTo>
                    <a:lnTo>
                      <a:pt x="58" y="470"/>
                    </a:lnTo>
                    <a:lnTo>
                      <a:pt x="68" y="468"/>
                    </a:lnTo>
                    <a:lnTo>
                      <a:pt x="62" y="474"/>
                    </a:lnTo>
                    <a:lnTo>
                      <a:pt x="66" y="474"/>
                    </a:lnTo>
                    <a:lnTo>
                      <a:pt x="64" y="478"/>
                    </a:lnTo>
                    <a:lnTo>
                      <a:pt x="46" y="488"/>
                    </a:lnTo>
                    <a:lnTo>
                      <a:pt x="32" y="504"/>
                    </a:lnTo>
                    <a:lnTo>
                      <a:pt x="32" y="516"/>
                    </a:lnTo>
                    <a:lnTo>
                      <a:pt x="36" y="524"/>
                    </a:lnTo>
                    <a:lnTo>
                      <a:pt x="42" y="516"/>
                    </a:lnTo>
                    <a:lnTo>
                      <a:pt x="44" y="522"/>
                    </a:lnTo>
                    <a:lnTo>
                      <a:pt x="46" y="516"/>
                    </a:lnTo>
                    <a:lnTo>
                      <a:pt x="44" y="506"/>
                    </a:lnTo>
                    <a:lnTo>
                      <a:pt x="44" y="502"/>
                    </a:lnTo>
                    <a:lnTo>
                      <a:pt x="46" y="524"/>
                    </a:lnTo>
                    <a:lnTo>
                      <a:pt x="52" y="528"/>
                    </a:lnTo>
                    <a:lnTo>
                      <a:pt x="56" y="526"/>
                    </a:lnTo>
                    <a:lnTo>
                      <a:pt x="56" y="516"/>
                    </a:lnTo>
                    <a:lnTo>
                      <a:pt x="66" y="528"/>
                    </a:lnTo>
                    <a:lnTo>
                      <a:pt x="70" y="520"/>
                    </a:lnTo>
                    <a:lnTo>
                      <a:pt x="70" y="514"/>
                    </a:lnTo>
                    <a:lnTo>
                      <a:pt x="72" y="520"/>
                    </a:lnTo>
                    <a:lnTo>
                      <a:pt x="70" y="526"/>
                    </a:lnTo>
                    <a:lnTo>
                      <a:pt x="70" y="52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2" name="Freeform 615">
                <a:extLst>
                  <a:ext uri="{FF2B5EF4-FFF2-40B4-BE49-F238E27FC236}">
                    <a16:creationId xmlns="" xmlns:a16="http://schemas.microsoft.com/office/drawing/2014/main" id="{3E1CC7BB-BC4E-4A1D-9350-0396D0827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314" y="2109788"/>
                <a:ext cx="104775" cy="73024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38" y="4"/>
                  </a:cxn>
                  <a:cxn ang="0">
                    <a:pos x="50" y="10"/>
                  </a:cxn>
                  <a:cxn ang="0">
                    <a:pos x="66" y="38"/>
                  </a:cxn>
                  <a:cxn ang="0">
                    <a:pos x="58" y="42"/>
                  </a:cxn>
                  <a:cxn ang="0">
                    <a:pos x="36" y="38"/>
                  </a:cxn>
                  <a:cxn ang="0">
                    <a:pos x="22" y="46"/>
                  </a:cxn>
                  <a:cxn ang="0">
                    <a:pos x="12" y="40"/>
                  </a:cxn>
                  <a:cxn ang="0">
                    <a:pos x="10" y="24"/>
                  </a:cxn>
                  <a:cxn ang="0">
                    <a:pos x="0" y="18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66" h="46">
                    <a:moveTo>
                      <a:pt x="28" y="4"/>
                    </a:moveTo>
                    <a:lnTo>
                      <a:pt x="38" y="4"/>
                    </a:lnTo>
                    <a:lnTo>
                      <a:pt x="50" y="10"/>
                    </a:lnTo>
                    <a:lnTo>
                      <a:pt x="66" y="38"/>
                    </a:lnTo>
                    <a:lnTo>
                      <a:pt x="58" y="42"/>
                    </a:lnTo>
                    <a:lnTo>
                      <a:pt x="36" y="38"/>
                    </a:lnTo>
                    <a:lnTo>
                      <a:pt x="22" y="46"/>
                    </a:lnTo>
                    <a:lnTo>
                      <a:pt x="12" y="40"/>
                    </a:lnTo>
                    <a:lnTo>
                      <a:pt x="10" y="24"/>
                    </a:lnTo>
                    <a:lnTo>
                      <a:pt x="0" y="1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3" name="Freeform 616">
                <a:extLst>
                  <a:ext uri="{FF2B5EF4-FFF2-40B4-BE49-F238E27FC236}">
                    <a16:creationId xmlns="" xmlns:a16="http://schemas.microsoft.com/office/drawing/2014/main" id="{DCEA3372-5406-4825-AE2A-0166ACAEE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988" y="2741613"/>
                <a:ext cx="38100" cy="381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6"/>
                  </a:cxn>
                  <a:cxn ang="0">
                    <a:pos x="0" y="24"/>
                  </a:cxn>
                  <a:cxn ang="0">
                    <a:pos x="8" y="22"/>
                  </a:cxn>
                  <a:cxn ang="0">
                    <a:pos x="14" y="18"/>
                  </a:cxn>
                  <a:cxn ang="0">
                    <a:pos x="14" y="12"/>
                  </a:cxn>
                  <a:cxn ang="0">
                    <a:pos x="22" y="8"/>
                  </a:cxn>
                  <a:cxn ang="0">
                    <a:pos x="24" y="2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4" h="24">
                    <a:moveTo>
                      <a:pt x="18" y="0"/>
                    </a:moveTo>
                    <a:lnTo>
                      <a:pt x="8" y="6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4" y="18"/>
                    </a:lnTo>
                    <a:lnTo>
                      <a:pt x="14" y="12"/>
                    </a:lnTo>
                    <a:lnTo>
                      <a:pt x="22" y="8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4" name="Freeform 617">
                <a:extLst>
                  <a:ext uri="{FF2B5EF4-FFF2-40B4-BE49-F238E27FC236}">
                    <a16:creationId xmlns="" xmlns:a16="http://schemas.microsoft.com/office/drawing/2014/main" id="{09DB6BF5-DFE0-4E76-A067-0B7471F66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014" y="2767013"/>
                <a:ext cx="22225" cy="381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0" y="18"/>
                  </a:cxn>
                  <a:cxn ang="0">
                    <a:pos x="8" y="24"/>
                  </a:cxn>
                  <a:cxn ang="0">
                    <a:pos x="1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4" h="24">
                    <a:moveTo>
                      <a:pt x="4" y="0"/>
                    </a:moveTo>
                    <a:lnTo>
                      <a:pt x="2" y="4"/>
                    </a:lnTo>
                    <a:lnTo>
                      <a:pt x="0" y="18"/>
                    </a:lnTo>
                    <a:lnTo>
                      <a:pt x="8" y="2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5" name="Freeform 618">
                <a:extLst>
                  <a:ext uri="{FF2B5EF4-FFF2-40B4-BE49-F238E27FC236}">
                    <a16:creationId xmlns="" xmlns:a16="http://schemas.microsoft.com/office/drawing/2014/main" id="{67BE3228-BEB8-4138-AC79-A48EDB04A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188" y="2846387"/>
                <a:ext cx="9525" cy="1269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8">
                    <a:moveTo>
                      <a:pt x="2" y="2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6" name="Freeform 619">
                <a:extLst>
                  <a:ext uri="{FF2B5EF4-FFF2-40B4-BE49-F238E27FC236}">
                    <a16:creationId xmlns="" xmlns:a16="http://schemas.microsoft.com/office/drawing/2014/main" id="{9C93CFBD-AAE5-40BB-81FD-117533C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513" y="2798764"/>
                <a:ext cx="15875" cy="1269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10" y="2"/>
                    </a:lnTo>
                    <a:lnTo>
                      <a:pt x="1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7" name="Freeform 620">
                <a:extLst>
                  <a:ext uri="{FF2B5EF4-FFF2-40B4-BE49-F238E27FC236}">
                    <a16:creationId xmlns="" xmlns:a16="http://schemas.microsoft.com/office/drawing/2014/main" id="{B6EC1CA0-4636-4430-8EAD-EAA38ED4A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639" y="2100263"/>
                <a:ext cx="612775" cy="688975"/>
              </a:xfrm>
              <a:custGeom>
                <a:avLst/>
                <a:gdLst/>
                <a:ahLst/>
                <a:cxnLst>
                  <a:cxn ang="0">
                    <a:pos x="10" y="36"/>
                  </a:cxn>
                  <a:cxn ang="0">
                    <a:pos x="2" y="76"/>
                  </a:cxn>
                  <a:cxn ang="0">
                    <a:pos x="2" y="112"/>
                  </a:cxn>
                  <a:cxn ang="0">
                    <a:pos x="20" y="148"/>
                  </a:cxn>
                  <a:cxn ang="0">
                    <a:pos x="54" y="164"/>
                  </a:cxn>
                  <a:cxn ang="0">
                    <a:pos x="114" y="168"/>
                  </a:cxn>
                  <a:cxn ang="0">
                    <a:pos x="136" y="166"/>
                  </a:cxn>
                  <a:cxn ang="0">
                    <a:pos x="158" y="158"/>
                  </a:cxn>
                  <a:cxn ang="0">
                    <a:pos x="192" y="194"/>
                  </a:cxn>
                  <a:cxn ang="0">
                    <a:pos x="194" y="206"/>
                  </a:cxn>
                  <a:cxn ang="0">
                    <a:pos x="212" y="214"/>
                  </a:cxn>
                  <a:cxn ang="0">
                    <a:pos x="236" y="266"/>
                  </a:cxn>
                  <a:cxn ang="0">
                    <a:pos x="220" y="320"/>
                  </a:cxn>
                  <a:cxn ang="0">
                    <a:pos x="198" y="334"/>
                  </a:cxn>
                  <a:cxn ang="0">
                    <a:pos x="160" y="344"/>
                  </a:cxn>
                  <a:cxn ang="0">
                    <a:pos x="192" y="354"/>
                  </a:cxn>
                  <a:cxn ang="0">
                    <a:pos x="204" y="350"/>
                  </a:cxn>
                  <a:cxn ang="0">
                    <a:pos x="216" y="350"/>
                  </a:cxn>
                  <a:cxn ang="0">
                    <a:pos x="238" y="376"/>
                  </a:cxn>
                  <a:cxn ang="0">
                    <a:pos x="242" y="386"/>
                  </a:cxn>
                  <a:cxn ang="0">
                    <a:pos x="272" y="410"/>
                  </a:cxn>
                  <a:cxn ang="0">
                    <a:pos x="286" y="416"/>
                  </a:cxn>
                  <a:cxn ang="0">
                    <a:pos x="318" y="434"/>
                  </a:cxn>
                  <a:cxn ang="0">
                    <a:pos x="298" y="400"/>
                  </a:cxn>
                  <a:cxn ang="0">
                    <a:pos x="298" y="386"/>
                  </a:cxn>
                  <a:cxn ang="0">
                    <a:pos x="324" y="404"/>
                  </a:cxn>
                  <a:cxn ang="0">
                    <a:pos x="340" y="414"/>
                  </a:cxn>
                  <a:cxn ang="0">
                    <a:pos x="336" y="394"/>
                  </a:cxn>
                  <a:cxn ang="0">
                    <a:pos x="334" y="368"/>
                  </a:cxn>
                  <a:cxn ang="0">
                    <a:pos x="332" y="350"/>
                  </a:cxn>
                  <a:cxn ang="0">
                    <a:pos x="314" y="348"/>
                  </a:cxn>
                  <a:cxn ang="0">
                    <a:pos x="306" y="326"/>
                  </a:cxn>
                  <a:cxn ang="0">
                    <a:pos x="296" y="300"/>
                  </a:cxn>
                  <a:cxn ang="0">
                    <a:pos x="304" y="294"/>
                  </a:cxn>
                  <a:cxn ang="0">
                    <a:pos x="324" y="306"/>
                  </a:cxn>
                  <a:cxn ang="0">
                    <a:pos x="340" y="326"/>
                  </a:cxn>
                  <a:cxn ang="0">
                    <a:pos x="352" y="338"/>
                  </a:cxn>
                  <a:cxn ang="0">
                    <a:pos x="368" y="318"/>
                  </a:cxn>
                  <a:cxn ang="0">
                    <a:pos x="372" y="300"/>
                  </a:cxn>
                  <a:cxn ang="0">
                    <a:pos x="360" y="280"/>
                  </a:cxn>
                  <a:cxn ang="0">
                    <a:pos x="334" y="246"/>
                  </a:cxn>
                  <a:cxn ang="0">
                    <a:pos x="312" y="232"/>
                  </a:cxn>
                  <a:cxn ang="0">
                    <a:pos x="288" y="198"/>
                  </a:cxn>
                  <a:cxn ang="0">
                    <a:pos x="310" y="188"/>
                  </a:cxn>
                  <a:cxn ang="0">
                    <a:pos x="306" y="176"/>
                  </a:cxn>
                  <a:cxn ang="0">
                    <a:pos x="292" y="162"/>
                  </a:cxn>
                  <a:cxn ang="0">
                    <a:pos x="286" y="148"/>
                  </a:cxn>
                  <a:cxn ang="0">
                    <a:pos x="258" y="140"/>
                  </a:cxn>
                  <a:cxn ang="0">
                    <a:pos x="254" y="116"/>
                  </a:cxn>
                  <a:cxn ang="0">
                    <a:pos x="220" y="108"/>
                  </a:cxn>
                  <a:cxn ang="0">
                    <a:pos x="206" y="96"/>
                  </a:cxn>
                  <a:cxn ang="0">
                    <a:pos x="202" y="70"/>
                  </a:cxn>
                  <a:cxn ang="0">
                    <a:pos x="154" y="64"/>
                  </a:cxn>
                  <a:cxn ang="0">
                    <a:pos x="132" y="74"/>
                  </a:cxn>
                  <a:cxn ang="0">
                    <a:pos x="130" y="52"/>
                  </a:cxn>
                  <a:cxn ang="0">
                    <a:pos x="114" y="6"/>
                  </a:cxn>
                  <a:cxn ang="0">
                    <a:pos x="82" y="20"/>
                  </a:cxn>
                  <a:cxn ang="0">
                    <a:pos x="68" y="32"/>
                  </a:cxn>
                  <a:cxn ang="0">
                    <a:pos x="60" y="64"/>
                  </a:cxn>
                  <a:cxn ang="0">
                    <a:pos x="70" y="112"/>
                  </a:cxn>
                  <a:cxn ang="0">
                    <a:pos x="46" y="126"/>
                  </a:cxn>
                  <a:cxn ang="0">
                    <a:pos x="48" y="82"/>
                  </a:cxn>
                  <a:cxn ang="0">
                    <a:pos x="68" y="6"/>
                  </a:cxn>
                </a:cxnLst>
                <a:rect l="0" t="0" r="r" b="b"/>
                <a:pathLst>
                  <a:path w="386" h="434">
                    <a:moveTo>
                      <a:pt x="68" y="4"/>
                    </a:moveTo>
                    <a:lnTo>
                      <a:pt x="50" y="0"/>
                    </a:lnTo>
                    <a:lnTo>
                      <a:pt x="34" y="6"/>
                    </a:lnTo>
                    <a:lnTo>
                      <a:pt x="18" y="18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8" y="48"/>
                    </a:lnTo>
                    <a:lnTo>
                      <a:pt x="6" y="50"/>
                    </a:lnTo>
                    <a:lnTo>
                      <a:pt x="0" y="68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0" y="84"/>
                    </a:lnTo>
                    <a:lnTo>
                      <a:pt x="2" y="94"/>
                    </a:lnTo>
                    <a:lnTo>
                      <a:pt x="0" y="98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28" y="116"/>
                    </a:lnTo>
                    <a:lnTo>
                      <a:pt x="38" y="126"/>
                    </a:lnTo>
                    <a:lnTo>
                      <a:pt x="26" y="130"/>
                    </a:lnTo>
                    <a:lnTo>
                      <a:pt x="8" y="124"/>
                    </a:lnTo>
                    <a:lnTo>
                      <a:pt x="8" y="130"/>
                    </a:lnTo>
                    <a:lnTo>
                      <a:pt x="20" y="148"/>
                    </a:lnTo>
                    <a:lnTo>
                      <a:pt x="24" y="154"/>
                    </a:lnTo>
                    <a:lnTo>
                      <a:pt x="40" y="154"/>
                    </a:lnTo>
                    <a:lnTo>
                      <a:pt x="44" y="154"/>
                    </a:lnTo>
                    <a:lnTo>
                      <a:pt x="46" y="148"/>
                    </a:lnTo>
                    <a:lnTo>
                      <a:pt x="48" y="156"/>
                    </a:lnTo>
                    <a:lnTo>
                      <a:pt x="54" y="164"/>
                    </a:lnTo>
                    <a:lnTo>
                      <a:pt x="64" y="166"/>
                    </a:lnTo>
                    <a:lnTo>
                      <a:pt x="64" y="164"/>
                    </a:lnTo>
                    <a:lnTo>
                      <a:pt x="86" y="170"/>
                    </a:lnTo>
                    <a:lnTo>
                      <a:pt x="92" y="166"/>
                    </a:lnTo>
                    <a:lnTo>
                      <a:pt x="108" y="174"/>
                    </a:lnTo>
                    <a:lnTo>
                      <a:pt x="114" y="168"/>
                    </a:lnTo>
                    <a:lnTo>
                      <a:pt x="120" y="176"/>
                    </a:lnTo>
                    <a:lnTo>
                      <a:pt x="122" y="176"/>
                    </a:lnTo>
                    <a:lnTo>
                      <a:pt x="122" y="172"/>
                    </a:lnTo>
                    <a:lnTo>
                      <a:pt x="112" y="164"/>
                    </a:lnTo>
                    <a:lnTo>
                      <a:pt x="112" y="162"/>
                    </a:lnTo>
                    <a:lnTo>
                      <a:pt x="136" y="166"/>
                    </a:lnTo>
                    <a:lnTo>
                      <a:pt x="138" y="172"/>
                    </a:lnTo>
                    <a:lnTo>
                      <a:pt x="150" y="170"/>
                    </a:lnTo>
                    <a:lnTo>
                      <a:pt x="152" y="168"/>
                    </a:lnTo>
                    <a:lnTo>
                      <a:pt x="146" y="152"/>
                    </a:lnTo>
                    <a:lnTo>
                      <a:pt x="150" y="150"/>
                    </a:lnTo>
                    <a:lnTo>
                      <a:pt x="158" y="158"/>
                    </a:lnTo>
                    <a:lnTo>
                      <a:pt x="166" y="158"/>
                    </a:lnTo>
                    <a:lnTo>
                      <a:pt x="166" y="172"/>
                    </a:lnTo>
                    <a:lnTo>
                      <a:pt x="176" y="172"/>
                    </a:lnTo>
                    <a:lnTo>
                      <a:pt x="176" y="178"/>
                    </a:lnTo>
                    <a:lnTo>
                      <a:pt x="174" y="180"/>
                    </a:lnTo>
                    <a:lnTo>
                      <a:pt x="192" y="194"/>
                    </a:lnTo>
                    <a:lnTo>
                      <a:pt x="192" y="200"/>
                    </a:lnTo>
                    <a:lnTo>
                      <a:pt x="188" y="204"/>
                    </a:lnTo>
                    <a:lnTo>
                      <a:pt x="180" y="202"/>
                    </a:lnTo>
                    <a:lnTo>
                      <a:pt x="180" y="208"/>
                    </a:lnTo>
                    <a:lnTo>
                      <a:pt x="180" y="216"/>
                    </a:lnTo>
                    <a:lnTo>
                      <a:pt x="194" y="206"/>
                    </a:lnTo>
                    <a:lnTo>
                      <a:pt x="204" y="206"/>
                    </a:lnTo>
                    <a:lnTo>
                      <a:pt x="204" y="208"/>
                    </a:lnTo>
                    <a:lnTo>
                      <a:pt x="204" y="210"/>
                    </a:lnTo>
                    <a:lnTo>
                      <a:pt x="212" y="222"/>
                    </a:lnTo>
                    <a:lnTo>
                      <a:pt x="214" y="220"/>
                    </a:lnTo>
                    <a:lnTo>
                      <a:pt x="212" y="214"/>
                    </a:lnTo>
                    <a:lnTo>
                      <a:pt x="216" y="216"/>
                    </a:lnTo>
                    <a:lnTo>
                      <a:pt x="216" y="224"/>
                    </a:lnTo>
                    <a:lnTo>
                      <a:pt x="218" y="228"/>
                    </a:lnTo>
                    <a:lnTo>
                      <a:pt x="226" y="230"/>
                    </a:lnTo>
                    <a:lnTo>
                      <a:pt x="228" y="236"/>
                    </a:lnTo>
                    <a:lnTo>
                      <a:pt x="236" y="266"/>
                    </a:lnTo>
                    <a:lnTo>
                      <a:pt x="238" y="266"/>
                    </a:lnTo>
                    <a:lnTo>
                      <a:pt x="230" y="276"/>
                    </a:lnTo>
                    <a:lnTo>
                      <a:pt x="230" y="284"/>
                    </a:lnTo>
                    <a:lnTo>
                      <a:pt x="224" y="286"/>
                    </a:lnTo>
                    <a:lnTo>
                      <a:pt x="210" y="304"/>
                    </a:lnTo>
                    <a:lnTo>
                      <a:pt x="220" y="320"/>
                    </a:lnTo>
                    <a:lnTo>
                      <a:pt x="220" y="326"/>
                    </a:lnTo>
                    <a:lnTo>
                      <a:pt x="212" y="324"/>
                    </a:lnTo>
                    <a:lnTo>
                      <a:pt x="206" y="328"/>
                    </a:lnTo>
                    <a:lnTo>
                      <a:pt x="200" y="328"/>
                    </a:lnTo>
                    <a:lnTo>
                      <a:pt x="200" y="332"/>
                    </a:lnTo>
                    <a:lnTo>
                      <a:pt x="198" y="334"/>
                    </a:lnTo>
                    <a:lnTo>
                      <a:pt x="170" y="328"/>
                    </a:lnTo>
                    <a:lnTo>
                      <a:pt x="172" y="330"/>
                    </a:lnTo>
                    <a:lnTo>
                      <a:pt x="170" y="330"/>
                    </a:lnTo>
                    <a:lnTo>
                      <a:pt x="170" y="336"/>
                    </a:lnTo>
                    <a:lnTo>
                      <a:pt x="162" y="340"/>
                    </a:lnTo>
                    <a:lnTo>
                      <a:pt x="160" y="344"/>
                    </a:lnTo>
                    <a:lnTo>
                      <a:pt x="160" y="352"/>
                    </a:lnTo>
                    <a:lnTo>
                      <a:pt x="166" y="360"/>
                    </a:lnTo>
                    <a:lnTo>
                      <a:pt x="178" y="366"/>
                    </a:lnTo>
                    <a:lnTo>
                      <a:pt x="190" y="360"/>
                    </a:lnTo>
                    <a:lnTo>
                      <a:pt x="190" y="354"/>
                    </a:lnTo>
                    <a:lnTo>
                      <a:pt x="192" y="354"/>
                    </a:lnTo>
                    <a:lnTo>
                      <a:pt x="196" y="354"/>
                    </a:lnTo>
                    <a:lnTo>
                      <a:pt x="198" y="358"/>
                    </a:lnTo>
                    <a:lnTo>
                      <a:pt x="206" y="360"/>
                    </a:lnTo>
                    <a:lnTo>
                      <a:pt x="206" y="356"/>
                    </a:lnTo>
                    <a:lnTo>
                      <a:pt x="208" y="356"/>
                    </a:lnTo>
                    <a:lnTo>
                      <a:pt x="204" y="350"/>
                    </a:lnTo>
                    <a:lnTo>
                      <a:pt x="202" y="348"/>
                    </a:lnTo>
                    <a:lnTo>
                      <a:pt x="208" y="346"/>
                    </a:lnTo>
                    <a:lnTo>
                      <a:pt x="208" y="350"/>
                    </a:lnTo>
                    <a:lnTo>
                      <a:pt x="210" y="348"/>
                    </a:lnTo>
                    <a:lnTo>
                      <a:pt x="212" y="352"/>
                    </a:lnTo>
                    <a:lnTo>
                      <a:pt x="216" y="350"/>
                    </a:lnTo>
                    <a:lnTo>
                      <a:pt x="218" y="354"/>
                    </a:lnTo>
                    <a:lnTo>
                      <a:pt x="222" y="354"/>
                    </a:lnTo>
                    <a:lnTo>
                      <a:pt x="224" y="362"/>
                    </a:lnTo>
                    <a:lnTo>
                      <a:pt x="228" y="366"/>
                    </a:lnTo>
                    <a:lnTo>
                      <a:pt x="230" y="374"/>
                    </a:lnTo>
                    <a:lnTo>
                      <a:pt x="238" y="376"/>
                    </a:lnTo>
                    <a:lnTo>
                      <a:pt x="242" y="382"/>
                    </a:lnTo>
                    <a:lnTo>
                      <a:pt x="244" y="376"/>
                    </a:lnTo>
                    <a:lnTo>
                      <a:pt x="248" y="384"/>
                    </a:lnTo>
                    <a:lnTo>
                      <a:pt x="252" y="384"/>
                    </a:lnTo>
                    <a:lnTo>
                      <a:pt x="244" y="388"/>
                    </a:lnTo>
                    <a:lnTo>
                      <a:pt x="242" y="386"/>
                    </a:lnTo>
                    <a:lnTo>
                      <a:pt x="246" y="398"/>
                    </a:lnTo>
                    <a:lnTo>
                      <a:pt x="252" y="402"/>
                    </a:lnTo>
                    <a:lnTo>
                      <a:pt x="266" y="408"/>
                    </a:lnTo>
                    <a:lnTo>
                      <a:pt x="270" y="404"/>
                    </a:lnTo>
                    <a:lnTo>
                      <a:pt x="270" y="408"/>
                    </a:lnTo>
                    <a:lnTo>
                      <a:pt x="272" y="410"/>
                    </a:lnTo>
                    <a:lnTo>
                      <a:pt x="276" y="408"/>
                    </a:lnTo>
                    <a:lnTo>
                      <a:pt x="278" y="412"/>
                    </a:lnTo>
                    <a:lnTo>
                      <a:pt x="280" y="414"/>
                    </a:lnTo>
                    <a:lnTo>
                      <a:pt x="282" y="420"/>
                    </a:lnTo>
                    <a:lnTo>
                      <a:pt x="284" y="420"/>
                    </a:lnTo>
                    <a:lnTo>
                      <a:pt x="286" y="416"/>
                    </a:lnTo>
                    <a:lnTo>
                      <a:pt x="286" y="420"/>
                    </a:lnTo>
                    <a:lnTo>
                      <a:pt x="288" y="422"/>
                    </a:lnTo>
                    <a:lnTo>
                      <a:pt x="300" y="426"/>
                    </a:lnTo>
                    <a:lnTo>
                      <a:pt x="306" y="430"/>
                    </a:lnTo>
                    <a:lnTo>
                      <a:pt x="312" y="428"/>
                    </a:lnTo>
                    <a:lnTo>
                      <a:pt x="318" y="434"/>
                    </a:lnTo>
                    <a:lnTo>
                      <a:pt x="322" y="434"/>
                    </a:lnTo>
                    <a:lnTo>
                      <a:pt x="320" y="430"/>
                    </a:lnTo>
                    <a:lnTo>
                      <a:pt x="322" y="422"/>
                    </a:lnTo>
                    <a:lnTo>
                      <a:pt x="300" y="402"/>
                    </a:lnTo>
                    <a:lnTo>
                      <a:pt x="300" y="398"/>
                    </a:lnTo>
                    <a:lnTo>
                      <a:pt x="298" y="400"/>
                    </a:lnTo>
                    <a:lnTo>
                      <a:pt x="286" y="386"/>
                    </a:lnTo>
                    <a:lnTo>
                      <a:pt x="284" y="380"/>
                    </a:lnTo>
                    <a:lnTo>
                      <a:pt x="288" y="380"/>
                    </a:lnTo>
                    <a:lnTo>
                      <a:pt x="296" y="388"/>
                    </a:lnTo>
                    <a:lnTo>
                      <a:pt x="300" y="388"/>
                    </a:lnTo>
                    <a:lnTo>
                      <a:pt x="298" y="386"/>
                    </a:lnTo>
                    <a:lnTo>
                      <a:pt x="300" y="384"/>
                    </a:lnTo>
                    <a:lnTo>
                      <a:pt x="306" y="394"/>
                    </a:lnTo>
                    <a:lnTo>
                      <a:pt x="312" y="396"/>
                    </a:lnTo>
                    <a:lnTo>
                      <a:pt x="314" y="400"/>
                    </a:lnTo>
                    <a:lnTo>
                      <a:pt x="320" y="400"/>
                    </a:lnTo>
                    <a:lnTo>
                      <a:pt x="324" y="404"/>
                    </a:lnTo>
                    <a:lnTo>
                      <a:pt x="330" y="402"/>
                    </a:lnTo>
                    <a:lnTo>
                      <a:pt x="332" y="408"/>
                    </a:lnTo>
                    <a:lnTo>
                      <a:pt x="334" y="406"/>
                    </a:lnTo>
                    <a:lnTo>
                      <a:pt x="334" y="412"/>
                    </a:lnTo>
                    <a:lnTo>
                      <a:pt x="338" y="416"/>
                    </a:lnTo>
                    <a:lnTo>
                      <a:pt x="340" y="414"/>
                    </a:lnTo>
                    <a:lnTo>
                      <a:pt x="336" y="406"/>
                    </a:lnTo>
                    <a:lnTo>
                      <a:pt x="344" y="406"/>
                    </a:lnTo>
                    <a:lnTo>
                      <a:pt x="344" y="404"/>
                    </a:lnTo>
                    <a:lnTo>
                      <a:pt x="342" y="402"/>
                    </a:lnTo>
                    <a:lnTo>
                      <a:pt x="340" y="402"/>
                    </a:lnTo>
                    <a:lnTo>
                      <a:pt x="336" y="394"/>
                    </a:lnTo>
                    <a:lnTo>
                      <a:pt x="336" y="388"/>
                    </a:lnTo>
                    <a:lnTo>
                      <a:pt x="342" y="394"/>
                    </a:lnTo>
                    <a:lnTo>
                      <a:pt x="342" y="388"/>
                    </a:lnTo>
                    <a:lnTo>
                      <a:pt x="344" y="380"/>
                    </a:lnTo>
                    <a:lnTo>
                      <a:pt x="342" y="372"/>
                    </a:lnTo>
                    <a:lnTo>
                      <a:pt x="334" y="368"/>
                    </a:lnTo>
                    <a:lnTo>
                      <a:pt x="332" y="362"/>
                    </a:lnTo>
                    <a:lnTo>
                      <a:pt x="336" y="362"/>
                    </a:lnTo>
                    <a:lnTo>
                      <a:pt x="336" y="358"/>
                    </a:lnTo>
                    <a:lnTo>
                      <a:pt x="336" y="354"/>
                    </a:lnTo>
                    <a:lnTo>
                      <a:pt x="334" y="354"/>
                    </a:lnTo>
                    <a:lnTo>
                      <a:pt x="332" y="350"/>
                    </a:lnTo>
                    <a:lnTo>
                      <a:pt x="328" y="354"/>
                    </a:lnTo>
                    <a:lnTo>
                      <a:pt x="328" y="346"/>
                    </a:lnTo>
                    <a:lnTo>
                      <a:pt x="318" y="348"/>
                    </a:lnTo>
                    <a:lnTo>
                      <a:pt x="322" y="342"/>
                    </a:lnTo>
                    <a:lnTo>
                      <a:pt x="314" y="342"/>
                    </a:lnTo>
                    <a:lnTo>
                      <a:pt x="314" y="348"/>
                    </a:lnTo>
                    <a:lnTo>
                      <a:pt x="310" y="334"/>
                    </a:lnTo>
                    <a:lnTo>
                      <a:pt x="306" y="334"/>
                    </a:lnTo>
                    <a:lnTo>
                      <a:pt x="308" y="330"/>
                    </a:lnTo>
                    <a:lnTo>
                      <a:pt x="306" y="328"/>
                    </a:lnTo>
                    <a:lnTo>
                      <a:pt x="308" y="328"/>
                    </a:lnTo>
                    <a:lnTo>
                      <a:pt x="306" y="326"/>
                    </a:lnTo>
                    <a:lnTo>
                      <a:pt x="306" y="322"/>
                    </a:lnTo>
                    <a:lnTo>
                      <a:pt x="298" y="322"/>
                    </a:lnTo>
                    <a:lnTo>
                      <a:pt x="298" y="312"/>
                    </a:lnTo>
                    <a:lnTo>
                      <a:pt x="308" y="310"/>
                    </a:lnTo>
                    <a:lnTo>
                      <a:pt x="302" y="302"/>
                    </a:lnTo>
                    <a:lnTo>
                      <a:pt x="296" y="300"/>
                    </a:lnTo>
                    <a:lnTo>
                      <a:pt x="294" y="296"/>
                    </a:lnTo>
                    <a:lnTo>
                      <a:pt x="298" y="296"/>
                    </a:lnTo>
                    <a:lnTo>
                      <a:pt x="298" y="294"/>
                    </a:lnTo>
                    <a:lnTo>
                      <a:pt x="300" y="294"/>
                    </a:lnTo>
                    <a:lnTo>
                      <a:pt x="306" y="298"/>
                    </a:lnTo>
                    <a:lnTo>
                      <a:pt x="304" y="294"/>
                    </a:lnTo>
                    <a:lnTo>
                      <a:pt x="306" y="294"/>
                    </a:lnTo>
                    <a:lnTo>
                      <a:pt x="304" y="292"/>
                    </a:lnTo>
                    <a:lnTo>
                      <a:pt x="306" y="288"/>
                    </a:lnTo>
                    <a:lnTo>
                      <a:pt x="310" y="292"/>
                    </a:lnTo>
                    <a:lnTo>
                      <a:pt x="310" y="298"/>
                    </a:lnTo>
                    <a:lnTo>
                      <a:pt x="324" y="306"/>
                    </a:lnTo>
                    <a:lnTo>
                      <a:pt x="324" y="310"/>
                    </a:lnTo>
                    <a:lnTo>
                      <a:pt x="332" y="310"/>
                    </a:lnTo>
                    <a:lnTo>
                      <a:pt x="330" y="314"/>
                    </a:lnTo>
                    <a:lnTo>
                      <a:pt x="332" y="318"/>
                    </a:lnTo>
                    <a:lnTo>
                      <a:pt x="338" y="328"/>
                    </a:lnTo>
                    <a:lnTo>
                      <a:pt x="340" y="326"/>
                    </a:lnTo>
                    <a:lnTo>
                      <a:pt x="342" y="328"/>
                    </a:lnTo>
                    <a:lnTo>
                      <a:pt x="340" y="332"/>
                    </a:lnTo>
                    <a:lnTo>
                      <a:pt x="342" y="336"/>
                    </a:lnTo>
                    <a:lnTo>
                      <a:pt x="346" y="334"/>
                    </a:lnTo>
                    <a:lnTo>
                      <a:pt x="348" y="340"/>
                    </a:lnTo>
                    <a:lnTo>
                      <a:pt x="352" y="338"/>
                    </a:lnTo>
                    <a:lnTo>
                      <a:pt x="356" y="344"/>
                    </a:lnTo>
                    <a:lnTo>
                      <a:pt x="358" y="332"/>
                    </a:lnTo>
                    <a:lnTo>
                      <a:pt x="360" y="332"/>
                    </a:lnTo>
                    <a:lnTo>
                      <a:pt x="358" y="316"/>
                    </a:lnTo>
                    <a:lnTo>
                      <a:pt x="366" y="322"/>
                    </a:lnTo>
                    <a:lnTo>
                      <a:pt x="368" y="318"/>
                    </a:lnTo>
                    <a:lnTo>
                      <a:pt x="372" y="316"/>
                    </a:lnTo>
                    <a:lnTo>
                      <a:pt x="372" y="310"/>
                    </a:lnTo>
                    <a:lnTo>
                      <a:pt x="376" y="308"/>
                    </a:lnTo>
                    <a:lnTo>
                      <a:pt x="374" y="306"/>
                    </a:lnTo>
                    <a:lnTo>
                      <a:pt x="368" y="306"/>
                    </a:lnTo>
                    <a:lnTo>
                      <a:pt x="372" y="300"/>
                    </a:lnTo>
                    <a:lnTo>
                      <a:pt x="380" y="300"/>
                    </a:lnTo>
                    <a:lnTo>
                      <a:pt x="382" y="298"/>
                    </a:lnTo>
                    <a:lnTo>
                      <a:pt x="380" y="296"/>
                    </a:lnTo>
                    <a:lnTo>
                      <a:pt x="386" y="288"/>
                    </a:lnTo>
                    <a:lnTo>
                      <a:pt x="374" y="276"/>
                    </a:lnTo>
                    <a:lnTo>
                      <a:pt x="360" y="280"/>
                    </a:lnTo>
                    <a:lnTo>
                      <a:pt x="362" y="266"/>
                    </a:lnTo>
                    <a:lnTo>
                      <a:pt x="348" y="268"/>
                    </a:lnTo>
                    <a:lnTo>
                      <a:pt x="346" y="266"/>
                    </a:lnTo>
                    <a:lnTo>
                      <a:pt x="350" y="262"/>
                    </a:lnTo>
                    <a:lnTo>
                      <a:pt x="344" y="248"/>
                    </a:lnTo>
                    <a:lnTo>
                      <a:pt x="334" y="246"/>
                    </a:lnTo>
                    <a:lnTo>
                      <a:pt x="336" y="238"/>
                    </a:lnTo>
                    <a:lnTo>
                      <a:pt x="324" y="244"/>
                    </a:lnTo>
                    <a:lnTo>
                      <a:pt x="320" y="240"/>
                    </a:lnTo>
                    <a:lnTo>
                      <a:pt x="322" y="236"/>
                    </a:lnTo>
                    <a:lnTo>
                      <a:pt x="320" y="232"/>
                    </a:lnTo>
                    <a:lnTo>
                      <a:pt x="312" y="232"/>
                    </a:lnTo>
                    <a:lnTo>
                      <a:pt x="314" y="226"/>
                    </a:lnTo>
                    <a:lnTo>
                      <a:pt x="292" y="218"/>
                    </a:lnTo>
                    <a:lnTo>
                      <a:pt x="300" y="216"/>
                    </a:lnTo>
                    <a:lnTo>
                      <a:pt x="294" y="208"/>
                    </a:lnTo>
                    <a:lnTo>
                      <a:pt x="300" y="204"/>
                    </a:lnTo>
                    <a:lnTo>
                      <a:pt x="288" y="198"/>
                    </a:lnTo>
                    <a:lnTo>
                      <a:pt x="296" y="196"/>
                    </a:lnTo>
                    <a:lnTo>
                      <a:pt x="296" y="194"/>
                    </a:lnTo>
                    <a:lnTo>
                      <a:pt x="304" y="198"/>
                    </a:lnTo>
                    <a:lnTo>
                      <a:pt x="316" y="198"/>
                    </a:lnTo>
                    <a:lnTo>
                      <a:pt x="316" y="194"/>
                    </a:lnTo>
                    <a:lnTo>
                      <a:pt x="310" y="188"/>
                    </a:lnTo>
                    <a:lnTo>
                      <a:pt x="294" y="186"/>
                    </a:lnTo>
                    <a:lnTo>
                      <a:pt x="294" y="188"/>
                    </a:lnTo>
                    <a:lnTo>
                      <a:pt x="286" y="182"/>
                    </a:lnTo>
                    <a:lnTo>
                      <a:pt x="284" y="184"/>
                    </a:lnTo>
                    <a:lnTo>
                      <a:pt x="298" y="176"/>
                    </a:lnTo>
                    <a:lnTo>
                      <a:pt x="306" y="176"/>
                    </a:lnTo>
                    <a:lnTo>
                      <a:pt x="308" y="172"/>
                    </a:lnTo>
                    <a:lnTo>
                      <a:pt x="308" y="168"/>
                    </a:lnTo>
                    <a:lnTo>
                      <a:pt x="298" y="156"/>
                    </a:lnTo>
                    <a:lnTo>
                      <a:pt x="294" y="154"/>
                    </a:lnTo>
                    <a:lnTo>
                      <a:pt x="292" y="158"/>
                    </a:lnTo>
                    <a:lnTo>
                      <a:pt x="292" y="162"/>
                    </a:lnTo>
                    <a:lnTo>
                      <a:pt x="286" y="168"/>
                    </a:lnTo>
                    <a:lnTo>
                      <a:pt x="282" y="168"/>
                    </a:lnTo>
                    <a:lnTo>
                      <a:pt x="286" y="158"/>
                    </a:lnTo>
                    <a:lnTo>
                      <a:pt x="274" y="160"/>
                    </a:lnTo>
                    <a:lnTo>
                      <a:pt x="284" y="154"/>
                    </a:lnTo>
                    <a:lnTo>
                      <a:pt x="286" y="148"/>
                    </a:lnTo>
                    <a:lnTo>
                      <a:pt x="290" y="152"/>
                    </a:lnTo>
                    <a:lnTo>
                      <a:pt x="290" y="142"/>
                    </a:lnTo>
                    <a:lnTo>
                      <a:pt x="276" y="136"/>
                    </a:lnTo>
                    <a:lnTo>
                      <a:pt x="264" y="146"/>
                    </a:lnTo>
                    <a:lnTo>
                      <a:pt x="270" y="132"/>
                    </a:lnTo>
                    <a:lnTo>
                      <a:pt x="258" y="140"/>
                    </a:lnTo>
                    <a:lnTo>
                      <a:pt x="262" y="130"/>
                    </a:lnTo>
                    <a:lnTo>
                      <a:pt x="260" y="124"/>
                    </a:lnTo>
                    <a:lnTo>
                      <a:pt x="250" y="128"/>
                    </a:lnTo>
                    <a:lnTo>
                      <a:pt x="242" y="124"/>
                    </a:lnTo>
                    <a:lnTo>
                      <a:pt x="254" y="120"/>
                    </a:lnTo>
                    <a:lnTo>
                      <a:pt x="254" y="116"/>
                    </a:lnTo>
                    <a:lnTo>
                      <a:pt x="250" y="106"/>
                    </a:lnTo>
                    <a:lnTo>
                      <a:pt x="234" y="96"/>
                    </a:lnTo>
                    <a:lnTo>
                      <a:pt x="230" y="104"/>
                    </a:lnTo>
                    <a:lnTo>
                      <a:pt x="224" y="104"/>
                    </a:lnTo>
                    <a:lnTo>
                      <a:pt x="226" y="114"/>
                    </a:lnTo>
                    <a:lnTo>
                      <a:pt x="220" y="108"/>
                    </a:lnTo>
                    <a:lnTo>
                      <a:pt x="220" y="102"/>
                    </a:lnTo>
                    <a:lnTo>
                      <a:pt x="214" y="106"/>
                    </a:lnTo>
                    <a:lnTo>
                      <a:pt x="222" y="92"/>
                    </a:lnTo>
                    <a:lnTo>
                      <a:pt x="210" y="94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10" y="90"/>
                    </a:lnTo>
                    <a:lnTo>
                      <a:pt x="212" y="88"/>
                    </a:lnTo>
                    <a:lnTo>
                      <a:pt x="210" y="82"/>
                    </a:lnTo>
                    <a:lnTo>
                      <a:pt x="200" y="78"/>
                    </a:lnTo>
                    <a:lnTo>
                      <a:pt x="202" y="74"/>
                    </a:lnTo>
                    <a:lnTo>
                      <a:pt x="202" y="70"/>
                    </a:lnTo>
                    <a:lnTo>
                      <a:pt x="196" y="64"/>
                    </a:lnTo>
                    <a:lnTo>
                      <a:pt x="198" y="62"/>
                    </a:lnTo>
                    <a:lnTo>
                      <a:pt x="192" y="58"/>
                    </a:lnTo>
                    <a:lnTo>
                      <a:pt x="166" y="50"/>
                    </a:lnTo>
                    <a:lnTo>
                      <a:pt x="154" y="60"/>
                    </a:lnTo>
                    <a:lnTo>
                      <a:pt x="154" y="64"/>
                    </a:lnTo>
                    <a:lnTo>
                      <a:pt x="156" y="68"/>
                    </a:lnTo>
                    <a:lnTo>
                      <a:pt x="148" y="74"/>
                    </a:lnTo>
                    <a:lnTo>
                      <a:pt x="142" y="68"/>
                    </a:lnTo>
                    <a:lnTo>
                      <a:pt x="138" y="70"/>
                    </a:lnTo>
                    <a:lnTo>
                      <a:pt x="136" y="62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2" y="88"/>
                    </a:lnTo>
                    <a:lnTo>
                      <a:pt x="120" y="82"/>
                    </a:lnTo>
                    <a:lnTo>
                      <a:pt x="126" y="80"/>
                    </a:lnTo>
                    <a:lnTo>
                      <a:pt x="122" y="76"/>
                    </a:lnTo>
                    <a:lnTo>
                      <a:pt x="130" y="52"/>
                    </a:lnTo>
                    <a:lnTo>
                      <a:pt x="124" y="44"/>
                    </a:lnTo>
                    <a:lnTo>
                      <a:pt x="126" y="36"/>
                    </a:lnTo>
                    <a:lnTo>
                      <a:pt x="116" y="28"/>
                    </a:lnTo>
                    <a:lnTo>
                      <a:pt x="118" y="24"/>
                    </a:lnTo>
                    <a:lnTo>
                      <a:pt x="118" y="12"/>
                    </a:lnTo>
                    <a:lnTo>
                      <a:pt x="114" y="6"/>
                    </a:lnTo>
                    <a:lnTo>
                      <a:pt x="98" y="6"/>
                    </a:lnTo>
                    <a:lnTo>
                      <a:pt x="86" y="12"/>
                    </a:lnTo>
                    <a:lnTo>
                      <a:pt x="82" y="16"/>
                    </a:lnTo>
                    <a:lnTo>
                      <a:pt x="86" y="20"/>
                    </a:lnTo>
                    <a:lnTo>
                      <a:pt x="84" y="26"/>
                    </a:lnTo>
                    <a:lnTo>
                      <a:pt x="82" y="20"/>
                    </a:lnTo>
                    <a:lnTo>
                      <a:pt x="74" y="20"/>
                    </a:lnTo>
                    <a:lnTo>
                      <a:pt x="74" y="22"/>
                    </a:lnTo>
                    <a:lnTo>
                      <a:pt x="76" y="30"/>
                    </a:lnTo>
                    <a:lnTo>
                      <a:pt x="66" y="24"/>
                    </a:lnTo>
                    <a:lnTo>
                      <a:pt x="66" y="28"/>
                    </a:lnTo>
                    <a:lnTo>
                      <a:pt x="68" y="32"/>
                    </a:lnTo>
                    <a:lnTo>
                      <a:pt x="60" y="36"/>
                    </a:lnTo>
                    <a:lnTo>
                      <a:pt x="68" y="44"/>
                    </a:lnTo>
                    <a:lnTo>
                      <a:pt x="58" y="44"/>
                    </a:lnTo>
                    <a:lnTo>
                      <a:pt x="60" y="58"/>
                    </a:lnTo>
                    <a:lnTo>
                      <a:pt x="58" y="60"/>
                    </a:lnTo>
                    <a:lnTo>
                      <a:pt x="60" y="64"/>
                    </a:lnTo>
                    <a:lnTo>
                      <a:pt x="70" y="66"/>
                    </a:lnTo>
                    <a:lnTo>
                      <a:pt x="54" y="84"/>
                    </a:lnTo>
                    <a:lnTo>
                      <a:pt x="62" y="98"/>
                    </a:lnTo>
                    <a:lnTo>
                      <a:pt x="72" y="100"/>
                    </a:lnTo>
                    <a:lnTo>
                      <a:pt x="72" y="102"/>
                    </a:lnTo>
                    <a:lnTo>
                      <a:pt x="70" y="112"/>
                    </a:lnTo>
                    <a:lnTo>
                      <a:pt x="70" y="124"/>
                    </a:lnTo>
                    <a:lnTo>
                      <a:pt x="68" y="128"/>
                    </a:lnTo>
                    <a:lnTo>
                      <a:pt x="66" y="126"/>
                    </a:lnTo>
                    <a:lnTo>
                      <a:pt x="68" y="120"/>
                    </a:lnTo>
                    <a:lnTo>
                      <a:pt x="66" y="118"/>
                    </a:lnTo>
                    <a:lnTo>
                      <a:pt x="46" y="126"/>
                    </a:lnTo>
                    <a:lnTo>
                      <a:pt x="54" y="118"/>
                    </a:lnTo>
                    <a:lnTo>
                      <a:pt x="68" y="114"/>
                    </a:lnTo>
                    <a:lnTo>
                      <a:pt x="66" y="106"/>
                    </a:lnTo>
                    <a:lnTo>
                      <a:pt x="62" y="106"/>
                    </a:lnTo>
                    <a:lnTo>
                      <a:pt x="50" y="88"/>
                    </a:lnTo>
                    <a:lnTo>
                      <a:pt x="48" y="82"/>
                    </a:lnTo>
                    <a:lnTo>
                      <a:pt x="50" y="68"/>
                    </a:lnTo>
                    <a:lnTo>
                      <a:pt x="44" y="56"/>
                    </a:lnTo>
                    <a:lnTo>
                      <a:pt x="44" y="48"/>
                    </a:lnTo>
                    <a:lnTo>
                      <a:pt x="50" y="38"/>
                    </a:lnTo>
                    <a:lnTo>
                      <a:pt x="50" y="30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8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8" name="Freeform 621">
                <a:extLst>
                  <a:ext uri="{FF2B5EF4-FFF2-40B4-BE49-F238E27FC236}">
                    <a16:creationId xmlns="" xmlns:a16="http://schemas.microsoft.com/office/drawing/2014/main" id="{E95B2523-6047-4C47-A1CF-1ADCEFBE5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039" y="2747963"/>
                <a:ext cx="12699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4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9" name="Freeform 622">
                <a:extLst>
                  <a:ext uri="{FF2B5EF4-FFF2-40B4-BE49-F238E27FC236}">
                    <a16:creationId xmlns="" xmlns:a16="http://schemas.microsoft.com/office/drawing/2014/main" id="{23FD46F9-67B9-4BC4-A4A5-155A72853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387" y="3729038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0" name="Freeform 623">
                <a:extLst>
                  <a:ext uri="{FF2B5EF4-FFF2-40B4-BE49-F238E27FC236}">
                    <a16:creationId xmlns="" xmlns:a16="http://schemas.microsoft.com/office/drawing/2014/main" id="{CDC4E4F7-A79A-4FD1-9972-77FC76F7D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088" y="3989388"/>
                <a:ext cx="9525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1" name="Freeform 624">
                <a:extLst>
                  <a:ext uri="{FF2B5EF4-FFF2-40B4-BE49-F238E27FC236}">
                    <a16:creationId xmlns="" xmlns:a16="http://schemas.microsoft.com/office/drawing/2014/main" id="{46FCE157-7C05-4115-A0B1-CC6710822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2" y="4005263"/>
                <a:ext cx="952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2" name="Freeform 625">
                <a:extLst>
                  <a:ext uri="{FF2B5EF4-FFF2-40B4-BE49-F238E27FC236}">
                    <a16:creationId xmlns="" xmlns:a16="http://schemas.microsoft.com/office/drawing/2014/main" id="{9DA4697C-B977-4903-80E8-0833E29E5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887" y="4011615"/>
                <a:ext cx="12699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3" name="Freeform 626">
                <a:extLst>
                  <a:ext uri="{FF2B5EF4-FFF2-40B4-BE49-F238E27FC236}">
                    <a16:creationId xmlns="" xmlns:a16="http://schemas.microsoft.com/office/drawing/2014/main" id="{10AE8676-AA37-4C3E-AE2C-97596BAD1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762" y="4017964"/>
                <a:ext cx="12699" cy="952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8" h="6">
                    <a:moveTo>
                      <a:pt x="2" y="2"/>
                    </a:moveTo>
                    <a:lnTo>
                      <a:pt x="4" y="0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4" name="Freeform 627">
                <a:extLst>
                  <a:ext uri="{FF2B5EF4-FFF2-40B4-BE49-F238E27FC236}">
                    <a16:creationId xmlns="" xmlns:a16="http://schemas.microsoft.com/office/drawing/2014/main" id="{7DA85546-F8C1-4F9B-AEBF-28068193F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462" y="4037013"/>
                <a:ext cx="25401" cy="285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2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0" y="12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6" h="18">
                    <a:moveTo>
                      <a:pt x="2" y="0"/>
                    </a:moveTo>
                    <a:lnTo>
                      <a:pt x="10" y="2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5" name="Freeform 628">
                <a:extLst>
                  <a:ext uri="{FF2B5EF4-FFF2-40B4-BE49-F238E27FC236}">
                    <a16:creationId xmlns="" xmlns:a16="http://schemas.microsoft.com/office/drawing/2014/main" id="{D9E617D6-0EC7-4AF3-BED3-AC93741CA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7" y="4021138"/>
                <a:ext cx="6350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6" name="Freeform 629">
                <a:extLst>
                  <a:ext uri="{FF2B5EF4-FFF2-40B4-BE49-F238E27FC236}">
                    <a16:creationId xmlns="" xmlns:a16="http://schemas.microsoft.com/office/drawing/2014/main" id="{DC1AA752-BAA0-48CD-92D8-150EDDB1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3824289"/>
                <a:ext cx="1588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7" name="Freeform 630">
                <a:extLst>
                  <a:ext uri="{FF2B5EF4-FFF2-40B4-BE49-F238E27FC236}">
                    <a16:creationId xmlns="" xmlns:a16="http://schemas.microsoft.com/office/drawing/2014/main" id="{412F7208-6EF6-4C96-A63E-754F1310C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888" y="4465639"/>
                <a:ext cx="15875" cy="285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0" y="14"/>
                  </a:cxn>
                  <a:cxn ang="0">
                    <a:pos x="8" y="16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6" y="8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0" h="18">
                    <a:moveTo>
                      <a:pt x="4" y="0"/>
                    </a:moveTo>
                    <a:lnTo>
                      <a:pt x="4" y="6"/>
                    </a:lnTo>
                    <a:lnTo>
                      <a:pt x="8" y="8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8" name="Freeform 631">
                <a:extLst>
                  <a:ext uri="{FF2B5EF4-FFF2-40B4-BE49-F238E27FC236}">
                    <a16:creationId xmlns="" xmlns:a16="http://schemas.microsoft.com/office/drawing/2014/main" id="{BEED0A93-0488-4553-88C3-ACBFFCD96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63" y="4471988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09" name="Freeform 632">
                <a:extLst>
                  <a:ext uri="{FF2B5EF4-FFF2-40B4-BE49-F238E27FC236}">
                    <a16:creationId xmlns="" xmlns:a16="http://schemas.microsoft.com/office/drawing/2014/main" id="{2F395695-B6B9-4658-9966-8B6762879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9" y="4481514"/>
                <a:ext cx="6350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0" name="Freeform 633">
                <a:extLst>
                  <a:ext uri="{FF2B5EF4-FFF2-40B4-BE49-F238E27FC236}">
                    <a16:creationId xmlns="" xmlns:a16="http://schemas.microsoft.com/office/drawing/2014/main" id="{21B944ED-7727-4E20-A57D-B6CB7D5BC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164" y="4484689"/>
                <a:ext cx="6350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1" name="Freeform 634">
                <a:extLst>
                  <a:ext uri="{FF2B5EF4-FFF2-40B4-BE49-F238E27FC236}">
                    <a16:creationId xmlns="" xmlns:a16="http://schemas.microsoft.com/office/drawing/2014/main" id="{E5A5AC26-4852-4C4B-932A-358172A00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812" y="4843464"/>
                <a:ext cx="9525" cy="952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6" h="6">
                    <a:moveTo>
                      <a:pt x="4" y="2"/>
                    </a:moveTo>
                    <a:lnTo>
                      <a:pt x="6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2" name="Freeform 635">
                <a:extLst>
                  <a:ext uri="{FF2B5EF4-FFF2-40B4-BE49-F238E27FC236}">
                    <a16:creationId xmlns="" xmlns:a16="http://schemas.microsoft.com/office/drawing/2014/main" id="{F84422BC-E98D-4C81-B716-6E6B745AF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7" y="4827589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3" name="Freeform 636">
                <a:extLst>
                  <a:ext uri="{FF2B5EF4-FFF2-40B4-BE49-F238E27FC236}">
                    <a16:creationId xmlns="" xmlns:a16="http://schemas.microsoft.com/office/drawing/2014/main" id="{469B4578-7D22-4EE9-ABDF-4EABD616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538" y="4840289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4" name="Freeform 637">
                <a:extLst>
                  <a:ext uri="{FF2B5EF4-FFF2-40B4-BE49-F238E27FC236}">
                    <a16:creationId xmlns="" xmlns:a16="http://schemas.microsoft.com/office/drawing/2014/main" id="{2AB18C3A-42D7-47CA-AB63-A108E2745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487" y="4776790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5" name="Freeform 638">
                <a:extLst>
                  <a:ext uri="{FF2B5EF4-FFF2-40B4-BE49-F238E27FC236}">
                    <a16:creationId xmlns="" xmlns:a16="http://schemas.microsoft.com/office/drawing/2014/main" id="{BAC88EFC-5E5A-466D-B96D-B5CC4B07C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012" y="4776790"/>
                <a:ext cx="3176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6" name="Freeform 639">
                <a:extLst>
                  <a:ext uri="{FF2B5EF4-FFF2-40B4-BE49-F238E27FC236}">
                    <a16:creationId xmlns="" xmlns:a16="http://schemas.microsoft.com/office/drawing/2014/main" id="{E6B950D6-95C2-432E-A347-1797AA527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838" y="4808540"/>
                <a:ext cx="1588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7" name="Rectangle 640">
                <a:extLst>
                  <a:ext uri="{FF2B5EF4-FFF2-40B4-BE49-F238E27FC236}">
                    <a16:creationId xmlns="" xmlns:a16="http://schemas.microsoft.com/office/drawing/2014/main" id="{FE8F5281-D899-4853-B0AF-B62FDF7B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312" y="4938715"/>
                <a:ext cx="1588" cy="1588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8" name="Freeform 641">
                <a:extLst>
                  <a:ext uri="{FF2B5EF4-FFF2-40B4-BE49-F238E27FC236}">
                    <a16:creationId xmlns="" xmlns:a16="http://schemas.microsoft.com/office/drawing/2014/main" id="{E1D7C46F-BC44-4511-A42A-ADE968700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488" y="4891090"/>
                <a:ext cx="1588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19" name="Freeform 642">
                <a:extLst>
                  <a:ext uri="{FF2B5EF4-FFF2-40B4-BE49-F238E27FC236}">
                    <a16:creationId xmlns="" xmlns:a16="http://schemas.microsoft.com/office/drawing/2014/main" id="{480B2EC1-7AA7-4E57-BA4A-E783870D9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237" y="4894264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0" name="Rectangle 643">
                <a:extLst>
                  <a:ext uri="{FF2B5EF4-FFF2-40B4-BE49-F238E27FC236}">
                    <a16:creationId xmlns="" xmlns:a16="http://schemas.microsoft.com/office/drawing/2014/main" id="{75D9FD85-4813-4D3F-B29C-B8CE3C19D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2" y="4932364"/>
                <a:ext cx="1588" cy="3176"/>
              </a:xfrm>
              <a:prstGeom prst="rect">
                <a:avLst/>
              </a:pr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1" name="Freeform 644">
                <a:extLst>
                  <a:ext uri="{FF2B5EF4-FFF2-40B4-BE49-F238E27FC236}">
                    <a16:creationId xmlns="" xmlns:a16="http://schemas.microsoft.com/office/drawing/2014/main" id="{D2C50A38-E336-4750-A489-B0BFDC877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338" y="4970464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2" name="Freeform 645">
                <a:extLst>
                  <a:ext uri="{FF2B5EF4-FFF2-40B4-BE49-F238E27FC236}">
                    <a16:creationId xmlns="" xmlns:a16="http://schemas.microsoft.com/office/drawing/2014/main" id="{7B2023C4-5167-4793-9E0B-9AEC98B2F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862" y="5005390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3" name="Freeform 646">
                <a:extLst>
                  <a:ext uri="{FF2B5EF4-FFF2-40B4-BE49-F238E27FC236}">
                    <a16:creationId xmlns="" xmlns:a16="http://schemas.microsoft.com/office/drawing/2014/main" id="{A3D55D2F-EA1D-4CBB-BDFC-18A17B9DE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889" y="5062539"/>
                <a:ext cx="3176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4" name="Freeform 647">
                <a:extLst>
                  <a:ext uri="{FF2B5EF4-FFF2-40B4-BE49-F238E27FC236}">
                    <a16:creationId xmlns="" xmlns:a16="http://schemas.microsoft.com/office/drawing/2014/main" id="{35AFECB2-0B2A-41FB-AD04-0A72F0AD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463" y="4843464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5" name="Freeform 648">
                <a:extLst>
                  <a:ext uri="{FF2B5EF4-FFF2-40B4-BE49-F238E27FC236}">
                    <a16:creationId xmlns="" xmlns:a16="http://schemas.microsoft.com/office/drawing/2014/main" id="{9D647F06-970D-4F0F-9DD4-6582F64C5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711" y="4427539"/>
                <a:ext cx="952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6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6" name="Freeform 649">
                <a:extLst>
                  <a:ext uri="{FF2B5EF4-FFF2-40B4-BE49-F238E27FC236}">
                    <a16:creationId xmlns="" xmlns:a16="http://schemas.microsoft.com/office/drawing/2014/main" id="{BF7591F6-B16B-4DF8-9E72-215CCE08A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687" y="4687889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7" name="Freeform 650">
                <a:extLst>
                  <a:ext uri="{FF2B5EF4-FFF2-40B4-BE49-F238E27FC236}">
                    <a16:creationId xmlns="" xmlns:a16="http://schemas.microsoft.com/office/drawing/2014/main" id="{AC7E8B22-26AD-4D76-B3FD-3EC26D348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88" y="4659314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8" name="Freeform 651">
                <a:extLst>
                  <a:ext uri="{FF2B5EF4-FFF2-40B4-BE49-F238E27FC236}">
                    <a16:creationId xmlns="" xmlns:a16="http://schemas.microsoft.com/office/drawing/2014/main" id="{133D325B-32E0-4570-8A76-3EA52B6C9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2" y="4652964"/>
                <a:ext cx="3176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9" name="Freeform 652">
                <a:extLst>
                  <a:ext uri="{FF2B5EF4-FFF2-40B4-BE49-F238E27FC236}">
                    <a16:creationId xmlns="" xmlns:a16="http://schemas.microsoft.com/office/drawing/2014/main" id="{4BE0428B-1E6B-45C9-907F-D61DEAC5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412" y="4675189"/>
                <a:ext cx="3176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0" name="Freeform 653">
                <a:extLst>
                  <a:ext uri="{FF2B5EF4-FFF2-40B4-BE49-F238E27FC236}">
                    <a16:creationId xmlns="" xmlns:a16="http://schemas.microsoft.com/office/drawing/2014/main" id="{BDDEE7D2-191D-47A7-9459-3F263DFA7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3744913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1" name="Freeform 654">
                <a:extLst>
                  <a:ext uri="{FF2B5EF4-FFF2-40B4-BE49-F238E27FC236}">
                    <a16:creationId xmlns="" xmlns:a16="http://schemas.microsoft.com/office/drawing/2014/main" id="{1DB52BB1-4E9C-4431-84E1-7853F087D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588" y="3881438"/>
                <a:ext cx="25401" cy="317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6" h="2">
                    <a:moveTo>
                      <a:pt x="14" y="0"/>
                    </a:moveTo>
                    <a:lnTo>
                      <a:pt x="16" y="2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2" name="Freeform 655">
                <a:extLst>
                  <a:ext uri="{FF2B5EF4-FFF2-40B4-BE49-F238E27FC236}">
                    <a16:creationId xmlns="" xmlns:a16="http://schemas.microsoft.com/office/drawing/2014/main" id="{D8916192-1803-4377-92F9-2EA6B1D0A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514" y="3884614"/>
                <a:ext cx="6350" cy="15875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3" name="Freeform 656">
                <a:extLst>
                  <a:ext uri="{FF2B5EF4-FFF2-40B4-BE49-F238E27FC236}">
                    <a16:creationId xmlns="" xmlns:a16="http://schemas.microsoft.com/office/drawing/2014/main" id="{CDC75D9F-250C-4551-B485-F596FF4A7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3919540"/>
                <a:ext cx="6350" cy="317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4" name="Freeform 657">
                <a:extLst>
                  <a:ext uri="{FF2B5EF4-FFF2-40B4-BE49-F238E27FC236}">
                    <a16:creationId xmlns="" xmlns:a16="http://schemas.microsoft.com/office/drawing/2014/main" id="{267D8DEF-C8CC-4B20-B6A2-6C4545A78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288" y="3919540"/>
                <a:ext cx="12699" cy="1905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8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8" h="12">
                    <a:moveTo>
                      <a:pt x="4" y="2"/>
                    </a:moveTo>
                    <a:lnTo>
                      <a:pt x="8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5" name="Freeform 658">
                <a:extLst>
                  <a:ext uri="{FF2B5EF4-FFF2-40B4-BE49-F238E27FC236}">
                    <a16:creationId xmlns="" xmlns:a16="http://schemas.microsoft.com/office/drawing/2014/main" id="{24BF818D-0201-4167-9EEF-693623F08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989" y="3938589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6" name="Freeform 659">
                <a:extLst>
                  <a:ext uri="{FF2B5EF4-FFF2-40B4-BE49-F238E27FC236}">
                    <a16:creationId xmlns="" xmlns:a16="http://schemas.microsoft.com/office/drawing/2014/main" id="{FBFD7DB2-C884-40C9-83C5-C1DF54599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989" y="3941764"/>
                <a:ext cx="6350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7" name="Freeform 660">
                <a:extLst>
                  <a:ext uri="{FF2B5EF4-FFF2-40B4-BE49-F238E27FC236}">
                    <a16:creationId xmlns="" xmlns:a16="http://schemas.microsoft.com/office/drawing/2014/main" id="{99398D03-9C97-45AB-95C4-F8A5CEE7C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9" y="3919540"/>
                <a:ext cx="3176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8" name="Freeform 661">
                <a:extLst>
                  <a:ext uri="{FF2B5EF4-FFF2-40B4-BE49-F238E27FC236}">
                    <a16:creationId xmlns="" xmlns:a16="http://schemas.microsoft.com/office/drawing/2014/main" id="{07A531C5-11D0-40AB-9F8E-8355C716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929063"/>
                <a:ext cx="9525" cy="1269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6" h="8">
                    <a:moveTo>
                      <a:pt x="4" y="6"/>
                    </a:move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39" name="Freeform 662">
                <a:extLst>
                  <a:ext uri="{FF2B5EF4-FFF2-40B4-BE49-F238E27FC236}">
                    <a16:creationId xmlns="" xmlns:a16="http://schemas.microsoft.com/office/drawing/2014/main" id="{46C24A84-3277-4153-A03E-D823B2C99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39" y="3941764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0" name="Freeform 663">
                <a:extLst>
                  <a:ext uri="{FF2B5EF4-FFF2-40B4-BE49-F238E27FC236}">
                    <a16:creationId xmlns="" xmlns:a16="http://schemas.microsoft.com/office/drawing/2014/main" id="{CA74D77F-FC3F-433C-A281-8176B61A9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4" y="3954464"/>
                <a:ext cx="952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6" y="10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1" name="Freeform 664">
                <a:extLst>
                  <a:ext uri="{FF2B5EF4-FFF2-40B4-BE49-F238E27FC236}">
                    <a16:creationId xmlns="" xmlns:a16="http://schemas.microsoft.com/office/drawing/2014/main" id="{64A93763-80D1-4554-8506-A687599F0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3" y="3973513"/>
                <a:ext cx="9525" cy="12699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2" name="Freeform 665">
                <a:extLst>
                  <a:ext uri="{FF2B5EF4-FFF2-40B4-BE49-F238E27FC236}">
                    <a16:creationId xmlns="" xmlns:a16="http://schemas.microsoft.com/office/drawing/2014/main" id="{6D86A0BB-5215-4CB4-B37B-389557CF3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589" y="3983038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3" name="Freeform 666">
                <a:extLst>
                  <a:ext uri="{FF2B5EF4-FFF2-40B4-BE49-F238E27FC236}">
                    <a16:creationId xmlns="" xmlns:a16="http://schemas.microsoft.com/office/drawing/2014/main" id="{055BD37C-E2CD-4ACD-AA35-7D7008F2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464" y="3992564"/>
                <a:ext cx="15875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10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0" h="4">
                    <a:moveTo>
                      <a:pt x="2" y="0"/>
                    </a:moveTo>
                    <a:lnTo>
                      <a:pt x="4" y="0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4" name="Freeform 667">
                <a:extLst>
                  <a:ext uri="{FF2B5EF4-FFF2-40B4-BE49-F238E27FC236}">
                    <a16:creationId xmlns="" xmlns:a16="http://schemas.microsoft.com/office/drawing/2014/main" id="{F1A20837-288F-417A-85BE-14E9888BE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4005263"/>
                <a:ext cx="12699" cy="95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4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5" name="Freeform 668">
                <a:extLst>
                  <a:ext uri="{FF2B5EF4-FFF2-40B4-BE49-F238E27FC236}">
                    <a16:creationId xmlns="" xmlns:a16="http://schemas.microsoft.com/office/drawing/2014/main" id="{4C25EFA6-80A4-469E-85D2-4ABDA1012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763" y="3963989"/>
                <a:ext cx="225426" cy="76200"/>
              </a:xfrm>
              <a:custGeom>
                <a:avLst/>
                <a:gdLst/>
                <a:ahLst/>
                <a:cxnLst>
                  <a:cxn ang="0">
                    <a:pos x="102" y="22"/>
                  </a:cxn>
                  <a:cxn ang="0">
                    <a:pos x="108" y="28"/>
                  </a:cxn>
                  <a:cxn ang="0">
                    <a:pos x="118" y="30"/>
                  </a:cxn>
                  <a:cxn ang="0">
                    <a:pos x="122" y="30"/>
                  </a:cxn>
                  <a:cxn ang="0">
                    <a:pos x="122" y="36"/>
                  </a:cxn>
                  <a:cxn ang="0">
                    <a:pos x="134" y="36"/>
                  </a:cxn>
                  <a:cxn ang="0">
                    <a:pos x="138" y="42"/>
                  </a:cxn>
                  <a:cxn ang="0">
                    <a:pos x="142" y="42"/>
                  </a:cxn>
                  <a:cxn ang="0">
                    <a:pos x="142" y="44"/>
                  </a:cxn>
                  <a:cxn ang="0">
                    <a:pos x="128" y="48"/>
                  </a:cxn>
                  <a:cxn ang="0">
                    <a:pos x="108" y="48"/>
                  </a:cxn>
                  <a:cxn ang="0">
                    <a:pos x="96" y="48"/>
                  </a:cxn>
                  <a:cxn ang="0">
                    <a:pos x="94" y="48"/>
                  </a:cxn>
                  <a:cxn ang="0">
                    <a:pos x="104" y="42"/>
                  </a:cxn>
                  <a:cxn ang="0">
                    <a:pos x="104" y="40"/>
                  </a:cxn>
                  <a:cxn ang="0">
                    <a:pos x="92" y="36"/>
                  </a:cxn>
                  <a:cxn ang="0">
                    <a:pos x="86" y="32"/>
                  </a:cxn>
                  <a:cxn ang="0">
                    <a:pos x="82" y="24"/>
                  </a:cxn>
                  <a:cxn ang="0">
                    <a:pos x="66" y="22"/>
                  </a:cxn>
                  <a:cxn ang="0">
                    <a:pos x="58" y="18"/>
                  </a:cxn>
                  <a:cxn ang="0">
                    <a:pos x="38" y="16"/>
                  </a:cxn>
                  <a:cxn ang="0">
                    <a:pos x="36" y="12"/>
                  </a:cxn>
                  <a:cxn ang="0">
                    <a:pos x="42" y="10"/>
                  </a:cxn>
                  <a:cxn ang="0">
                    <a:pos x="40" y="8"/>
                  </a:cxn>
                  <a:cxn ang="0">
                    <a:pos x="28" y="8"/>
                  </a:cxn>
                  <a:cxn ang="0">
                    <a:pos x="22" y="14"/>
                  </a:cxn>
                  <a:cxn ang="0">
                    <a:pos x="14" y="16"/>
                  </a:cxn>
                  <a:cxn ang="0">
                    <a:pos x="6" y="22"/>
                  </a:cxn>
                  <a:cxn ang="0">
                    <a:pos x="0" y="20"/>
                  </a:cxn>
                  <a:cxn ang="0">
                    <a:pos x="6" y="18"/>
                  </a:cxn>
                  <a:cxn ang="0">
                    <a:pos x="6" y="10"/>
                  </a:cxn>
                  <a:cxn ang="0">
                    <a:pos x="14" y="6"/>
                  </a:cxn>
                  <a:cxn ang="0">
                    <a:pos x="32" y="0"/>
                  </a:cxn>
                  <a:cxn ang="0">
                    <a:pos x="42" y="0"/>
                  </a:cxn>
                  <a:cxn ang="0">
                    <a:pos x="64" y="4"/>
                  </a:cxn>
                  <a:cxn ang="0">
                    <a:pos x="72" y="10"/>
                  </a:cxn>
                  <a:cxn ang="0">
                    <a:pos x="84" y="12"/>
                  </a:cxn>
                  <a:cxn ang="0">
                    <a:pos x="84" y="14"/>
                  </a:cxn>
                  <a:cxn ang="0">
                    <a:pos x="90" y="16"/>
                  </a:cxn>
                  <a:cxn ang="0">
                    <a:pos x="92" y="20"/>
                  </a:cxn>
                  <a:cxn ang="0">
                    <a:pos x="102" y="22"/>
                  </a:cxn>
                  <a:cxn ang="0">
                    <a:pos x="102" y="22"/>
                  </a:cxn>
                </a:cxnLst>
                <a:rect l="0" t="0" r="r" b="b"/>
                <a:pathLst>
                  <a:path w="142" h="48">
                    <a:moveTo>
                      <a:pt x="102" y="22"/>
                    </a:moveTo>
                    <a:lnTo>
                      <a:pt x="108" y="28"/>
                    </a:lnTo>
                    <a:lnTo>
                      <a:pt x="118" y="30"/>
                    </a:lnTo>
                    <a:lnTo>
                      <a:pt x="122" y="30"/>
                    </a:lnTo>
                    <a:lnTo>
                      <a:pt x="122" y="36"/>
                    </a:lnTo>
                    <a:lnTo>
                      <a:pt x="134" y="36"/>
                    </a:lnTo>
                    <a:lnTo>
                      <a:pt x="138" y="42"/>
                    </a:lnTo>
                    <a:lnTo>
                      <a:pt x="142" y="42"/>
                    </a:lnTo>
                    <a:lnTo>
                      <a:pt x="142" y="44"/>
                    </a:lnTo>
                    <a:lnTo>
                      <a:pt x="128" y="48"/>
                    </a:lnTo>
                    <a:lnTo>
                      <a:pt x="108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92" y="36"/>
                    </a:lnTo>
                    <a:lnTo>
                      <a:pt x="86" y="32"/>
                    </a:lnTo>
                    <a:lnTo>
                      <a:pt x="82" y="24"/>
                    </a:lnTo>
                    <a:lnTo>
                      <a:pt x="66" y="22"/>
                    </a:lnTo>
                    <a:lnTo>
                      <a:pt x="58" y="18"/>
                    </a:lnTo>
                    <a:lnTo>
                      <a:pt x="38" y="16"/>
                    </a:lnTo>
                    <a:lnTo>
                      <a:pt x="36" y="12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28" y="8"/>
                    </a:lnTo>
                    <a:lnTo>
                      <a:pt x="22" y="14"/>
                    </a:lnTo>
                    <a:lnTo>
                      <a:pt x="14" y="16"/>
                    </a:lnTo>
                    <a:lnTo>
                      <a:pt x="6" y="22"/>
                    </a:lnTo>
                    <a:lnTo>
                      <a:pt x="0" y="20"/>
                    </a:lnTo>
                    <a:lnTo>
                      <a:pt x="6" y="18"/>
                    </a:lnTo>
                    <a:lnTo>
                      <a:pt x="6" y="10"/>
                    </a:lnTo>
                    <a:lnTo>
                      <a:pt x="14" y="6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64" y="4"/>
                    </a:lnTo>
                    <a:lnTo>
                      <a:pt x="72" y="10"/>
                    </a:lnTo>
                    <a:lnTo>
                      <a:pt x="84" y="12"/>
                    </a:lnTo>
                    <a:lnTo>
                      <a:pt x="84" y="14"/>
                    </a:lnTo>
                    <a:lnTo>
                      <a:pt x="90" y="16"/>
                    </a:lnTo>
                    <a:lnTo>
                      <a:pt x="92" y="20"/>
                    </a:lnTo>
                    <a:lnTo>
                      <a:pt x="102" y="22"/>
                    </a:lnTo>
                    <a:lnTo>
                      <a:pt x="102" y="2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6" name="Freeform 669">
                <a:extLst>
                  <a:ext uri="{FF2B5EF4-FFF2-40B4-BE49-F238E27FC236}">
                    <a16:creationId xmlns="" xmlns:a16="http://schemas.microsoft.com/office/drawing/2014/main" id="{44385E24-7537-4B65-84DF-B293A3EC5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689" y="3995739"/>
                <a:ext cx="12699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4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8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7" name="Freeform 670">
                <a:extLst>
                  <a:ext uri="{FF2B5EF4-FFF2-40B4-BE49-F238E27FC236}">
                    <a16:creationId xmlns="" xmlns:a16="http://schemas.microsoft.com/office/drawing/2014/main" id="{39E24276-0E0B-4A16-B662-E22BF6673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938" y="3979864"/>
                <a:ext cx="22225" cy="1269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8">
                    <a:moveTo>
                      <a:pt x="10" y="4"/>
                    </a:move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8" name="Freeform 671">
                <a:extLst>
                  <a:ext uri="{FF2B5EF4-FFF2-40B4-BE49-F238E27FC236}">
                    <a16:creationId xmlns="" xmlns:a16="http://schemas.microsoft.com/office/drawing/2014/main" id="{9A9FB74D-1FB4-4097-AE43-F9549065C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463" y="4068764"/>
                <a:ext cx="44450" cy="1905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0" y="4"/>
                  </a:cxn>
                  <a:cxn ang="0">
                    <a:pos x="26" y="4"/>
                  </a:cxn>
                  <a:cxn ang="0">
                    <a:pos x="28" y="10"/>
                  </a:cxn>
                  <a:cxn ang="0">
                    <a:pos x="22" y="8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8" y="10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8" h="12">
                    <a:moveTo>
                      <a:pt x="16" y="2"/>
                    </a:moveTo>
                    <a:lnTo>
                      <a:pt x="20" y="4"/>
                    </a:lnTo>
                    <a:lnTo>
                      <a:pt x="26" y="4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49" name="Freeform 672">
                <a:extLst>
                  <a:ext uri="{FF2B5EF4-FFF2-40B4-BE49-F238E27FC236}">
                    <a16:creationId xmlns="" xmlns:a16="http://schemas.microsoft.com/office/drawing/2014/main" id="{C7470AF8-8241-4BBC-9C0C-444A43A43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4059238"/>
                <a:ext cx="12699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0" name="Freeform 673">
                <a:extLst>
                  <a:ext uri="{FF2B5EF4-FFF2-40B4-BE49-F238E27FC236}">
                    <a16:creationId xmlns="" xmlns:a16="http://schemas.microsoft.com/office/drawing/2014/main" id="{4CF934CA-16B0-4A44-AC27-3627CC3C4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4033839"/>
                <a:ext cx="6350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1" name="Freeform 674">
                <a:extLst>
                  <a:ext uri="{FF2B5EF4-FFF2-40B4-BE49-F238E27FC236}">
                    <a16:creationId xmlns="" xmlns:a16="http://schemas.microsoft.com/office/drawing/2014/main" id="{4D9AC28E-BBC9-42E8-B0E5-8305E6C0F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413" y="4071939"/>
                <a:ext cx="31750" cy="1269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4"/>
                  </a:cxn>
                  <a:cxn ang="0">
                    <a:pos x="18" y="6"/>
                  </a:cxn>
                  <a:cxn ang="0">
                    <a:pos x="12" y="8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20" y="4"/>
                    </a:lnTo>
                    <a:lnTo>
                      <a:pt x="18" y="6"/>
                    </a:lnTo>
                    <a:lnTo>
                      <a:pt x="12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2" name="Freeform 675">
                <a:extLst>
                  <a:ext uri="{FF2B5EF4-FFF2-40B4-BE49-F238E27FC236}">
                    <a16:creationId xmlns="" xmlns:a16="http://schemas.microsoft.com/office/drawing/2014/main" id="{D20353AC-999B-4A74-AD76-0796B0CFF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4071939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3" name="Freeform 676">
                <a:extLst>
                  <a:ext uri="{FF2B5EF4-FFF2-40B4-BE49-F238E27FC236}">
                    <a16:creationId xmlns="" xmlns:a16="http://schemas.microsoft.com/office/drawing/2014/main" id="{F07C4C4C-877E-4800-9126-3D68B58D9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214" y="4087815"/>
                <a:ext cx="3176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4" name="Freeform 677">
                <a:extLst>
                  <a:ext uri="{FF2B5EF4-FFF2-40B4-BE49-F238E27FC236}">
                    <a16:creationId xmlns="" xmlns:a16="http://schemas.microsoft.com/office/drawing/2014/main" id="{7F7F3919-6CE0-45FC-89F7-982636434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3" y="4205289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5" name="Freeform 678">
                <a:extLst>
                  <a:ext uri="{FF2B5EF4-FFF2-40B4-BE49-F238E27FC236}">
                    <a16:creationId xmlns="" xmlns:a16="http://schemas.microsoft.com/office/drawing/2014/main" id="{D2B0C248-6D28-4E41-806D-688690829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188" y="4208464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6" name="Freeform 679">
                <a:extLst>
                  <a:ext uri="{FF2B5EF4-FFF2-40B4-BE49-F238E27FC236}">
                    <a16:creationId xmlns="" xmlns:a16="http://schemas.microsoft.com/office/drawing/2014/main" id="{CF1759B3-2F27-4690-BDC5-20CA603AC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739" y="4230689"/>
                <a:ext cx="12699" cy="635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7" name="Freeform 680">
                <a:extLst>
                  <a:ext uri="{FF2B5EF4-FFF2-40B4-BE49-F238E27FC236}">
                    <a16:creationId xmlns="" xmlns:a16="http://schemas.microsoft.com/office/drawing/2014/main" id="{79F724A3-A4F6-4862-8409-C488F60E9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888" y="4208464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8" name="Freeform 681">
                <a:extLst>
                  <a:ext uri="{FF2B5EF4-FFF2-40B4-BE49-F238E27FC236}">
                    <a16:creationId xmlns="" xmlns:a16="http://schemas.microsoft.com/office/drawing/2014/main" id="{DDD863AF-6D1F-4595-980C-69AB78A61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588" y="4186239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9" name="Freeform 682">
                <a:extLst>
                  <a:ext uri="{FF2B5EF4-FFF2-40B4-BE49-F238E27FC236}">
                    <a16:creationId xmlns="" xmlns:a16="http://schemas.microsoft.com/office/drawing/2014/main" id="{D59C0AD6-547E-4DD7-8AFF-DA5B4D25C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4" y="4170364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0" name="Freeform 683">
                <a:extLst>
                  <a:ext uri="{FF2B5EF4-FFF2-40B4-BE49-F238E27FC236}">
                    <a16:creationId xmlns="" xmlns:a16="http://schemas.microsoft.com/office/drawing/2014/main" id="{4BD478FA-ADD9-421F-8346-4A3772245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588" y="4151313"/>
                <a:ext cx="63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1" name="Freeform 684">
                <a:extLst>
                  <a:ext uri="{FF2B5EF4-FFF2-40B4-BE49-F238E27FC236}">
                    <a16:creationId xmlns="" xmlns:a16="http://schemas.microsoft.com/office/drawing/2014/main" id="{800F2F55-2947-4774-88FA-65DBF59BE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238" y="4135438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2" name="Freeform 685">
                <a:extLst>
                  <a:ext uri="{FF2B5EF4-FFF2-40B4-BE49-F238E27FC236}">
                    <a16:creationId xmlns="" xmlns:a16="http://schemas.microsoft.com/office/drawing/2014/main" id="{90A5DAE6-F107-4E8B-AA08-A75781363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888" y="4116389"/>
                <a:ext cx="952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3" name="Freeform 686">
                <a:extLst>
                  <a:ext uri="{FF2B5EF4-FFF2-40B4-BE49-F238E27FC236}">
                    <a16:creationId xmlns="" xmlns:a16="http://schemas.microsoft.com/office/drawing/2014/main" id="{65BD7E7B-7C84-4A1D-93A0-AF571E29C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714" y="4100514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4" name="Freeform 687">
                <a:extLst>
                  <a:ext uri="{FF2B5EF4-FFF2-40B4-BE49-F238E27FC236}">
                    <a16:creationId xmlns="" xmlns:a16="http://schemas.microsoft.com/office/drawing/2014/main" id="{8E041524-A45C-49A8-9B33-CBA1776DA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488" y="4094164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5" name="Freeform 688">
                <a:extLst>
                  <a:ext uri="{FF2B5EF4-FFF2-40B4-BE49-F238E27FC236}">
                    <a16:creationId xmlns="" xmlns:a16="http://schemas.microsoft.com/office/drawing/2014/main" id="{A4D1E0F3-C0D0-476E-A127-FC5A93CCF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939" y="4227513"/>
                <a:ext cx="6350" cy="31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6" name="Freeform 689">
                <a:extLst>
                  <a:ext uri="{FF2B5EF4-FFF2-40B4-BE49-F238E27FC236}">
                    <a16:creationId xmlns="" xmlns:a16="http://schemas.microsoft.com/office/drawing/2014/main" id="{03F006F0-7B1F-49AF-A208-3CBF18032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714" y="4240214"/>
                <a:ext cx="19051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2" y="4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7" name="Freeform 690">
                <a:extLst>
                  <a:ext uri="{FF2B5EF4-FFF2-40B4-BE49-F238E27FC236}">
                    <a16:creationId xmlns="" xmlns:a16="http://schemas.microsoft.com/office/drawing/2014/main" id="{B47041FB-2186-4665-A7D7-95E0F419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237" y="3843338"/>
                <a:ext cx="3176" cy="9525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8" name="Freeform 691">
                <a:extLst>
                  <a:ext uri="{FF2B5EF4-FFF2-40B4-BE49-F238E27FC236}">
                    <a16:creationId xmlns="" xmlns:a16="http://schemas.microsoft.com/office/drawing/2014/main" id="{C59F6594-42C3-495D-9B0C-8604FB59D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337" y="3814763"/>
                <a:ext cx="9525" cy="158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6" y="8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69" name="Freeform 692">
                <a:extLst>
                  <a:ext uri="{FF2B5EF4-FFF2-40B4-BE49-F238E27FC236}">
                    <a16:creationId xmlns="" xmlns:a16="http://schemas.microsoft.com/office/drawing/2014/main" id="{8D736416-60FA-43E4-A2E1-49464B1A8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562" y="3824289"/>
                <a:ext cx="6350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0" name="Freeform 693">
                <a:extLst>
                  <a:ext uri="{FF2B5EF4-FFF2-40B4-BE49-F238E27FC236}">
                    <a16:creationId xmlns="" xmlns:a16="http://schemas.microsoft.com/office/drawing/2014/main" id="{73A124F9-C7C8-4045-B7B6-513148A36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63" y="3916364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1" name="Freeform 694">
                <a:extLst>
                  <a:ext uri="{FF2B5EF4-FFF2-40B4-BE49-F238E27FC236}">
                    <a16:creationId xmlns="" xmlns:a16="http://schemas.microsoft.com/office/drawing/2014/main" id="{8887110D-6D2E-4606-AA38-8E8E63944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263" y="4306889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2" name="Freeform 695">
                <a:extLst>
                  <a:ext uri="{FF2B5EF4-FFF2-40B4-BE49-F238E27FC236}">
                    <a16:creationId xmlns="" xmlns:a16="http://schemas.microsoft.com/office/drawing/2014/main" id="{D75E1121-50D6-4582-90CF-E2FF0F60A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313" y="4024314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3" name="Freeform 696">
                <a:extLst>
                  <a:ext uri="{FF2B5EF4-FFF2-40B4-BE49-F238E27FC236}">
                    <a16:creationId xmlns="" xmlns:a16="http://schemas.microsoft.com/office/drawing/2014/main" id="{F3DF9F99-6888-45B2-ADDB-C70B90C4B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189" y="4459289"/>
                <a:ext cx="12699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4" name="Freeform 697">
                <a:extLst>
                  <a:ext uri="{FF2B5EF4-FFF2-40B4-BE49-F238E27FC236}">
                    <a16:creationId xmlns="" xmlns:a16="http://schemas.microsoft.com/office/drawing/2014/main" id="{862854F8-21CC-4EE9-8FBA-3839BE957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65" y="4468814"/>
                <a:ext cx="6350" cy="317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5" name="Freeform 698">
                <a:extLst>
                  <a:ext uri="{FF2B5EF4-FFF2-40B4-BE49-F238E27FC236}">
                    <a16:creationId xmlns="" xmlns:a16="http://schemas.microsoft.com/office/drawing/2014/main" id="{7A6E3681-8598-4BF8-8639-DA361135C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014" y="4471988"/>
                <a:ext cx="44450" cy="34924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10"/>
                  </a:cxn>
                  <a:cxn ang="0">
                    <a:pos x="20" y="18"/>
                  </a:cxn>
                  <a:cxn ang="0">
                    <a:pos x="10" y="22"/>
                  </a:cxn>
                  <a:cxn ang="0">
                    <a:pos x="4" y="22"/>
                  </a:cxn>
                  <a:cxn ang="0">
                    <a:pos x="2" y="20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6" y="2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28" h="22">
                    <a:moveTo>
                      <a:pt x="28" y="2"/>
                    </a:moveTo>
                    <a:lnTo>
                      <a:pt x="28" y="10"/>
                    </a:lnTo>
                    <a:lnTo>
                      <a:pt x="20" y="18"/>
                    </a:lnTo>
                    <a:lnTo>
                      <a:pt x="10" y="22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6" name="Freeform 699">
                <a:extLst>
                  <a:ext uri="{FF2B5EF4-FFF2-40B4-BE49-F238E27FC236}">
                    <a16:creationId xmlns="" xmlns:a16="http://schemas.microsoft.com/office/drawing/2014/main" id="{21137B7C-A2DB-4A3A-B599-0EE2E97C0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314" y="4468814"/>
                <a:ext cx="12699" cy="15875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7" name="Freeform 700">
                <a:extLst>
                  <a:ext uri="{FF2B5EF4-FFF2-40B4-BE49-F238E27FC236}">
                    <a16:creationId xmlns="" xmlns:a16="http://schemas.microsoft.com/office/drawing/2014/main" id="{BA5443E0-9326-4D2E-A522-AF35E7208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189" y="4468814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8" name="Freeform 701">
                <a:extLst>
                  <a:ext uri="{FF2B5EF4-FFF2-40B4-BE49-F238E27FC236}">
                    <a16:creationId xmlns="" xmlns:a16="http://schemas.microsoft.com/office/drawing/2014/main" id="{FDEC6696-159C-4B45-B41B-04685F59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188" y="5865815"/>
                <a:ext cx="28575" cy="1269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6" y="0"/>
                  </a:cxn>
                  <a:cxn ang="0">
                    <a:pos x="18" y="6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8" y="8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8" h="8">
                    <a:moveTo>
                      <a:pt x="2" y="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6" y="0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79" name="Freeform 702">
                <a:extLst>
                  <a:ext uri="{FF2B5EF4-FFF2-40B4-BE49-F238E27FC236}">
                    <a16:creationId xmlns="" xmlns:a16="http://schemas.microsoft.com/office/drawing/2014/main" id="{1219F7D8-FFB0-4490-BA79-CC5AA299B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564" y="5859466"/>
                <a:ext cx="19051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lnTo>
                      <a:pt x="12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0" name="Freeform 703">
                <a:extLst>
                  <a:ext uri="{FF2B5EF4-FFF2-40B4-BE49-F238E27FC236}">
                    <a16:creationId xmlns="" xmlns:a16="http://schemas.microsoft.com/office/drawing/2014/main" id="{A78E0C7F-7CF0-4931-8786-960F3BCEA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939" y="5738814"/>
                <a:ext cx="34924" cy="3175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2" y="2"/>
                  </a:cxn>
                  <a:cxn ang="0">
                    <a:pos x="22" y="6"/>
                  </a:cxn>
                  <a:cxn ang="0">
                    <a:pos x="14" y="14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12" y="8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2"/>
                  </a:cxn>
                </a:cxnLst>
                <a:rect l="0" t="0" r="r" b="b"/>
                <a:pathLst>
                  <a:path w="22" h="20">
                    <a:moveTo>
                      <a:pt x="20" y="2"/>
                    </a:moveTo>
                    <a:lnTo>
                      <a:pt x="22" y="2"/>
                    </a:lnTo>
                    <a:lnTo>
                      <a:pt x="22" y="6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12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20" y="2"/>
                    </a:lnTo>
                    <a:lnTo>
                      <a:pt x="2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1" name="Freeform 704">
                <a:extLst>
                  <a:ext uri="{FF2B5EF4-FFF2-40B4-BE49-F238E27FC236}">
                    <a16:creationId xmlns="" xmlns:a16="http://schemas.microsoft.com/office/drawing/2014/main" id="{B43E6498-8251-4FD4-88FE-053B031B6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338" y="5735640"/>
                <a:ext cx="41276" cy="38100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20" y="14"/>
                  </a:cxn>
                  <a:cxn ang="0">
                    <a:pos x="12" y="14"/>
                  </a:cxn>
                  <a:cxn ang="0">
                    <a:pos x="14" y="18"/>
                  </a:cxn>
                  <a:cxn ang="0">
                    <a:pos x="8" y="16"/>
                  </a:cxn>
                  <a:cxn ang="0">
                    <a:pos x="8" y="20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24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10" y="12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24" y="4"/>
                  </a:cxn>
                  <a:cxn ang="0">
                    <a:pos x="26" y="8"/>
                  </a:cxn>
                  <a:cxn ang="0">
                    <a:pos x="24" y="10"/>
                  </a:cxn>
                  <a:cxn ang="0">
                    <a:pos x="24" y="10"/>
                  </a:cxn>
                </a:cxnLst>
                <a:rect l="0" t="0" r="r" b="b"/>
                <a:pathLst>
                  <a:path w="26" h="24">
                    <a:moveTo>
                      <a:pt x="24" y="10"/>
                    </a:moveTo>
                    <a:lnTo>
                      <a:pt x="20" y="14"/>
                    </a:lnTo>
                    <a:lnTo>
                      <a:pt x="12" y="14"/>
                    </a:lnTo>
                    <a:lnTo>
                      <a:pt x="14" y="18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24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2" name="Freeform 705">
                <a:extLst>
                  <a:ext uri="{FF2B5EF4-FFF2-40B4-BE49-F238E27FC236}">
                    <a16:creationId xmlns="" xmlns:a16="http://schemas.microsoft.com/office/drawing/2014/main" id="{F4617831-00E6-40EE-BB71-9ABDDB6EA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3" y="5440364"/>
                <a:ext cx="22225" cy="507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4" y="12"/>
                  </a:cxn>
                  <a:cxn ang="0">
                    <a:pos x="10" y="16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2" y="28"/>
                  </a:cxn>
                  <a:cxn ang="0">
                    <a:pos x="10" y="28"/>
                  </a:cxn>
                  <a:cxn ang="0">
                    <a:pos x="8" y="32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4" y="18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32">
                    <a:moveTo>
                      <a:pt x="8" y="0"/>
                    </a:moveTo>
                    <a:lnTo>
                      <a:pt x="8" y="4"/>
                    </a:lnTo>
                    <a:lnTo>
                      <a:pt x="12" y="4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8" y="32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4" y="1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3" name="Freeform 706">
                <a:extLst>
                  <a:ext uri="{FF2B5EF4-FFF2-40B4-BE49-F238E27FC236}">
                    <a16:creationId xmlns="" xmlns:a16="http://schemas.microsoft.com/office/drawing/2014/main" id="{C5F4AC59-A35B-49A0-A095-AF87248C2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5519740"/>
                <a:ext cx="12699" cy="158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8" y="2"/>
                    </a:lnTo>
                    <a:lnTo>
                      <a:pt x="8" y="8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4" name="Freeform 707">
                <a:extLst>
                  <a:ext uri="{FF2B5EF4-FFF2-40B4-BE49-F238E27FC236}">
                    <a16:creationId xmlns="" xmlns:a16="http://schemas.microsoft.com/office/drawing/2014/main" id="{03C51301-0FDE-4D9E-A601-D424FD347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9" y="5526090"/>
                <a:ext cx="6350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5" name="Freeform 708">
                <a:extLst>
                  <a:ext uri="{FF2B5EF4-FFF2-40B4-BE49-F238E27FC236}">
                    <a16:creationId xmlns="" xmlns:a16="http://schemas.microsoft.com/office/drawing/2014/main" id="{F80D51BD-A627-4FAB-AFFE-7153ACC63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9" y="5535615"/>
                <a:ext cx="6350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6" name="Freeform 709">
                <a:extLst>
                  <a:ext uri="{FF2B5EF4-FFF2-40B4-BE49-F238E27FC236}">
                    <a16:creationId xmlns="" xmlns:a16="http://schemas.microsoft.com/office/drawing/2014/main" id="{66737B4F-E4E5-4CF5-BA63-C28851DB5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363" y="5538789"/>
                <a:ext cx="952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4" y="0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7" name="Freeform 710">
                <a:extLst>
                  <a:ext uri="{FF2B5EF4-FFF2-40B4-BE49-F238E27FC236}">
                    <a16:creationId xmlns="" xmlns:a16="http://schemas.microsoft.com/office/drawing/2014/main" id="{7069BAC9-D240-4F80-81D2-F0812EFC5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363" y="5545141"/>
                <a:ext cx="6350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8" name="Freeform 711">
                <a:extLst>
                  <a:ext uri="{FF2B5EF4-FFF2-40B4-BE49-F238E27FC236}">
                    <a16:creationId xmlns="" xmlns:a16="http://schemas.microsoft.com/office/drawing/2014/main" id="{9FF05369-CC59-462B-A829-1B106EBF8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4" y="5561014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9" name="Freeform 712">
                <a:extLst>
                  <a:ext uri="{FF2B5EF4-FFF2-40B4-BE49-F238E27FC236}">
                    <a16:creationId xmlns="" xmlns:a16="http://schemas.microsoft.com/office/drawing/2014/main" id="{1BB81167-49F4-42AA-B0A7-E04EC1A4E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39" y="5614989"/>
                <a:ext cx="6350" cy="63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0" name="Freeform 713">
                <a:extLst>
                  <a:ext uri="{FF2B5EF4-FFF2-40B4-BE49-F238E27FC236}">
                    <a16:creationId xmlns="" xmlns:a16="http://schemas.microsoft.com/office/drawing/2014/main" id="{57EA1795-618B-4316-90F6-C7C801173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4" y="5618165"/>
                <a:ext cx="63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1" name="Freeform 714">
                <a:extLst>
                  <a:ext uri="{FF2B5EF4-FFF2-40B4-BE49-F238E27FC236}">
                    <a16:creationId xmlns="" xmlns:a16="http://schemas.microsoft.com/office/drawing/2014/main" id="{9FA54CEA-8810-4F6C-B7C3-B1CD58073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138" y="5630864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2" name="Freeform 715">
                <a:extLst>
                  <a:ext uri="{FF2B5EF4-FFF2-40B4-BE49-F238E27FC236}">
                    <a16:creationId xmlns="" xmlns:a16="http://schemas.microsoft.com/office/drawing/2014/main" id="{928E6D3D-FCB5-4EF3-BC10-CDBEDA463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788" y="5630864"/>
                <a:ext cx="9525" cy="158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1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10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1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3" name="Freeform 716">
                <a:extLst>
                  <a:ext uri="{FF2B5EF4-FFF2-40B4-BE49-F238E27FC236}">
                    <a16:creationId xmlns="" xmlns:a16="http://schemas.microsoft.com/office/drawing/2014/main" id="{12141A75-3EAE-41A9-AF5B-FD74C3092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489" y="5640390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6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2"/>
                    </a:lnTo>
                    <a:lnTo>
                      <a:pt x="6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4" name="Freeform 717">
                <a:extLst>
                  <a:ext uri="{FF2B5EF4-FFF2-40B4-BE49-F238E27FC236}">
                    <a16:creationId xmlns="" xmlns:a16="http://schemas.microsoft.com/office/drawing/2014/main" id="{0E666F7E-6217-4AA9-B229-A33A29AD4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788" y="5643565"/>
                <a:ext cx="3176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5" name="Freeform 718">
                <a:extLst>
                  <a:ext uri="{FF2B5EF4-FFF2-40B4-BE49-F238E27FC236}">
                    <a16:creationId xmlns="" xmlns:a16="http://schemas.microsoft.com/office/drawing/2014/main" id="{445D2066-0F7C-48FD-84F4-E5ABC607F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138" y="5649915"/>
                <a:ext cx="15875" cy="44450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6"/>
                  </a:cxn>
                  <a:cxn ang="0">
                    <a:pos x="10" y="24"/>
                  </a:cxn>
                  <a:cxn ang="0">
                    <a:pos x="8" y="28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4" y="18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10" h="28">
                    <a:moveTo>
                      <a:pt x="2" y="6"/>
                    </a:moveTo>
                    <a:lnTo>
                      <a:pt x="2" y="2"/>
                    </a:lnTo>
                    <a:lnTo>
                      <a:pt x="6" y="0"/>
                    </a:lnTo>
                    <a:lnTo>
                      <a:pt x="10" y="6"/>
                    </a:lnTo>
                    <a:lnTo>
                      <a:pt x="10" y="24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6" name="Freeform 719">
                <a:extLst>
                  <a:ext uri="{FF2B5EF4-FFF2-40B4-BE49-F238E27FC236}">
                    <a16:creationId xmlns="" xmlns:a16="http://schemas.microsoft.com/office/drawing/2014/main" id="{96786847-E8B2-4044-8DE5-4EAD815AB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788" y="5681665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7" name="Freeform 720">
                <a:extLst>
                  <a:ext uri="{FF2B5EF4-FFF2-40B4-BE49-F238E27FC236}">
                    <a16:creationId xmlns="" xmlns:a16="http://schemas.microsoft.com/office/drawing/2014/main" id="{58FD92DE-965F-4AEA-8710-6AB80A2E8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964" y="5700714"/>
                <a:ext cx="9525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8" name="Freeform 721">
                <a:extLst>
                  <a:ext uri="{FF2B5EF4-FFF2-40B4-BE49-F238E27FC236}">
                    <a16:creationId xmlns="" xmlns:a16="http://schemas.microsoft.com/office/drawing/2014/main" id="{77AA913F-8C8C-40E3-A977-92C777C25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663" y="5707064"/>
                <a:ext cx="12699" cy="1269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8" y="8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8" h="8">
                    <a:moveTo>
                      <a:pt x="4" y="6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99" name="Freeform 722">
                <a:extLst>
                  <a:ext uri="{FF2B5EF4-FFF2-40B4-BE49-F238E27FC236}">
                    <a16:creationId xmlns="" xmlns:a16="http://schemas.microsoft.com/office/drawing/2014/main" id="{FC84C199-D978-4FA4-8145-5AABC7762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489" y="5716590"/>
                <a:ext cx="9525" cy="1587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10">
                    <a:moveTo>
                      <a:pt x="6" y="6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0" name="Freeform 723">
                <a:extLst>
                  <a:ext uri="{FF2B5EF4-FFF2-40B4-BE49-F238E27FC236}">
                    <a16:creationId xmlns="" xmlns:a16="http://schemas.microsoft.com/office/drawing/2014/main" id="{3471ED7D-FC74-4F9B-A22F-DE3D25867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489" y="5732465"/>
                <a:ext cx="6350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1" name="Freeform 724">
                <a:extLst>
                  <a:ext uri="{FF2B5EF4-FFF2-40B4-BE49-F238E27FC236}">
                    <a16:creationId xmlns="" xmlns:a16="http://schemas.microsoft.com/office/drawing/2014/main" id="{C4EBB66C-AF5C-4FD9-9211-216B04F3F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314" y="5751516"/>
                <a:ext cx="6350" cy="12699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2" name="Freeform 725">
                <a:extLst>
                  <a:ext uri="{FF2B5EF4-FFF2-40B4-BE49-F238E27FC236}">
                    <a16:creationId xmlns="" xmlns:a16="http://schemas.microsoft.com/office/drawing/2014/main" id="{491DC877-7DE3-4EB0-99E3-781248B94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363" y="5748340"/>
                <a:ext cx="6350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3" name="Freeform 726">
                <a:extLst>
                  <a:ext uri="{FF2B5EF4-FFF2-40B4-BE49-F238E27FC236}">
                    <a16:creationId xmlns="" xmlns:a16="http://schemas.microsoft.com/office/drawing/2014/main" id="{8BF6D33C-D8FA-4665-903B-E0533EC58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4" y="5741990"/>
                <a:ext cx="3176" cy="952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4" name="Freeform 727">
                <a:extLst>
                  <a:ext uri="{FF2B5EF4-FFF2-40B4-BE49-F238E27FC236}">
                    <a16:creationId xmlns="" xmlns:a16="http://schemas.microsoft.com/office/drawing/2014/main" id="{9231E4CF-F482-477C-A14A-1E0C3B941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4" y="5761039"/>
                <a:ext cx="44450" cy="539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8" y="8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8"/>
                  </a:cxn>
                  <a:cxn ang="0">
                    <a:pos x="8" y="14"/>
                  </a:cxn>
                  <a:cxn ang="0">
                    <a:pos x="14" y="20"/>
                  </a:cxn>
                  <a:cxn ang="0">
                    <a:pos x="20" y="16"/>
                  </a:cxn>
                  <a:cxn ang="0">
                    <a:pos x="26" y="16"/>
                  </a:cxn>
                  <a:cxn ang="0">
                    <a:pos x="28" y="20"/>
                  </a:cxn>
                  <a:cxn ang="0">
                    <a:pos x="14" y="28"/>
                  </a:cxn>
                  <a:cxn ang="0">
                    <a:pos x="14" y="34"/>
                  </a:cxn>
                  <a:cxn ang="0">
                    <a:pos x="12" y="32"/>
                  </a:cxn>
                  <a:cxn ang="0">
                    <a:pos x="6" y="26"/>
                  </a:cxn>
                  <a:cxn ang="0">
                    <a:pos x="12" y="26"/>
                  </a:cxn>
                  <a:cxn ang="0">
                    <a:pos x="8" y="20"/>
                  </a:cxn>
                  <a:cxn ang="0">
                    <a:pos x="8" y="24"/>
                  </a:cxn>
                  <a:cxn ang="0">
                    <a:pos x="4" y="22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8" h="34">
                    <a:moveTo>
                      <a:pt x="0" y="4"/>
                    </a:moveTo>
                    <a:lnTo>
                      <a:pt x="6" y="2"/>
                    </a:lnTo>
                    <a:lnTo>
                      <a:pt x="8" y="8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8" y="14"/>
                    </a:lnTo>
                    <a:lnTo>
                      <a:pt x="14" y="20"/>
                    </a:lnTo>
                    <a:lnTo>
                      <a:pt x="20" y="16"/>
                    </a:lnTo>
                    <a:lnTo>
                      <a:pt x="26" y="16"/>
                    </a:lnTo>
                    <a:lnTo>
                      <a:pt x="28" y="2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12" y="32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5" name="Freeform 728">
                <a:extLst>
                  <a:ext uri="{FF2B5EF4-FFF2-40B4-BE49-F238E27FC236}">
                    <a16:creationId xmlns="" xmlns:a16="http://schemas.microsoft.com/office/drawing/2014/main" id="{5DFD91D6-D6DB-4A94-8D82-AA2253F9E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5776914"/>
                <a:ext cx="6350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4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6" name="Freeform 729">
                <a:extLst>
                  <a:ext uri="{FF2B5EF4-FFF2-40B4-BE49-F238E27FC236}">
                    <a16:creationId xmlns="" xmlns:a16="http://schemas.microsoft.com/office/drawing/2014/main" id="{2A4B89A0-CF06-4AEC-BDA7-A255C317B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663" y="5786440"/>
                <a:ext cx="34924" cy="22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4"/>
                  </a:cxn>
                  <a:cxn ang="0">
                    <a:pos x="16" y="14"/>
                  </a:cxn>
                  <a:cxn ang="0">
                    <a:pos x="12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14">
                    <a:moveTo>
                      <a:pt x="0" y="0"/>
                    </a:moveTo>
                    <a:lnTo>
                      <a:pt x="22" y="14"/>
                    </a:lnTo>
                    <a:lnTo>
                      <a:pt x="16" y="14"/>
                    </a:lnTo>
                    <a:lnTo>
                      <a:pt x="12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7" name="Freeform 730">
                <a:extLst>
                  <a:ext uri="{FF2B5EF4-FFF2-40B4-BE49-F238E27FC236}">
                    <a16:creationId xmlns="" xmlns:a16="http://schemas.microsoft.com/office/drawing/2014/main" id="{2F4B858A-7D46-4491-9517-EC3C1A981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663" y="5751516"/>
                <a:ext cx="3176" cy="1269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8" name="Freeform 731">
                <a:extLst>
                  <a:ext uri="{FF2B5EF4-FFF2-40B4-BE49-F238E27FC236}">
                    <a16:creationId xmlns="" xmlns:a16="http://schemas.microsoft.com/office/drawing/2014/main" id="{E472D6FD-E187-4C39-872E-E92ABB911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5808665"/>
                <a:ext cx="31750" cy="285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8"/>
                  </a:cxn>
                  <a:cxn ang="0">
                    <a:pos x="10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18">
                    <a:moveTo>
                      <a:pt x="2" y="0"/>
                    </a:moveTo>
                    <a:lnTo>
                      <a:pt x="8" y="4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09" name="Freeform 732">
                <a:extLst>
                  <a:ext uri="{FF2B5EF4-FFF2-40B4-BE49-F238E27FC236}">
                    <a16:creationId xmlns="" xmlns:a16="http://schemas.microsoft.com/office/drawing/2014/main" id="{92B28366-40EC-410B-9482-4868FFCB5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638" y="5827715"/>
                <a:ext cx="25401" cy="158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12" y="2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6" h="10">
                    <a:moveTo>
                      <a:pt x="4" y="0"/>
                    </a:moveTo>
                    <a:lnTo>
                      <a:pt x="8" y="4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0" name="Freeform 733">
                <a:extLst>
                  <a:ext uri="{FF2B5EF4-FFF2-40B4-BE49-F238E27FC236}">
                    <a16:creationId xmlns="" xmlns:a16="http://schemas.microsoft.com/office/drawing/2014/main" id="{693FE14D-6B6E-4BD8-AAC7-563978515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3" y="5818190"/>
                <a:ext cx="12699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0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14">
                    <a:moveTo>
                      <a:pt x="4" y="0"/>
                    </a:moveTo>
                    <a:lnTo>
                      <a:pt x="6" y="10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1" name="Freeform 734">
                <a:extLst>
                  <a:ext uri="{FF2B5EF4-FFF2-40B4-BE49-F238E27FC236}">
                    <a16:creationId xmlns="" xmlns:a16="http://schemas.microsoft.com/office/drawing/2014/main" id="{6B2C7EF7-7AEC-428F-A1A7-B1DF7275E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039" y="5865815"/>
                <a:ext cx="635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2" name="Freeform 735">
                <a:extLst>
                  <a:ext uri="{FF2B5EF4-FFF2-40B4-BE49-F238E27FC236}">
                    <a16:creationId xmlns="" xmlns:a16="http://schemas.microsoft.com/office/drawing/2014/main" id="{EAA158E0-608E-4F30-A7D2-16AE3C929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564" y="5872165"/>
                <a:ext cx="3176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3" name="Freeform 736">
                <a:extLst>
                  <a:ext uri="{FF2B5EF4-FFF2-40B4-BE49-F238E27FC236}">
                    <a16:creationId xmlns="" xmlns:a16="http://schemas.microsoft.com/office/drawing/2014/main" id="{90217D27-F336-4D17-9316-6E3D33235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438" y="5865815"/>
                <a:ext cx="12699" cy="63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4" name="Freeform 737">
                <a:extLst>
                  <a:ext uri="{FF2B5EF4-FFF2-40B4-BE49-F238E27FC236}">
                    <a16:creationId xmlns="" xmlns:a16="http://schemas.microsoft.com/office/drawing/2014/main" id="{F796556D-ADA7-402E-BD12-FD43E0E20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264" y="5865815"/>
                <a:ext cx="44450" cy="285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0"/>
                  </a:cxn>
                  <a:cxn ang="0">
                    <a:pos x="22" y="4"/>
                  </a:cxn>
                  <a:cxn ang="0">
                    <a:pos x="24" y="6"/>
                  </a:cxn>
                  <a:cxn ang="0">
                    <a:pos x="24" y="8"/>
                  </a:cxn>
                  <a:cxn ang="0">
                    <a:pos x="24" y="12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14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12" y="14"/>
                  </a:cxn>
                  <a:cxn ang="0">
                    <a:pos x="8" y="14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8" h="18">
                    <a:moveTo>
                      <a:pt x="0" y="6"/>
                    </a:moveTo>
                    <a:lnTo>
                      <a:pt x="20" y="0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8" y="18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12" y="14"/>
                    </a:lnTo>
                    <a:lnTo>
                      <a:pt x="8" y="14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5" name="Freeform 738">
                <a:extLst>
                  <a:ext uri="{FF2B5EF4-FFF2-40B4-BE49-F238E27FC236}">
                    <a16:creationId xmlns="" xmlns:a16="http://schemas.microsoft.com/office/drawing/2014/main" id="{C31B0BCE-E721-4723-B74C-15C61C5F3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291" y="3455988"/>
                <a:ext cx="28575" cy="19051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8" h="12">
                    <a:moveTo>
                      <a:pt x="6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6" name="Freeform 739">
                <a:extLst>
                  <a:ext uri="{FF2B5EF4-FFF2-40B4-BE49-F238E27FC236}">
                    <a16:creationId xmlns="" xmlns:a16="http://schemas.microsoft.com/office/drawing/2014/main" id="{571697CF-CE2B-47A6-83AE-1DB943354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3509963"/>
                <a:ext cx="44450" cy="19051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24" y="6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28" h="12">
                    <a:moveTo>
                      <a:pt x="24" y="2"/>
                    </a:moveTo>
                    <a:lnTo>
                      <a:pt x="24" y="0"/>
                    </a:lnTo>
                    <a:lnTo>
                      <a:pt x="18" y="4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24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7" name="Freeform 740">
                <a:extLst>
                  <a:ext uri="{FF2B5EF4-FFF2-40B4-BE49-F238E27FC236}">
                    <a16:creationId xmlns="" xmlns:a16="http://schemas.microsoft.com/office/drawing/2014/main" id="{9CF43335-440A-4DF1-89B7-978FA53EC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088" y="3135314"/>
                <a:ext cx="28575" cy="158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2" y="2"/>
                  </a:cxn>
                  <a:cxn ang="0">
                    <a:pos x="18" y="10"/>
                  </a:cxn>
                  <a:cxn ang="0">
                    <a:pos x="12" y="10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8" h="10">
                    <a:moveTo>
                      <a:pt x="0" y="2"/>
                    </a:moveTo>
                    <a:lnTo>
                      <a:pt x="6" y="0"/>
                    </a:lnTo>
                    <a:lnTo>
                      <a:pt x="12" y="2"/>
                    </a:lnTo>
                    <a:lnTo>
                      <a:pt x="18" y="10"/>
                    </a:lnTo>
                    <a:lnTo>
                      <a:pt x="12" y="10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8" name="Freeform 741">
                <a:extLst>
                  <a:ext uri="{FF2B5EF4-FFF2-40B4-BE49-F238E27FC236}">
                    <a16:creationId xmlns="" xmlns:a16="http://schemas.microsoft.com/office/drawing/2014/main" id="{7E1D6221-77C3-4CB9-8B2C-8E1F4B74D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739" y="3246438"/>
                <a:ext cx="57151" cy="2540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6" y="6"/>
                  </a:cxn>
                  <a:cxn ang="0">
                    <a:pos x="30" y="10"/>
                  </a:cxn>
                  <a:cxn ang="0">
                    <a:pos x="34" y="10"/>
                  </a:cxn>
                  <a:cxn ang="0">
                    <a:pos x="36" y="16"/>
                  </a:cxn>
                  <a:cxn ang="0">
                    <a:pos x="30" y="16"/>
                  </a:cxn>
                  <a:cxn ang="0">
                    <a:pos x="14" y="12"/>
                  </a:cxn>
                  <a:cxn ang="0">
                    <a:pos x="1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6" h="16">
                    <a:moveTo>
                      <a:pt x="6" y="0"/>
                    </a:moveTo>
                    <a:lnTo>
                      <a:pt x="26" y="6"/>
                    </a:lnTo>
                    <a:lnTo>
                      <a:pt x="30" y="10"/>
                    </a:lnTo>
                    <a:lnTo>
                      <a:pt x="34" y="10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14" y="12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19" name="Freeform 742">
                <a:extLst>
                  <a:ext uri="{FF2B5EF4-FFF2-40B4-BE49-F238E27FC236}">
                    <a16:creationId xmlns="" xmlns:a16="http://schemas.microsoft.com/office/drawing/2014/main" id="{70EEB836-421F-4DBD-9248-7DA6A2495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913" y="3335339"/>
                <a:ext cx="47625" cy="3492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8" y="14"/>
                  </a:cxn>
                  <a:cxn ang="0">
                    <a:pos x="30" y="14"/>
                  </a:cxn>
                  <a:cxn ang="0">
                    <a:pos x="30" y="14"/>
                  </a:cxn>
                  <a:cxn ang="0">
                    <a:pos x="26" y="18"/>
                  </a:cxn>
                  <a:cxn ang="0">
                    <a:pos x="26" y="22"/>
                  </a:cxn>
                  <a:cxn ang="0">
                    <a:pos x="22" y="22"/>
                  </a:cxn>
                  <a:cxn ang="0">
                    <a:pos x="20" y="22"/>
                  </a:cxn>
                  <a:cxn ang="0">
                    <a:pos x="16" y="16"/>
                  </a:cxn>
                  <a:cxn ang="0">
                    <a:pos x="14" y="18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30" h="22">
                    <a:moveTo>
                      <a:pt x="4" y="4"/>
                    </a:moveTo>
                    <a:lnTo>
                      <a:pt x="4" y="6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26" y="22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0" name="Freeform 743">
                <a:extLst>
                  <a:ext uri="{FF2B5EF4-FFF2-40B4-BE49-F238E27FC236}">
                    <a16:creationId xmlns="" xmlns:a16="http://schemas.microsoft.com/office/drawing/2014/main" id="{B45FF72A-5014-4F0E-8558-C7BF4B881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238" y="3338513"/>
                <a:ext cx="34924" cy="444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14" y="26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16"/>
                  </a:cxn>
                  <a:cxn ang="0">
                    <a:pos x="20" y="14"/>
                  </a:cxn>
                  <a:cxn ang="0">
                    <a:pos x="18" y="18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6" y="4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2" h="28">
                    <a:moveTo>
                      <a:pt x="12" y="0"/>
                    </a:moveTo>
                    <a:lnTo>
                      <a:pt x="12" y="0"/>
                    </a:lnTo>
                    <a:lnTo>
                      <a:pt x="10" y="2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14" y="26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0" y="14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1" name="Freeform 744">
                <a:extLst>
                  <a:ext uri="{FF2B5EF4-FFF2-40B4-BE49-F238E27FC236}">
                    <a16:creationId xmlns="" xmlns:a16="http://schemas.microsoft.com/office/drawing/2014/main" id="{8621168F-2709-4EE0-8773-4962017F5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690" y="3189289"/>
                <a:ext cx="142874" cy="161925"/>
              </a:xfrm>
              <a:custGeom>
                <a:avLst/>
                <a:gdLst/>
                <a:ahLst/>
                <a:cxnLst>
                  <a:cxn ang="0">
                    <a:pos x="78" y="48"/>
                  </a:cxn>
                  <a:cxn ang="0">
                    <a:pos x="68" y="46"/>
                  </a:cxn>
                  <a:cxn ang="0">
                    <a:pos x="54" y="50"/>
                  </a:cxn>
                  <a:cxn ang="0">
                    <a:pos x="54" y="46"/>
                  </a:cxn>
                  <a:cxn ang="0">
                    <a:pos x="46" y="42"/>
                  </a:cxn>
                  <a:cxn ang="0">
                    <a:pos x="52" y="36"/>
                  </a:cxn>
                  <a:cxn ang="0">
                    <a:pos x="44" y="32"/>
                  </a:cxn>
                  <a:cxn ang="0">
                    <a:pos x="36" y="42"/>
                  </a:cxn>
                  <a:cxn ang="0">
                    <a:pos x="36" y="34"/>
                  </a:cxn>
                  <a:cxn ang="0">
                    <a:pos x="42" y="16"/>
                  </a:cxn>
                  <a:cxn ang="0">
                    <a:pos x="46" y="16"/>
                  </a:cxn>
                  <a:cxn ang="0">
                    <a:pos x="46" y="8"/>
                  </a:cxn>
                  <a:cxn ang="0">
                    <a:pos x="50" y="6"/>
                  </a:cxn>
                  <a:cxn ang="0">
                    <a:pos x="52" y="0"/>
                  </a:cxn>
                  <a:cxn ang="0">
                    <a:pos x="36" y="6"/>
                  </a:cxn>
                  <a:cxn ang="0">
                    <a:pos x="32" y="12"/>
                  </a:cxn>
                  <a:cxn ang="0">
                    <a:pos x="26" y="20"/>
                  </a:cxn>
                  <a:cxn ang="0">
                    <a:pos x="26" y="28"/>
                  </a:cxn>
                  <a:cxn ang="0">
                    <a:pos x="24" y="32"/>
                  </a:cxn>
                  <a:cxn ang="0">
                    <a:pos x="20" y="44"/>
                  </a:cxn>
                  <a:cxn ang="0">
                    <a:pos x="16" y="50"/>
                  </a:cxn>
                  <a:cxn ang="0">
                    <a:pos x="18" y="54"/>
                  </a:cxn>
                  <a:cxn ang="0">
                    <a:pos x="10" y="62"/>
                  </a:cxn>
                  <a:cxn ang="0">
                    <a:pos x="8" y="62"/>
                  </a:cxn>
                  <a:cxn ang="0">
                    <a:pos x="12" y="64"/>
                  </a:cxn>
                  <a:cxn ang="0">
                    <a:pos x="0" y="78"/>
                  </a:cxn>
                  <a:cxn ang="0">
                    <a:pos x="2" y="84"/>
                  </a:cxn>
                  <a:cxn ang="0">
                    <a:pos x="18" y="82"/>
                  </a:cxn>
                  <a:cxn ang="0">
                    <a:pos x="42" y="82"/>
                  </a:cxn>
                  <a:cxn ang="0">
                    <a:pos x="48" y="82"/>
                  </a:cxn>
                  <a:cxn ang="0">
                    <a:pos x="52" y="86"/>
                  </a:cxn>
                  <a:cxn ang="0">
                    <a:pos x="62" y="84"/>
                  </a:cxn>
                  <a:cxn ang="0">
                    <a:pos x="52" y="92"/>
                  </a:cxn>
                  <a:cxn ang="0">
                    <a:pos x="46" y="96"/>
                  </a:cxn>
                  <a:cxn ang="0">
                    <a:pos x="56" y="96"/>
                  </a:cxn>
                  <a:cxn ang="0">
                    <a:pos x="66" y="86"/>
                  </a:cxn>
                  <a:cxn ang="0">
                    <a:pos x="72" y="76"/>
                  </a:cxn>
                  <a:cxn ang="0">
                    <a:pos x="70" y="98"/>
                  </a:cxn>
                  <a:cxn ang="0">
                    <a:pos x="78" y="92"/>
                  </a:cxn>
                  <a:cxn ang="0">
                    <a:pos x="78" y="100"/>
                  </a:cxn>
                  <a:cxn ang="0">
                    <a:pos x="82" y="100"/>
                  </a:cxn>
                  <a:cxn ang="0">
                    <a:pos x="90" y="86"/>
                  </a:cxn>
                  <a:cxn ang="0">
                    <a:pos x="88" y="80"/>
                  </a:cxn>
                  <a:cxn ang="0">
                    <a:pos x="84" y="84"/>
                  </a:cxn>
                  <a:cxn ang="0">
                    <a:pos x="86" y="72"/>
                  </a:cxn>
                  <a:cxn ang="0">
                    <a:pos x="78" y="82"/>
                  </a:cxn>
                  <a:cxn ang="0">
                    <a:pos x="74" y="80"/>
                  </a:cxn>
                  <a:cxn ang="0">
                    <a:pos x="74" y="70"/>
                  </a:cxn>
                  <a:cxn ang="0">
                    <a:pos x="84" y="62"/>
                  </a:cxn>
                  <a:cxn ang="0">
                    <a:pos x="72" y="66"/>
                  </a:cxn>
                  <a:cxn ang="0">
                    <a:pos x="72" y="58"/>
                  </a:cxn>
                  <a:cxn ang="0">
                    <a:pos x="80" y="50"/>
                  </a:cxn>
                </a:cxnLst>
                <a:rect l="0" t="0" r="r" b="b"/>
                <a:pathLst>
                  <a:path w="90" h="102">
                    <a:moveTo>
                      <a:pt x="80" y="50"/>
                    </a:moveTo>
                    <a:lnTo>
                      <a:pt x="78" y="48"/>
                    </a:lnTo>
                    <a:lnTo>
                      <a:pt x="72" y="46"/>
                    </a:lnTo>
                    <a:lnTo>
                      <a:pt x="68" y="46"/>
                    </a:lnTo>
                    <a:lnTo>
                      <a:pt x="66" y="44"/>
                    </a:lnTo>
                    <a:lnTo>
                      <a:pt x="54" y="50"/>
                    </a:lnTo>
                    <a:lnTo>
                      <a:pt x="56" y="44"/>
                    </a:lnTo>
                    <a:lnTo>
                      <a:pt x="54" y="46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52" y="36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36" y="42"/>
                    </a:lnTo>
                    <a:lnTo>
                      <a:pt x="34" y="38"/>
                    </a:lnTo>
                    <a:lnTo>
                      <a:pt x="36" y="34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4" y="18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50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26" y="28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0" y="40"/>
                    </a:lnTo>
                    <a:lnTo>
                      <a:pt x="20" y="44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8" y="50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0" y="62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4" y="64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18" y="82"/>
                    </a:lnTo>
                    <a:lnTo>
                      <a:pt x="36" y="84"/>
                    </a:lnTo>
                    <a:lnTo>
                      <a:pt x="42" y="82"/>
                    </a:lnTo>
                    <a:lnTo>
                      <a:pt x="48" y="78"/>
                    </a:lnTo>
                    <a:lnTo>
                      <a:pt x="48" y="82"/>
                    </a:lnTo>
                    <a:lnTo>
                      <a:pt x="44" y="86"/>
                    </a:lnTo>
                    <a:lnTo>
                      <a:pt x="52" y="86"/>
                    </a:lnTo>
                    <a:lnTo>
                      <a:pt x="54" y="82"/>
                    </a:lnTo>
                    <a:lnTo>
                      <a:pt x="62" y="84"/>
                    </a:lnTo>
                    <a:lnTo>
                      <a:pt x="56" y="88"/>
                    </a:lnTo>
                    <a:lnTo>
                      <a:pt x="52" y="92"/>
                    </a:lnTo>
                    <a:lnTo>
                      <a:pt x="48" y="94"/>
                    </a:lnTo>
                    <a:lnTo>
                      <a:pt x="46" y="96"/>
                    </a:lnTo>
                    <a:lnTo>
                      <a:pt x="50" y="98"/>
                    </a:lnTo>
                    <a:lnTo>
                      <a:pt x="56" y="96"/>
                    </a:lnTo>
                    <a:lnTo>
                      <a:pt x="62" y="88"/>
                    </a:lnTo>
                    <a:lnTo>
                      <a:pt x="66" y="86"/>
                    </a:lnTo>
                    <a:lnTo>
                      <a:pt x="70" y="76"/>
                    </a:lnTo>
                    <a:lnTo>
                      <a:pt x="72" y="76"/>
                    </a:lnTo>
                    <a:lnTo>
                      <a:pt x="74" y="88"/>
                    </a:lnTo>
                    <a:lnTo>
                      <a:pt x="70" y="98"/>
                    </a:lnTo>
                    <a:lnTo>
                      <a:pt x="72" y="98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82" y="100"/>
                    </a:lnTo>
                    <a:lnTo>
                      <a:pt x="84" y="100"/>
                    </a:lnTo>
                    <a:lnTo>
                      <a:pt x="90" y="86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4" y="86"/>
                    </a:lnTo>
                    <a:lnTo>
                      <a:pt x="84" y="84"/>
                    </a:lnTo>
                    <a:lnTo>
                      <a:pt x="84" y="80"/>
                    </a:lnTo>
                    <a:lnTo>
                      <a:pt x="86" y="72"/>
                    </a:lnTo>
                    <a:lnTo>
                      <a:pt x="82" y="74"/>
                    </a:lnTo>
                    <a:lnTo>
                      <a:pt x="78" y="82"/>
                    </a:lnTo>
                    <a:lnTo>
                      <a:pt x="76" y="82"/>
                    </a:lnTo>
                    <a:lnTo>
                      <a:pt x="74" y="80"/>
                    </a:lnTo>
                    <a:lnTo>
                      <a:pt x="76" y="74"/>
                    </a:lnTo>
                    <a:lnTo>
                      <a:pt x="74" y="70"/>
                    </a:lnTo>
                    <a:lnTo>
                      <a:pt x="82" y="66"/>
                    </a:lnTo>
                    <a:lnTo>
                      <a:pt x="84" y="62"/>
                    </a:lnTo>
                    <a:lnTo>
                      <a:pt x="78" y="64"/>
                    </a:lnTo>
                    <a:lnTo>
                      <a:pt x="72" y="66"/>
                    </a:lnTo>
                    <a:lnTo>
                      <a:pt x="74" y="60"/>
                    </a:lnTo>
                    <a:lnTo>
                      <a:pt x="72" y="58"/>
                    </a:lnTo>
                    <a:lnTo>
                      <a:pt x="80" y="50"/>
                    </a:lnTo>
                    <a:lnTo>
                      <a:pt x="80" y="5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2" name="Freeform 745">
                <a:extLst>
                  <a:ext uri="{FF2B5EF4-FFF2-40B4-BE49-F238E27FC236}">
                    <a16:creationId xmlns="" xmlns:a16="http://schemas.microsoft.com/office/drawing/2014/main" id="{9D9E44FC-D0AE-4BCA-B4A0-56E68DBE8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649664"/>
                <a:ext cx="6350" cy="222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14"/>
                  </a:cxn>
                  <a:cxn ang="0">
                    <a:pos x="4" y="8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4" h="14">
                    <a:moveTo>
                      <a:pt x="0" y="14"/>
                    </a:moveTo>
                    <a:lnTo>
                      <a:pt x="4" y="1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3" name="Freeform 746">
                <a:extLst>
                  <a:ext uri="{FF2B5EF4-FFF2-40B4-BE49-F238E27FC236}">
                    <a16:creationId xmlns="" xmlns:a16="http://schemas.microsoft.com/office/drawing/2014/main" id="{92A52AD6-F4E5-4D63-8966-06F004D2C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838" y="3919539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4" name="Freeform 747">
                <a:extLst>
                  <a:ext uri="{FF2B5EF4-FFF2-40B4-BE49-F238E27FC236}">
                    <a16:creationId xmlns="" xmlns:a16="http://schemas.microsoft.com/office/drawing/2014/main" id="{8D3EBA03-67BE-4B30-86C2-07E59A502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488" y="3925889"/>
                <a:ext cx="3176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5" name="Freeform 748">
                <a:extLst>
                  <a:ext uri="{FF2B5EF4-FFF2-40B4-BE49-F238E27FC236}">
                    <a16:creationId xmlns="" xmlns:a16="http://schemas.microsoft.com/office/drawing/2014/main" id="{D09BD331-3A0E-440D-8232-70FD4055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263" y="3929063"/>
                <a:ext cx="12699" cy="317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6" name="Freeform 749">
                <a:extLst>
                  <a:ext uri="{FF2B5EF4-FFF2-40B4-BE49-F238E27FC236}">
                    <a16:creationId xmlns="" xmlns:a16="http://schemas.microsoft.com/office/drawing/2014/main" id="{53D3E0BE-61DA-494B-8EBD-4686C7AFC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813" y="3703639"/>
                <a:ext cx="9525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7" name="Freeform 750">
                <a:extLst>
                  <a:ext uri="{FF2B5EF4-FFF2-40B4-BE49-F238E27FC236}">
                    <a16:creationId xmlns="" xmlns:a16="http://schemas.microsoft.com/office/drawing/2014/main" id="{F9D3AD7F-1D38-4D51-816B-EA6312693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3" y="3503614"/>
                <a:ext cx="6350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8" name="Freeform 751">
                <a:extLst>
                  <a:ext uri="{FF2B5EF4-FFF2-40B4-BE49-F238E27FC236}">
                    <a16:creationId xmlns="" xmlns:a16="http://schemas.microsoft.com/office/drawing/2014/main" id="{451BC105-3996-4368-825E-5716D2EC9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914" y="3506788"/>
                <a:ext cx="6350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29" name="Freeform 752">
                <a:extLst>
                  <a:ext uri="{FF2B5EF4-FFF2-40B4-BE49-F238E27FC236}">
                    <a16:creationId xmlns="" xmlns:a16="http://schemas.microsoft.com/office/drawing/2014/main" id="{BFACEBC3-FFDF-4DDC-A646-1EF784660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89" y="3424238"/>
                <a:ext cx="3176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0" name="Freeform 753">
                <a:extLst>
                  <a:ext uri="{FF2B5EF4-FFF2-40B4-BE49-F238E27FC236}">
                    <a16:creationId xmlns="" xmlns:a16="http://schemas.microsoft.com/office/drawing/2014/main" id="{FCB8FCB7-96FD-4787-B0D2-CAC0B416E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664" y="3421064"/>
                <a:ext cx="3176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1" name="Freeform 754">
                <a:extLst>
                  <a:ext uri="{FF2B5EF4-FFF2-40B4-BE49-F238E27FC236}">
                    <a16:creationId xmlns="" xmlns:a16="http://schemas.microsoft.com/office/drawing/2014/main" id="{93434CE1-4FE3-4F0C-AD64-10B986DF9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838" y="3427414"/>
                <a:ext cx="1588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2" name="Freeform 755">
                <a:extLst>
                  <a:ext uri="{FF2B5EF4-FFF2-40B4-BE49-F238E27FC236}">
                    <a16:creationId xmlns="" xmlns:a16="http://schemas.microsoft.com/office/drawing/2014/main" id="{AC889980-2A96-4C8B-865F-6BCC8C09A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764" y="3405189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3" name="Freeform 756">
                <a:extLst>
                  <a:ext uri="{FF2B5EF4-FFF2-40B4-BE49-F238E27FC236}">
                    <a16:creationId xmlns="" xmlns:a16="http://schemas.microsoft.com/office/drawing/2014/main" id="{281D0EBC-AC2B-4430-BA18-2D2CED0BB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8" y="3846513"/>
                <a:ext cx="12699" cy="12699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8" h="8">
                    <a:moveTo>
                      <a:pt x="2" y="4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4" name="Freeform 757">
                <a:extLst>
                  <a:ext uri="{FF2B5EF4-FFF2-40B4-BE49-F238E27FC236}">
                    <a16:creationId xmlns="" xmlns:a16="http://schemas.microsoft.com/office/drawing/2014/main" id="{19FD49DA-FAA5-4701-B393-3708CEF6A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2" y="2379662"/>
                <a:ext cx="31750" cy="41276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12" y="10"/>
                  </a:cxn>
                  <a:cxn ang="0">
                    <a:pos x="10" y="8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6" y="6"/>
                  </a:cxn>
                  <a:cxn ang="0">
                    <a:pos x="20" y="6"/>
                  </a:cxn>
                  <a:cxn ang="0">
                    <a:pos x="20" y="12"/>
                  </a:cxn>
                  <a:cxn ang="0">
                    <a:pos x="8" y="26"/>
                  </a:cxn>
                  <a:cxn ang="0">
                    <a:pos x="4" y="24"/>
                  </a:cxn>
                  <a:cxn ang="0">
                    <a:pos x="6" y="22"/>
                  </a:cxn>
                  <a:cxn ang="0">
                    <a:pos x="4" y="20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4" y="14"/>
                  </a:cxn>
                </a:cxnLst>
                <a:rect l="0" t="0" r="r" b="b"/>
                <a:pathLst>
                  <a:path w="20" h="26">
                    <a:moveTo>
                      <a:pt x="4" y="14"/>
                    </a:moveTo>
                    <a:lnTo>
                      <a:pt x="6" y="12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6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5" name="Freeform 758">
                <a:extLst>
                  <a:ext uri="{FF2B5EF4-FFF2-40B4-BE49-F238E27FC236}">
                    <a16:creationId xmlns="" xmlns:a16="http://schemas.microsoft.com/office/drawing/2014/main" id="{CADD4184-6249-4335-BBE0-3D3741B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913" y="2405063"/>
                <a:ext cx="19051" cy="222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12" y="1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14">
                    <a:moveTo>
                      <a:pt x="0" y="2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12" y="1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6" name="Freeform 759">
                <a:extLst>
                  <a:ext uri="{FF2B5EF4-FFF2-40B4-BE49-F238E27FC236}">
                    <a16:creationId xmlns="" xmlns:a16="http://schemas.microsoft.com/office/drawing/2014/main" id="{567C77A1-EDBB-4907-8DBE-90D6B5022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463" y="3703639"/>
                <a:ext cx="6350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7" name="Freeform 760">
                <a:extLst>
                  <a:ext uri="{FF2B5EF4-FFF2-40B4-BE49-F238E27FC236}">
                    <a16:creationId xmlns="" xmlns:a16="http://schemas.microsoft.com/office/drawing/2014/main" id="{20FE6A70-B36A-41BE-8BE0-4B8D86F6D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63" y="3719514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8" name="Freeform 761">
                <a:extLst>
                  <a:ext uri="{FF2B5EF4-FFF2-40B4-BE49-F238E27FC236}">
                    <a16:creationId xmlns="" xmlns:a16="http://schemas.microsoft.com/office/drawing/2014/main" id="{A294025B-4162-4380-B31E-E84641A3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63" y="3916364"/>
                <a:ext cx="3176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39" name="Freeform 762">
                <a:extLst>
                  <a:ext uri="{FF2B5EF4-FFF2-40B4-BE49-F238E27FC236}">
                    <a16:creationId xmlns="" xmlns:a16="http://schemas.microsoft.com/office/drawing/2014/main" id="{FA80F1E9-C651-4577-8DD1-2006C4A6F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213" y="3103563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0" name="Freeform 763">
                <a:extLst>
                  <a:ext uri="{FF2B5EF4-FFF2-40B4-BE49-F238E27FC236}">
                    <a16:creationId xmlns="" xmlns:a16="http://schemas.microsoft.com/office/drawing/2014/main" id="{08FAD0F6-64D4-4DB5-B873-405588705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213" y="311943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8" y="2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1" name="Freeform 764">
                <a:extLst>
                  <a:ext uri="{FF2B5EF4-FFF2-40B4-BE49-F238E27FC236}">
                    <a16:creationId xmlns="" xmlns:a16="http://schemas.microsoft.com/office/drawing/2014/main" id="{C3695701-03AF-4203-B6A7-DFF8196C5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562" y="3109913"/>
                <a:ext cx="15875" cy="2540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0" h="16">
                    <a:moveTo>
                      <a:pt x="6" y="6"/>
                    </a:moveTo>
                    <a:lnTo>
                      <a:pt x="10" y="10"/>
                    </a:lnTo>
                    <a:lnTo>
                      <a:pt x="10" y="1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2" name="Freeform 765">
                <a:extLst>
                  <a:ext uri="{FF2B5EF4-FFF2-40B4-BE49-F238E27FC236}">
                    <a16:creationId xmlns="" xmlns:a16="http://schemas.microsoft.com/office/drawing/2014/main" id="{291A799B-151B-4F54-A5A8-6587D3256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7" y="3144839"/>
                <a:ext cx="6350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3" name="Freeform 766">
                <a:extLst>
                  <a:ext uri="{FF2B5EF4-FFF2-40B4-BE49-F238E27FC236}">
                    <a16:creationId xmlns="" xmlns:a16="http://schemas.microsoft.com/office/drawing/2014/main" id="{807CF641-DB06-48ED-A841-BFD1CB42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838" y="3214687"/>
                <a:ext cx="107950" cy="82550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36" y="10"/>
                  </a:cxn>
                  <a:cxn ang="0">
                    <a:pos x="46" y="24"/>
                  </a:cxn>
                  <a:cxn ang="0">
                    <a:pos x="48" y="28"/>
                  </a:cxn>
                  <a:cxn ang="0">
                    <a:pos x="62" y="36"/>
                  </a:cxn>
                  <a:cxn ang="0">
                    <a:pos x="64" y="46"/>
                  </a:cxn>
                  <a:cxn ang="0">
                    <a:pos x="66" y="46"/>
                  </a:cxn>
                  <a:cxn ang="0">
                    <a:pos x="68" y="48"/>
                  </a:cxn>
                  <a:cxn ang="0">
                    <a:pos x="64" y="52"/>
                  </a:cxn>
                  <a:cxn ang="0">
                    <a:pos x="48" y="46"/>
                  </a:cxn>
                  <a:cxn ang="0">
                    <a:pos x="50" y="42"/>
                  </a:cxn>
                  <a:cxn ang="0">
                    <a:pos x="46" y="44"/>
                  </a:cxn>
                  <a:cxn ang="0">
                    <a:pos x="44" y="42"/>
                  </a:cxn>
                  <a:cxn ang="0">
                    <a:pos x="46" y="38"/>
                  </a:cxn>
                  <a:cxn ang="0">
                    <a:pos x="38" y="40"/>
                  </a:cxn>
                  <a:cxn ang="0">
                    <a:pos x="36" y="38"/>
                  </a:cxn>
                  <a:cxn ang="0">
                    <a:pos x="38" y="36"/>
                  </a:cxn>
                  <a:cxn ang="0">
                    <a:pos x="36" y="32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32" y="26"/>
                  </a:cxn>
                  <a:cxn ang="0">
                    <a:pos x="28" y="24"/>
                  </a:cxn>
                  <a:cxn ang="0">
                    <a:pos x="26" y="22"/>
                  </a:cxn>
                  <a:cxn ang="0">
                    <a:pos x="24" y="24"/>
                  </a:cxn>
                  <a:cxn ang="0">
                    <a:pos x="20" y="18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14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6" y="8"/>
                  </a:cxn>
                  <a:cxn ang="0">
                    <a:pos x="12" y="10"/>
                  </a:cxn>
                  <a:cxn ang="0">
                    <a:pos x="12" y="10"/>
                  </a:cxn>
                </a:cxnLst>
                <a:rect l="0" t="0" r="r" b="b"/>
                <a:pathLst>
                  <a:path w="68" h="52">
                    <a:moveTo>
                      <a:pt x="12" y="10"/>
                    </a:moveTo>
                    <a:lnTo>
                      <a:pt x="12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36" y="10"/>
                    </a:lnTo>
                    <a:lnTo>
                      <a:pt x="46" y="24"/>
                    </a:lnTo>
                    <a:lnTo>
                      <a:pt x="48" y="28"/>
                    </a:lnTo>
                    <a:lnTo>
                      <a:pt x="62" y="36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8" y="48"/>
                    </a:lnTo>
                    <a:lnTo>
                      <a:pt x="64" y="52"/>
                    </a:lnTo>
                    <a:lnTo>
                      <a:pt x="48" y="46"/>
                    </a:lnTo>
                    <a:lnTo>
                      <a:pt x="50" y="42"/>
                    </a:lnTo>
                    <a:lnTo>
                      <a:pt x="46" y="44"/>
                    </a:lnTo>
                    <a:lnTo>
                      <a:pt x="44" y="42"/>
                    </a:lnTo>
                    <a:lnTo>
                      <a:pt x="46" y="38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36" y="32"/>
                    </a:lnTo>
                    <a:lnTo>
                      <a:pt x="26" y="30"/>
                    </a:lnTo>
                    <a:lnTo>
                      <a:pt x="24" y="26"/>
                    </a:lnTo>
                    <a:lnTo>
                      <a:pt x="32" y="26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6" y="8"/>
                    </a:lnTo>
                    <a:lnTo>
                      <a:pt x="12" y="10"/>
                    </a:lnTo>
                    <a:lnTo>
                      <a:pt x="12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4" name="Freeform 767">
                <a:extLst>
                  <a:ext uri="{FF2B5EF4-FFF2-40B4-BE49-F238E27FC236}">
                    <a16:creationId xmlns="" xmlns:a16="http://schemas.microsoft.com/office/drawing/2014/main" id="{A4A786BB-D2DD-418C-AE8B-69F0AC494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763" y="2538413"/>
                <a:ext cx="12699" cy="1269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8" y="8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8" h="8">
                    <a:moveTo>
                      <a:pt x="2" y="2"/>
                    </a:moveTo>
                    <a:lnTo>
                      <a:pt x="4" y="0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5" name="Freeform 768">
                <a:extLst>
                  <a:ext uri="{FF2B5EF4-FFF2-40B4-BE49-F238E27FC236}">
                    <a16:creationId xmlns="" xmlns:a16="http://schemas.microsoft.com/office/drawing/2014/main" id="{29E2A8E3-5C1B-4133-BD19-93792CF63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262" y="2973388"/>
                <a:ext cx="22225" cy="50799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4" y="22"/>
                  </a:cxn>
                  <a:cxn ang="0">
                    <a:pos x="12" y="32"/>
                  </a:cxn>
                  <a:cxn ang="0">
                    <a:pos x="10" y="32"/>
                  </a:cxn>
                  <a:cxn ang="0">
                    <a:pos x="8" y="22"/>
                  </a:cxn>
                  <a:cxn ang="0">
                    <a:pos x="10" y="16"/>
                  </a:cxn>
                  <a:cxn ang="0">
                    <a:pos x="8" y="20"/>
                  </a:cxn>
                  <a:cxn ang="0">
                    <a:pos x="4" y="16"/>
                  </a:cxn>
                  <a:cxn ang="0">
                    <a:pos x="6" y="10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rect l="0" t="0" r="r" b="b"/>
                <a:pathLst>
                  <a:path w="14" h="32">
                    <a:moveTo>
                      <a:pt x="10" y="6"/>
                    </a:moveTo>
                    <a:lnTo>
                      <a:pt x="14" y="2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8" y="22"/>
                    </a:lnTo>
                    <a:lnTo>
                      <a:pt x="10" y="16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6" name="Freeform 769">
                <a:extLst>
                  <a:ext uri="{FF2B5EF4-FFF2-40B4-BE49-F238E27FC236}">
                    <a16:creationId xmlns="" xmlns:a16="http://schemas.microsoft.com/office/drawing/2014/main" id="{B4F04EEF-2FAB-47B5-9B47-5457BC431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313" y="2947988"/>
                <a:ext cx="19051" cy="41276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6" y="2"/>
                  </a:cxn>
                  <a:cxn ang="0">
                    <a:pos x="6" y="8"/>
                  </a:cxn>
                  <a:cxn ang="0">
                    <a:pos x="12" y="16"/>
                  </a:cxn>
                  <a:cxn ang="0">
                    <a:pos x="10" y="16"/>
                  </a:cxn>
                  <a:cxn ang="0">
                    <a:pos x="10" y="20"/>
                  </a:cxn>
                  <a:cxn ang="0">
                    <a:pos x="8" y="18"/>
                  </a:cxn>
                  <a:cxn ang="0">
                    <a:pos x="8" y="24"/>
                  </a:cxn>
                  <a:cxn ang="0">
                    <a:pos x="6" y="22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6" y="14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12" h="26">
                    <a:moveTo>
                      <a:pt x="2" y="1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6"/>
                    </a:lnTo>
                    <a:lnTo>
                      <a:pt x="12" y="14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7" name="Freeform 770">
                <a:extLst>
                  <a:ext uri="{FF2B5EF4-FFF2-40B4-BE49-F238E27FC236}">
                    <a16:creationId xmlns="" xmlns:a16="http://schemas.microsoft.com/office/drawing/2014/main" id="{FFB61A82-3D21-4139-B881-6CC45A491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663" y="2995613"/>
                <a:ext cx="12699" cy="3175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6" y="20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8"/>
                  </a:cxn>
                </a:cxnLst>
                <a:rect l="0" t="0" r="r" b="b"/>
                <a:pathLst>
                  <a:path w="8" h="20">
                    <a:moveTo>
                      <a:pt x="4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8" name="Freeform 771">
                <a:extLst>
                  <a:ext uri="{FF2B5EF4-FFF2-40B4-BE49-F238E27FC236}">
                    <a16:creationId xmlns="" xmlns:a16="http://schemas.microsoft.com/office/drawing/2014/main" id="{9C20C85B-40C0-4A4E-A178-E5835CE3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187" y="2989263"/>
                <a:ext cx="22225" cy="254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2" y="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12" y="14"/>
                  </a:cxn>
                  <a:cxn ang="0">
                    <a:pos x="6" y="16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2" y="0"/>
                    </a:lnTo>
                    <a:lnTo>
                      <a:pt x="12" y="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12" y="14"/>
                    </a:lnTo>
                    <a:lnTo>
                      <a:pt x="6" y="1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9" name="Freeform 772">
                <a:extLst>
                  <a:ext uri="{FF2B5EF4-FFF2-40B4-BE49-F238E27FC236}">
                    <a16:creationId xmlns="" xmlns:a16="http://schemas.microsoft.com/office/drawing/2014/main" id="{C1E19775-A3D1-45D3-8875-46C66E27C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413" y="2998789"/>
                <a:ext cx="6350" cy="952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4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0" name="Freeform 773">
                <a:extLst>
                  <a:ext uri="{FF2B5EF4-FFF2-40B4-BE49-F238E27FC236}">
                    <a16:creationId xmlns="" xmlns:a16="http://schemas.microsoft.com/office/drawing/2014/main" id="{388E3914-6E1F-4052-B32A-18093763F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238" y="3014664"/>
                <a:ext cx="9525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1" name="Freeform 774">
                <a:extLst>
                  <a:ext uri="{FF2B5EF4-FFF2-40B4-BE49-F238E27FC236}">
                    <a16:creationId xmlns="" xmlns:a16="http://schemas.microsoft.com/office/drawing/2014/main" id="{79AAAC66-32C2-4581-9305-EB0273CF1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7" y="2941638"/>
                <a:ext cx="28575" cy="34924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8" y="10"/>
                  </a:cxn>
                  <a:cxn ang="0">
                    <a:pos x="16" y="8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18" y="20"/>
                  </a:cxn>
                  <a:cxn ang="0">
                    <a:pos x="8" y="12"/>
                  </a:cxn>
                  <a:cxn ang="0">
                    <a:pos x="10" y="20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2" y="4"/>
                  </a:cxn>
                  <a:cxn ang="0">
                    <a:pos x="18" y="6"/>
                  </a:cxn>
                  <a:cxn ang="0">
                    <a:pos x="18" y="6"/>
                  </a:cxn>
                </a:cxnLst>
                <a:rect l="0" t="0" r="r" b="b"/>
                <a:pathLst>
                  <a:path w="18" h="22">
                    <a:moveTo>
                      <a:pt x="18" y="6"/>
                    </a:moveTo>
                    <a:lnTo>
                      <a:pt x="18" y="10"/>
                    </a:lnTo>
                    <a:lnTo>
                      <a:pt x="16" y="8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2" y="4"/>
                    </a:lnTo>
                    <a:lnTo>
                      <a:pt x="18" y="6"/>
                    </a:lnTo>
                    <a:lnTo>
                      <a:pt x="18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2" name="Freeform 775">
                <a:extLst>
                  <a:ext uri="{FF2B5EF4-FFF2-40B4-BE49-F238E27FC236}">
                    <a16:creationId xmlns="" xmlns:a16="http://schemas.microsoft.com/office/drawing/2014/main" id="{3C29EC63-6E90-41DF-BFDC-A10C54851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538" y="3017838"/>
                <a:ext cx="34924" cy="60325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20" y="22"/>
                  </a:cxn>
                  <a:cxn ang="0">
                    <a:pos x="16" y="18"/>
                  </a:cxn>
                  <a:cxn ang="0">
                    <a:pos x="18" y="22"/>
                  </a:cxn>
                  <a:cxn ang="0">
                    <a:pos x="22" y="28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6" y="24"/>
                  </a:cxn>
                  <a:cxn ang="0">
                    <a:pos x="10" y="22"/>
                  </a:cxn>
                  <a:cxn ang="0">
                    <a:pos x="10" y="20"/>
                  </a:cxn>
                  <a:cxn ang="0">
                    <a:pos x="10" y="18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2" y="8"/>
                  </a:cxn>
                </a:cxnLst>
                <a:rect l="0" t="0" r="r" b="b"/>
                <a:pathLst>
                  <a:path w="22" h="38">
                    <a:moveTo>
                      <a:pt x="12" y="8"/>
                    </a:moveTo>
                    <a:lnTo>
                      <a:pt x="16" y="14"/>
                    </a:lnTo>
                    <a:lnTo>
                      <a:pt x="16" y="16"/>
                    </a:lnTo>
                    <a:lnTo>
                      <a:pt x="20" y="22"/>
                    </a:lnTo>
                    <a:lnTo>
                      <a:pt x="16" y="18"/>
                    </a:lnTo>
                    <a:lnTo>
                      <a:pt x="18" y="22"/>
                    </a:lnTo>
                    <a:lnTo>
                      <a:pt x="22" y="28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6" y="24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3" name="Freeform 776">
                <a:extLst>
                  <a:ext uri="{FF2B5EF4-FFF2-40B4-BE49-F238E27FC236}">
                    <a16:creationId xmlns="" xmlns:a16="http://schemas.microsoft.com/office/drawing/2014/main" id="{6A3D853A-BC8F-421F-9D0B-24D953C07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812" y="3033713"/>
                <a:ext cx="19051" cy="28575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6" y="14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0" y="14"/>
                  </a:cxn>
                  <a:cxn ang="0">
                    <a:pos x="10" y="8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6" y="12"/>
                  </a:cxn>
                  <a:cxn ang="0">
                    <a:pos x="6" y="16"/>
                  </a:cxn>
                  <a:cxn ang="0">
                    <a:pos x="6" y="16"/>
                  </a:cxn>
                </a:cxnLst>
                <a:rect l="0" t="0" r="r" b="b"/>
                <a:pathLst>
                  <a:path w="12" h="18">
                    <a:moveTo>
                      <a:pt x="6" y="16"/>
                    </a:moveTo>
                    <a:lnTo>
                      <a:pt x="6" y="14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0" y="14"/>
                    </a:lnTo>
                    <a:lnTo>
                      <a:pt x="10" y="8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4" name="Freeform 777">
                <a:extLst>
                  <a:ext uri="{FF2B5EF4-FFF2-40B4-BE49-F238E27FC236}">
                    <a16:creationId xmlns="" xmlns:a16="http://schemas.microsoft.com/office/drawing/2014/main" id="{6795BE30-8928-44FC-9F3D-D5876A51E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062" y="3059114"/>
                <a:ext cx="9525" cy="1905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6" h="12">
                    <a:moveTo>
                      <a:pt x="4" y="6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5" name="Freeform 778">
                <a:extLst>
                  <a:ext uri="{FF2B5EF4-FFF2-40B4-BE49-F238E27FC236}">
                    <a16:creationId xmlns="" xmlns:a16="http://schemas.microsoft.com/office/drawing/2014/main" id="{40D5369C-3F4D-4D13-A190-162184BAB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988" y="3059114"/>
                <a:ext cx="63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6" name="Freeform 779">
                <a:extLst>
                  <a:ext uri="{FF2B5EF4-FFF2-40B4-BE49-F238E27FC236}">
                    <a16:creationId xmlns="" xmlns:a16="http://schemas.microsoft.com/office/drawing/2014/main" id="{0290C3D0-04EE-4500-9719-4021E29E6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238" y="3100388"/>
                <a:ext cx="28575" cy="3492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4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12" y="8"/>
                  </a:cxn>
                  <a:cxn ang="0">
                    <a:pos x="6" y="10"/>
                  </a:cxn>
                  <a:cxn ang="0">
                    <a:pos x="10" y="12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18" h="22">
                    <a:moveTo>
                      <a:pt x="14" y="2"/>
                    </a:moveTo>
                    <a:lnTo>
                      <a:pt x="18" y="0"/>
                    </a:lnTo>
                    <a:lnTo>
                      <a:pt x="18" y="4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2" y="8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7" name="Freeform 780">
                <a:extLst>
                  <a:ext uri="{FF2B5EF4-FFF2-40B4-BE49-F238E27FC236}">
                    <a16:creationId xmlns="" xmlns:a16="http://schemas.microsoft.com/office/drawing/2014/main" id="{F56A7FB4-C06E-484F-81D2-787805983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113" y="3132138"/>
                <a:ext cx="25401" cy="3810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0" y="4"/>
                  </a:cxn>
                  <a:cxn ang="0">
                    <a:pos x="6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6" y="12"/>
                  </a:cxn>
                  <a:cxn ang="0">
                    <a:pos x="12" y="18"/>
                  </a:cxn>
                  <a:cxn ang="0">
                    <a:pos x="16" y="24"/>
                  </a:cxn>
                  <a:cxn ang="0">
                    <a:pos x="4" y="12"/>
                  </a:cxn>
                  <a:cxn ang="0">
                    <a:pos x="4" y="12"/>
                  </a:cxn>
                </a:cxnLst>
                <a:rect l="0" t="0" r="r" b="b"/>
                <a:pathLst>
                  <a:path w="16" h="24">
                    <a:moveTo>
                      <a:pt x="4" y="12"/>
                    </a:move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6" y="2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8" name="Freeform 781">
                <a:extLst>
                  <a:ext uri="{FF2B5EF4-FFF2-40B4-BE49-F238E27FC236}">
                    <a16:creationId xmlns="" xmlns:a16="http://schemas.microsoft.com/office/drawing/2014/main" id="{54B33298-62F8-4575-8EFB-9E5EC47AC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213" y="3103563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59" name="Freeform 782">
                <a:extLst>
                  <a:ext uri="{FF2B5EF4-FFF2-40B4-BE49-F238E27FC236}">
                    <a16:creationId xmlns="" xmlns:a16="http://schemas.microsoft.com/office/drawing/2014/main" id="{7E1B07E7-5799-4F41-B781-98089FFC1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213" y="3119438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8" y="2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0" name="Freeform 783">
                <a:extLst>
                  <a:ext uri="{FF2B5EF4-FFF2-40B4-BE49-F238E27FC236}">
                    <a16:creationId xmlns="" xmlns:a16="http://schemas.microsoft.com/office/drawing/2014/main" id="{7716CF57-A190-4B54-8F48-14686F1EB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562" y="3109913"/>
                <a:ext cx="15875" cy="2540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10" h="16">
                    <a:moveTo>
                      <a:pt x="6" y="6"/>
                    </a:moveTo>
                    <a:lnTo>
                      <a:pt x="10" y="10"/>
                    </a:lnTo>
                    <a:lnTo>
                      <a:pt x="10" y="1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1" name="Freeform 784">
                <a:extLst>
                  <a:ext uri="{FF2B5EF4-FFF2-40B4-BE49-F238E27FC236}">
                    <a16:creationId xmlns="" xmlns:a16="http://schemas.microsoft.com/office/drawing/2014/main" id="{EF97C1CC-94FF-4E1D-B8E5-5801127C7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7" y="3144839"/>
                <a:ext cx="6350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2" name="Freeform 785">
                <a:extLst>
                  <a:ext uri="{FF2B5EF4-FFF2-40B4-BE49-F238E27FC236}">
                    <a16:creationId xmlns="" xmlns:a16="http://schemas.microsoft.com/office/drawing/2014/main" id="{366CAB73-87B7-4485-BC7E-83B35EB28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7" y="3122612"/>
                <a:ext cx="25401" cy="2540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6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3" name="Freeform 786">
                <a:extLst>
                  <a:ext uri="{FF2B5EF4-FFF2-40B4-BE49-F238E27FC236}">
                    <a16:creationId xmlns="" xmlns:a16="http://schemas.microsoft.com/office/drawing/2014/main" id="{5851AE06-7AFB-460C-A35A-BE7455DF1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461" y="3103563"/>
                <a:ext cx="31750" cy="25401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0" y="16"/>
                  </a:cxn>
                  <a:cxn ang="0">
                    <a:pos x="6" y="14"/>
                  </a:cxn>
                  <a:cxn ang="0">
                    <a:pos x="10" y="8"/>
                  </a:cxn>
                  <a:cxn ang="0">
                    <a:pos x="12" y="8"/>
                  </a:cxn>
                  <a:cxn ang="0">
                    <a:pos x="10" y="6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12" y="14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20" h="16">
                    <a:moveTo>
                      <a:pt x="2" y="16"/>
                    </a:moveTo>
                    <a:lnTo>
                      <a:pt x="0" y="16"/>
                    </a:lnTo>
                    <a:lnTo>
                      <a:pt x="6" y="14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4" name="Freeform 787">
                <a:extLst>
                  <a:ext uri="{FF2B5EF4-FFF2-40B4-BE49-F238E27FC236}">
                    <a16:creationId xmlns="" xmlns:a16="http://schemas.microsoft.com/office/drawing/2014/main" id="{490E9A0D-646D-4DEF-8E01-586C6D06A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561" y="3097214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5" name="Freeform 788">
                <a:extLst>
                  <a:ext uri="{FF2B5EF4-FFF2-40B4-BE49-F238E27FC236}">
                    <a16:creationId xmlns="" xmlns:a16="http://schemas.microsoft.com/office/drawing/2014/main" id="{813445D0-E734-46B5-98D5-A55DC38DD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411" y="3087688"/>
                <a:ext cx="3176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6" name="Freeform 789">
                <a:extLst>
                  <a:ext uri="{FF2B5EF4-FFF2-40B4-BE49-F238E27FC236}">
                    <a16:creationId xmlns="" xmlns:a16="http://schemas.microsoft.com/office/drawing/2014/main" id="{1D699CD4-2A0E-451F-8A8B-A4D146331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687" y="3052764"/>
                <a:ext cx="6350" cy="952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7" name="Freeform 790">
                <a:extLst>
                  <a:ext uri="{FF2B5EF4-FFF2-40B4-BE49-F238E27FC236}">
                    <a16:creationId xmlns="" xmlns:a16="http://schemas.microsoft.com/office/drawing/2014/main" id="{6E613803-E4EC-4304-A61F-19A7E323F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2" y="3008313"/>
                <a:ext cx="3176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8" name="Freeform 791">
                <a:extLst>
                  <a:ext uri="{FF2B5EF4-FFF2-40B4-BE49-F238E27FC236}">
                    <a16:creationId xmlns="" xmlns:a16="http://schemas.microsoft.com/office/drawing/2014/main" id="{C654659C-9753-49F5-8633-24661FCF6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388" y="3008313"/>
                <a:ext cx="3176" cy="317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69" name="Freeform 792">
                <a:extLst>
                  <a:ext uri="{FF2B5EF4-FFF2-40B4-BE49-F238E27FC236}">
                    <a16:creationId xmlns="" xmlns:a16="http://schemas.microsoft.com/office/drawing/2014/main" id="{204381CC-AFEB-40B5-A221-1F0D3A6AE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2" y="2954337"/>
                <a:ext cx="53975" cy="4762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0"/>
                  </a:cxn>
                  <a:cxn ang="0">
                    <a:pos x="8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0"/>
                  </a:cxn>
                  <a:cxn ang="0">
                    <a:pos x="14" y="8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6" y="6"/>
                  </a:cxn>
                  <a:cxn ang="0">
                    <a:pos x="30" y="2"/>
                  </a:cxn>
                  <a:cxn ang="0">
                    <a:pos x="30" y="10"/>
                  </a:cxn>
                  <a:cxn ang="0">
                    <a:pos x="34" y="10"/>
                  </a:cxn>
                  <a:cxn ang="0">
                    <a:pos x="32" y="12"/>
                  </a:cxn>
                  <a:cxn ang="0">
                    <a:pos x="24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28" y="16"/>
                  </a:cxn>
                  <a:cxn ang="0">
                    <a:pos x="26" y="14"/>
                  </a:cxn>
                  <a:cxn ang="0">
                    <a:pos x="22" y="16"/>
                  </a:cxn>
                  <a:cxn ang="0">
                    <a:pos x="24" y="18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10" y="30"/>
                  </a:cxn>
                  <a:cxn ang="0">
                    <a:pos x="12" y="26"/>
                  </a:cxn>
                  <a:cxn ang="0">
                    <a:pos x="10" y="24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34" h="30">
                    <a:moveTo>
                      <a:pt x="0" y="16"/>
                    </a:moveTo>
                    <a:lnTo>
                      <a:pt x="4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6"/>
                    </a:lnTo>
                    <a:lnTo>
                      <a:pt x="30" y="2"/>
                    </a:lnTo>
                    <a:lnTo>
                      <a:pt x="30" y="10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10" y="30"/>
                    </a:lnTo>
                    <a:lnTo>
                      <a:pt x="12" y="26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0" name="Freeform 793">
                <a:extLst>
                  <a:ext uri="{FF2B5EF4-FFF2-40B4-BE49-F238E27FC236}">
                    <a16:creationId xmlns="" xmlns:a16="http://schemas.microsoft.com/office/drawing/2014/main" id="{4759F536-CE50-45AC-99FA-A5FFD07FE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786" y="2935288"/>
                <a:ext cx="22225" cy="15875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6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10">
                    <a:moveTo>
                      <a:pt x="4" y="4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1" name="Freeform 794">
                <a:extLst>
                  <a:ext uri="{FF2B5EF4-FFF2-40B4-BE49-F238E27FC236}">
                    <a16:creationId xmlns="" xmlns:a16="http://schemas.microsoft.com/office/drawing/2014/main" id="{96C7FC38-774A-4FA7-98E7-E050A81B7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312" y="2928939"/>
                <a:ext cx="6350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2" name="Freeform 795">
                <a:extLst>
                  <a:ext uri="{FF2B5EF4-FFF2-40B4-BE49-F238E27FC236}">
                    <a16:creationId xmlns="" xmlns:a16="http://schemas.microsoft.com/office/drawing/2014/main" id="{8E713C32-3258-4807-B919-1E1D0D64C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912" y="2855913"/>
                <a:ext cx="19051" cy="2222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8" y="0"/>
                  </a:cxn>
                  <a:cxn ang="0">
                    <a:pos x="12" y="2"/>
                  </a:cxn>
                  <a:cxn ang="0">
                    <a:pos x="4" y="12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12" h="14">
                    <a:moveTo>
                      <a:pt x="2" y="10"/>
                    </a:moveTo>
                    <a:lnTo>
                      <a:pt x="8" y="0"/>
                    </a:lnTo>
                    <a:lnTo>
                      <a:pt x="12" y="2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3" name="Freeform 796">
                <a:extLst>
                  <a:ext uri="{FF2B5EF4-FFF2-40B4-BE49-F238E27FC236}">
                    <a16:creationId xmlns="" xmlns:a16="http://schemas.microsoft.com/office/drawing/2014/main" id="{862804DD-ED4A-4847-9401-04427E289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313" y="2849563"/>
                <a:ext cx="9525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4" name="Freeform 797">
                <a:extLst>
                  <a:ext uri="{FF2B5EF4-FFF2-40B4-BE49-F238E27FC236}">
                    <a16:creationId xmlns="" xmlns:a16="http://schemas.microsoft.com/office/drawing/2014/main" id="{6B4EE54C-246D-42E5-827E-6D405B89B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337" y="2919413"/>
                <a:ext cx="6350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5" name="Freeform 798">
                <a:extLst>
                  <a:ext uri="{FF2B5EF4-FFF2-40B4-BE49-F238E27FC236}">
                    <a16:creationId xmlns="" xmlns:a16="http://schemas.microsoft.com/office/drawing/2014/main" id="{ADE2197B-490D-47DC-870B-F994BC8E1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987" y="2855913"/>
                <a:ext cx="38100" cy="2540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0"/>
                  </a:cxn>
                  <a:cxn ang="0">
                    <a:pos x="24" y="2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8" y="16"/>
                  </a:cxn>
                  <a:cxn ang="0">
                    <a:pos x="4" y="1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6">
                    <a:moveTo>
                      <a:pt x="0" y="2"/>
                    </a:moveTo>
                    <a:lnTo>
                      <a:pt x="16" y="0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6"/>
                    </a:lnTo>
                    <a:lnTo>
                      <a:pt x="4" y="1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6" name="Freeform 799">
                <a:extLst>
                  <a:ext uri="{FF2B5EF4-FFF2-40B4-BE49-F238E27FC236}">
                    <a16:creationId xmlns="" xmlns:a16="http://schemas.microsoft.com/office/drawing/2014/main" id="{1582B7FC-6AC6-47E9-9AF3-4BD97D065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436" y="2833688"/>
                <a:ext cx="22225" cy="222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4" y="4"/>
                  </a:cxn>
                  <a:cxn ang="0">
                    <a:pos x="14" y="8"/>
                  </a:cxn>
                  <a:cxn ang="0">
                    <a:pos x="8" y="14"/>
                  </a:cxn>
                  <a:cxn ang="0">
                    <a:pos x="6" y="8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8" y="14"/>
                    </a:lnTo>
                    <a:lnTo>
                      <a:pt x="6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7" name="Freeform 800">
                <a:extLst>
                  <a:ext uri="{FF2B5EF4-FFF2-40B4-BE49-F238E27FC236}">
                    <a16:creationId xmlns="" xmlns:a16="http://schemas.microsoft.com/office/drawing/2014/main" id="{C91C397C-A37D-4BC3-9859-B4230E187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863" y="3373439"/>
                <a:ext cx="31750" cy="1269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8" y="6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8" y="6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0" h="8">
                    <a:moveTo>
                      <a:pt x="14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6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8" name="Freeform 801">
                <a:extLst>
                  <a:ext uri="{FF2B5EF4-FFF2-40B4-BE49-F238E27FC236}">
                    <a16:creationId xmlns="" xmlns:a16="http://schemas.microsoft.com/office/drawing/2014/main" id="{6DA27C68-4408-466F-8B62-A7380408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3" y="3189289"/>
                <a:ext cx="15875" cy="158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10" y="6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79" name="Freeform 802">
                <a:extLst>
                  <a:ext uri="{FF2B5EF4-FFF2-40B4-BE49-F238E27FC236}">
                    <a16:creationId xmlns="" xmlns:a16="http://schemas.microsoft.com/office/drawing/2014/main" id="{3964C273-2E27-45A3-86B6-CE8D2F231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437" y="2754312"/>
                <a:ext cx="19051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2" h="6">
                    <a:moveTo>
                      <a:pt x="4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0" name="Freeform 803">
                <a:extLst>
                  <a:ext uri="{FF2B5EF4-FFF2-40B4-BE49-F238E27FC236}">
                    <a16:creationId xmlns="" xmlns:a16="http://schemas.microsoft.com/office/drawing/2014/main" id="{406DB777-1EF1-4D1E-8938-FA03FCE2F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863" y="2786062"/>
                <a:ext cx="19051" cy="126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2" h="8">
                    <a:moveTo>
                      <a:pt x="0" y="4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1" name="Freeform 804">
                <a:extLst>
                  <a:ext uri="{FF2B5EF4-FFF2-40B4-BE49-F238E27FC236}">
                    <a16:creationId xmlns="" xmlns:a16="http://schemas.microsoft.com/office/drawing/2014/main" id="{46F9A89B-FA66-41C1-92AF-51BC9D47B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663" y="2817813"/>
                <a:ext cx="9525" cy="1269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4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8">
                    <a:moveTo>
                      <a:pt x="2" y="2"/>
                    </a:moveTo>
                    <a:lnTo>
                      <a:pt x="6" y="4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2" name="Freeform 805">
                <a:extLst>
                  <a:ext uri="{FF2B5EF4-FFF2-40B4-BE49-F238E27FC236}">
                    <a16:creationId xmlns="" xmlns:a16="http://schemas.microsoft.com/office/drawing/2014/main" id="{0AE50939-575A-4CC6-9A72-FB948CFE8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40" y="2868614"/>
                <a:ext cx="635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3" name="Freeform 806">
                <a:extLst>
                  <a:ext uri="{FF2B5EF4-FFF2-40B4-BE49-F238E27FC236}">
                    <a16:creationId xmlns="" xmlns:a16="http://schemas.microsoft.com/office/drawing/2014/main" id="{609D419E-ADCD-49C8-A331-863471AC8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" y="2722564"/>
                <a:ext cx="15875" cy="126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4" name="Freeform 807">
                <a:extLst>
                  <a:ext uri="{FF2B5EF4-FFF2-40B4-BE49-F238E27FC236}">
                    <a16:creationId xmlns="" xmlns:a16="http://schemas.microsoft.com/office/drawing/2014/main" id="{2682A530-16D6-4CB0-AA2A-39E754DE5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4" y="4148139"/>
                <a:ext cx="92075" cy="9207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4" y="6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10"/>
                  </a:cxn>
                  <a:cxn ang="0">
                    <a:pos x="30" y="10"/>
                  </a:cxn>
                  <a:cxn ang="0">
                    <a:pos x="24" y="16"/>
                  </a:cxn>
                  <a:cxn ang="0">
                    <a:pos x="20" y="14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0" y="22"/>
                  </a:cxn>
                  <a:cxn ang="0">
                    <a:pos x="8" y="26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4" y="54"/>
                  </a:cxn>
                  <a:cxn ang="0">
                    <a:pos x="26" y="52"/>
                  </a:cxn>
                  <a:cxn ang="0">
                    <a:pos x="24" y="48"/>
                  </a:cxn>
                  <a:cxn ang="0">
                    <a:pos x="24" y="42"/>
                  </a:cxn>
                  <a:cxn ang="0">
                    <a:pos x="28" y="42"/>
                  </a:cxn>
                  <a:cxn ang="0">
                    <a:pos x="36" y="50"/>
                  </a:cxn>
                  <a:cxn ang="0">
                    <a:pos x="36" y="52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46" y="58"/>
                  </a:cxn>
                  <a:cxn ang="0">
                    <a:pos x="52" y="56"/>
                  </a:cxn>
                  <a:cxn ang="0">
                    <a:pos x="50" y="48"/>
                  </a:cxn>
                  <a:cxn ang="0">
                    <a:pos x="52" y="44"/>
                  </a:cxn>
                  <a:cxn ang="0">
                    <a:pos x="54" y="20"/>
                  </a:cxn>
                  <a:cxn ang="0">
                    <a:pos x="56" y="10"/>
                  </a:cxn>
                  <a:cxn ang="0">
                    <a:pos x="58" y="0"/>
                  </a:cxn>
                  <a:cxn ang="0">
                    <a:pos x="54" y="0"/>
                  </a:cxn>
                </a:cxnLst>
                <a:rect l="0" t="0" r="r" b="b"/>
                <a:pathLst>
                  <a:path w="58" h="58">
                    <a:moveTo>
                      <a:pt x="54" y="0"/>
                    </a:moveTo>
                    <a:lnTo>
                      <a:pt x="44" y="6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20" y="14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8" y="26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4" y="48"/>
                    </a:lnTo>
                    <a:lnTo>
                      <a:pt x="24" y="42"/>
                    </a:lnTo>
                    <a:lnTo>
                      <a:pt x="28" y="42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6" y="58"/>
                    </a:lnTo>
                    <a:lnTo>
                      <a:pt x="52" y="56"/>
                    </a:lnTo>
                    <a:lnTo>
                      <a:pt x="50" y="48"/>
                    </a:lnTo>
                    <a:lnTo>
                      <a:pt x="52" y="44"/>
                    </a:lnTo>
                    <a:lnTo>
                      <a:pt x="54" y="20"/>
                    </a:lnTo>
                    <a:lnTo>
                      <a:pt x="56" y="10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5" name="Freeform 809">
                <a:extLst>
                  <a:ext uri="{FF2B5EF4-FFF2-40B4-BE49-F238E27FC236}">
                    <a16:creationId xmlns="" xmlns:a16="http://schemas.microsoft.com/office/drawing/2014/main" id="{9D1B113C-ED99-443E-86C8-C7F6920E8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963" y="4471988"/>
                <a:ext cx="266700" cy="387349"/>
              </a:xfrm>
              <a:custGeom>
                <a:avLst/>
                <a:gdLst/>
                <a:ahLst/>
                <a:cxnLst>
                  <a:cxn ang="0">
                    <a:pos x="162" y="220"/>
                  </a:cxn>
                  <a:cxn ang="0">
                    <a:pos x="154" y="214"/>
                  </a:cxn>
                  <a:cxn ang="0">
                    <a:pos x="156" y="208"/>
                  </a:cxn>
                  <a:cxn ang="0">
                    <a:pos x="160" y="210"/>
                  </a:cxn>
                  <a:cxn ang="0">
                    <a:pos x="162" y="202"/>
                  </a:cxn>
                  <a:cxn ang="0">
                    <a:pos x="164" y="192"/>
                  </a:cxn>
                  <a:cxn ang="0">
                    <a:pos x="168" y="164"/>
                  </a:cxn>
                  <a:cxn ang="0">
                    <a:pos x="148" y="146"/>
                  </a:cxn>
                  <a:cxn ang="0">
                    <a:pos x="144" y="122"/>
                  </a:cxn>
                  <a:cxn ang="0">
                    <a:pos x="130" y="132"/>
                  </a:cxn>
                  <a:cxn ang="0">
                    <a:pos x="120" y="124"/>
                  </a:cxn>
                  <a:cxn ang="0">
                    <a:pos x="112" y="118"/>
                  </a:cxn>
                  <a:cxn ang="0">
                    <a:pos x="100" y="100"/>
                  </a:cxn>
                  <a:cxn ang="0">
                    <a:pos x="110" y="86"/>
                  </a:cxn>
                  <a:cxn ang="0">
                    <a:pos x="118" y="66"/>
                  </a:cxn>
                  <a:cxn ang="0">
                    <a:pos x="144" y="54"/>
                  </a:cxn>
                  <a:cxn ang="0">
                    <a:pos x="152" y="54"/>
                  </a:cxn>
                  <a:cxn ang="0">
                    <a:pos x="144" y="48"/>
                  </a:cxn>
                  <a:cxn ang="0">
                    <a:pos x="150" y="36"/>
                  </a:cxn>
                  <a:cxn ang="0">
                    <a:pos x="138" y="28"/>
                  </a:cxn>
                  <a:cxn ang="0">
                    <a:pos x="126" y="28"/>
                  </a:cxn>
                  <a:cxn ang="0">
                    <a:pos x="110" y="30"/>
                  </a:cxn>
                  <a:cxn ang="0">
                    <a:pos x="108" y="24"/>
                  </a:cxn>
                  <a:cxn ang="0">
                    <a:pos x="102" y="14"/>
                  </a:cxn>
                  <a:cxn ang="0">
                    <a:pos x="92" y="6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80" y="12"/>
                  </a:cxn>
                  <a:cxn ang="0">
                    <a:pos x="62" y="32"/>
                  </a:cxn>
                  <a:cxn ang="0">
                    <a:pos x="42" y="46"/>
                  </a:cxn>
                  <a:cxn ang="0">
                    <a:pos x="36" y="50"/>
                  </a:cxn>
                  <a:cxn ang="0">
                    <a:pos x="30" y="64"/>
                  </a:cxn>
                  <a:cxn ang="0">
                    <a:pos x="22" y="60"/>
                  </a:cxn>
                  <a:cxn ang="0">
                    <a:pos x="16" y="58"/>
                  </a:cxn>
                  <a:cxn ang="0">
                    <a:pos x="10" y="54"/>
                  </a:cxn>
                  <a:cxn ang="0">
                    <a:pos x="12" y="44"/>
                  </a:cxn>
                  <a:cxn ang="0">
                    <a:pos x="2" y="68"/>
                  </a:cxn>
                  <a:cxn ang="0">
                    <a:pos x="2" y="76"/>
                  </a:cxn>
                  <a:cxn ang="0">
                    <a:pos x="22" y="94"/>
                  </a:cxn>
                  <a:cxn ang="0">
                    <a:pos x="32" y="110"/>
                  </a:cxn>
                  <a:cxn ang="0">
                    <a:pos x="46" y="140"/>
                  </a:cxn>
                  <a:cxn ang="0">
                    <a:pos x="54" y="156"/>
                  </a:cxn>
                  <a:cxn ang="0">
                    <a:pos x="66" y="176"/>
                  </a:cxn>
                  <a:cxn ang="0">
                    <a:pos x="66" y="186"/>
                  </a:cxn>
                  <a:cxn ang="0">
                    <a:pos x="82" y="204"/>
                  </a:cxn>
                  <a:cxn ang="0">
                    <a:pos x="120" y="224"/>
                  </a:cxn>
                  <a:cxn ang="0">
                    <a:pos x="138" y="240"/>
                  </a:cxn>
                  <a:cxn ang="0">
                    <a:pos x="146" y="242"/>
                  </a:cxn>
                  <a:cxn ang="0">
                    <a:pos x="156" y="236"/>
                  </a:cxn>
                  <a:cxn ang="0">
                    <a:pos x="164" y="220"/>
                  </a:cxn>
                </a:cxnLst>
                <a:rect l="0" t="0" r="r" b="b"/>
                <a:pathLst>
                  <a:path w="168" h="244">
                    <a:moveTo>
                      <a:pt x="164" y="220"/>
                    </a:moveTo>
                    <a:lnTo>
                      <a:pt x="162" y="220"/>
                    </a:lnTo>
                    <a:lnTo>
                      <a:pt x="156" y="216"/>
                    </a:lnTo>
                    <a:lnTo>
                      <a:pt x="154" y="214"/>
                    </a:lnTo>
                    <a:lnTo>
                      <a:pt x="152" y="210"/>
                    </a:lnTo>
                    <a:lnTo>
                      <a:pt x="156" y="208"/>
                    </a:lnTo>
                    <a:lnTo>
                      <a:pt x="158" y="208"/>
                    </a:lnTo>
                    <a:lnTo>
                      <a:pt x="160" y="210"/>
                    </a:lnTo>
                    <a:lnTo>
                      <a:pt x="160" y="208"/>
                    </a:lnTo>
                    <a:lnTo>
                      <a:pt x="162" y="202"/>
                    </a:lnTo>
                    <a:lnTo>
                      <a:pt x="160" y="196"/>
                    </a:lnTo>
                    <a:lnTo>
                      <a:pt x="164" y="192"/>
                    </a:lnTo>
                    <a:lnTo>
                      <a:pt x="164" y="170"/>
                    </a:lnTo>
                    <a:lnTo>
                      <a:pt x="168" y="164"/>
                    </a:lnTo>
                    <a:lnTo>
                      <a:pt x="156" y="144"/>
                    </a:lnTo>
                    <a:lnTo>
                      <a:pt x="148" y="146"/>
                    </a:lnTo>
                    <a:lnTo>
                      <a:pt x="144" y="144"/>
                    </a:lnTo>
                    <a:lnTo>
                      <a:pt x="144" y="122"/>
                    </a:lnTo>
                    <a:lnTo>
                      <a:pt x="136" y="128"/>
                    </a:lnTo>
                    <a:lnTo>
                      <a:pt x="130" y="132"/>
                    </a:lnTo>
                    <a:lnTo>
                      <a:pt x="122" y="130"/>
                    </a:lnTo>
                    <a:lnTo>
                      <a:pt x="120" y="124"/>
                    </a:lnTo>
                    <a:lnTo>
                      <a:pt x="112" y="124"/>
                    </a:lnTo>
                    <a:lnTo>
                      <a:pt x="112" y="118"/>
                    </a:lnTo>
                    <a:lnTo>
                      <a:pt x="104" y="108"/>
                    </a:lnTo>
                    <a:lnTo>
                      <a:pt x="100" y="100"/>
                    </a:lnTo>
                    <a:lnTo>
                      <a:pt x="104" y="88"/>
                    </a:lnTo>
                    <a:lnTo>
                      <a:pt x="110" y="86"/>
                    </a:lnTo>
                    <a:lnTo>
                      <a:pt x="110" y="76"/>
                    </a:lnTo>
                    <a:lnTo>
                      <a:pt x="118" y="66"/>
                    </a:lnTo>
                    <a:lnTo>
                      <a:pt x="130" y="60"/>
                    </a:lnTo>
                    <a:lnTo>
                      <a:pt x="144" y="54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46" y="50"/>
                    </a:lnTo>
                    <a:lnTo>
                      <a:pt x="144" y="48"/>
                    </a:lnTo>
                    <a:lnTo>
                      <a:pt x="144" y="46"/>
                    </a:lnTo>
                    <a:lnTo>
                      <a:pt x="150" y="36"/>
                    </a:lnTo>
                    <a:lnTo>
                      <a:pt x="148" y="32"/>
                    </a:lnTo>
                    <a:lnTo>
                      <a:pt x="138" y="28"/>
                    </a:lnTo>
                    <a:lnTo>
                      <a:pt x="134" y="30"/>
                    </a:lnTo>
                    <a:lnTo>
                      <a:pt x="126" y="28"/>
                    </a:lnTo>
                    <a:lnTo>
                      <a:pt x="120" y="32"/>
                    </a:lnTo>
                    <a:lnTo>
                      <a:pt x="110" y="30"/>
                    </a:lnTo>
                    <a:lnTo>
                      <a:pt x="108" y="28"/>
                    </a:lnTo>
                    <a:lnTo>
                      <a:pt x="108" y="24"/>
                    </a:lnTo>
                    <a:lnTo>
                      <a:pt x="104" y="22"/>
                    </a:lnTo>
                    <a:lnTo>
                      <a:pt x="102" y="14"/>
                    </a:lnTo>
                    <a:lnTo>
                      <a:pt x="96" y="12"/>
                    </a:lnTo>
                    <a:lnTo>
                      <a:pt x="92" y="6"/>
                    </a:lnTo>
                    <a:lnTo>
                      <a:pt x="88" y="2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74" y="22"/>
                    </a:lnTo>
                    <a:lnTo>
                      <a:pt x="62" y="32"/>
                    </a:lnTo>
                    <a:lnTo>
                      <a:pt x="44" y="40"/>
                    </a:lnTo>
                    <a:lnTo>
                      <a:pt x="42" y="46"/>
                    </a:lnTo>
                    <a:lnTo>
                      <a:pt x="38" y="46"/>
                    </a:lnTo>
                    <a:lnTo>
                      <a:pt x="36" y="50"/>
                    </a:lnTo>
                    <a:lnTo>
                      <a:pt x="34" y="60"/>
                    </a:lnTo>
                    <a:lnTo>
                      <a:pt x="30" y="64"/>
                    </a:lnTo>
                    <a:lnTo>
                      <a:pt x="24" y="64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6" y="58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4" y="50"/>
                    </a:lnTo>
                    <a:lnTo>
                      <a:pt x="12" y="44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18" y="88"/>
                    </a:lnTo>
                    <a:lnTo>
                      <a:pt x="22" y="94"/>
                    </a:lnTo>
                    <a:lnTo>
                      <a:pt x="26" y="102"/>
                    </a:lnTo>
                    <a:lnTo>
                      <a:pt x="32" y="110"/>
                    </a:lnTo>
                    <a:lnTo>
                      <a:pt x="42" y="134"/>
                    </a:lnTo>
                    <a:lnTo>
                      <a:pt x="46" y="140"/>
                    </a:lnTo>
                    <a:lnTo>
                      <a:pt x="48" y="152"/>
                    </a:lnTo>
                    <a:lnTo>
                      <a:pt x="54" y="156"/>
                    </a:lnTo>
                    <a:lnTo>
                      <a:pt x="62" y="172"/>
                    </a:lnTo>
                    <a:lnTo>
                      <a:pt x="66" y="176"/>
                    </a:lnTo>
                    <a:lnTo>
                      <a:pt x="68" y="184"/>
                    </a:lnTo>
                    <a:lnTo>
                      <a:pt x="66" y="186"/>
                    </a:lnTo>
                    <a:lnTo>
                      <a:pt x="66" y="190"/>
                    </a:lnTo>
                    <a:lnTo>
                      <a:pt x="82" y="204"/>
                    </a:lnTo>
                    <a:lnTo>
                      <a:pt x="100" y="216"/>
                    </a:lnTo>
                    <a:lnTo>
                      <a:pt x="120" y="224"/>
                    </a:lnTo>
                    <a:lnTo>
                      <a:pt x="128" y="230"/>
                    </a:lnTo>
                    <a:lnTo>
                      <a:pt x="138" y="240"/>
                    </a:lnTo>
                    <a:lnTo>
                      <a:pt x="144" y="244"/>
                    </a:lnTo>
                    <a:lnTo>
                      <a:pt x="146" y="242"/>
                    </a:lnTo>
                    <a:lnTo>
                      <a:pt x="152" y="242"/>
                    </a:lnTo>
                    <a:lnTo>
                      <a:pt x="156" y="236"/>
                    </a:lnTo>
                    <a:lnTo>
                      <a:pt x="156" y="232"/>
                    </a:lnTo>
                    <a:lnTo>
                      <a:pt x="164" y="220"/>
                    </a:lnTo>
                    <a:lnTo>
                      <a:pt x="164" y="2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6" name="Freeform 810">
                <a:extLst>
                  <a:ext uri="{FF2B5EF4-FFF2-40B4-BE49-F238E27FC236}">
                    <a16:creationId xmlns="" xmlns:a16="http://schemas.microsoft.com/office/drawing/2014/main" id="{F28292A6-FCB4-4A54-BF9E-A73684B87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4" y="5141914"/>
                <a:ext cx="34924" cy="5079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20" y="12"/>
                  </a:cxn>
                  <a:cxn ang="0">
                    <a:pos x="14" y="18"/>
                  </a:cxn>
                  <a:cxn ang="0">
                    <a:pos x="14" y="24"/>
                  </a:cxn>
                  <a:cxn ang="0">
                    <a:pos x="6" y="28"/>
                  </a:cxn>
                  <a:cxn ang="0">
                    <a:pos x="2" y="30"/>
                  </a:cxn>
                  <a:cxn ang="0">
                    <a:pos x="2" y="32"/>
                  </a:cxn>
                  <a:cxn ang="0">
                    <a:pos x="0" y="28"/>
                  </a:cxn>
                  <a:cxn ang="0">
                    <a:pos x="2" y="26"/>
                  </a:cxn>
                  <a:cxn ang="0">
                    <a:pos x="2" y="22"/>
                  </a:cxn>
                  <a:cxn ang="0">
                    <a:pos x="6" y="20"/>
                  </a:cxn>
                  <a:cxn ang="0">
                    <a:pos x="8" y="18"/>
                  </a:cxn>
                  <a:cxn ang="0">
                    <a:pos x="12" y="8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2" h="32">
                    <a:moveTo>
                      <a:pt x="14" y="0"/>
                    </a:moveTo>
                    <a:lnTo>
                      <a:pt x="16" y="6"/>
                    </a:lnTo>
                    <a:lnTo>
                      <a:pt x="22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2" y="8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7" name="Freeform 811">
                <a:extLst>
                  <a:ext uri="{FF2B5EF4-FFF2-40B4-BE49-F238E27FC236}">
                    <a16:creationId xmlns="" xmlns:a16="http://schemas.microsoft.com/office/drawing/2014/main" id="{BAF77D65-BB13-4E23-B693-FC1264E88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065" y="4281488"/>
                <a:ext cx="41276" cy="60325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4" y="10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6" y="0"/>
                  </a:cxn>
                  <a:cxn ang="0">
                    <a:pos x="8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10" y="10"/>
                  </a:cxn>
                  <a:cxn ang="0">
                    <a:pos x="12" y="12"/>
                  </a:cxn>
                  <a:cxn ang="0">
                    <a:pos x="10" y="16"/>
                  </a:cxn>
                  <a:cxn ang="0">
                    <a:pos x="16" y="14"/>
                  </a:cxn>
                  <a:cxn ang="0">
                    <a:pos x="18" y="14"/>
                  </a:cxn>
                  <a:cxn ang="0">
                    <a:pos x="18" y="18"/>
                  </a:cxn>
                  <a:cxn ang="0">
                    <a:pos x="14" y="22"/>
                  </a:cxn>
                  <a:cxn ang="0">
                    <a:pos x="22" y="20"/>
                  </a:cxn>
                  <a:cxn ang="0">
                    <a:pos x="20" y="22"/>
                  </a:cxn>
                  <a:cxn ang="0">
                    <a:pos x="18" y="26"/>
                  </a:cxn>
                  <a:cxn ang="0">
                    <a:pos x="22" y="30"/>
                  </a:cxn>
                  <a:cxn ang="0">
                    <a:pos x="24" y="32"/>
                  </a:cxn>
                  <a:cxn ang="0">
                    <a:pos x="18" y="32"/>
                  </a:cxn>
                  <a:cxn ang="0">
                    <a:pos x="10" y="28"/>
                  </a:cxn>
                  <a:cxn ang="0">
                    <a:pos x="20" y="34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4" y="32"/>
                  </a:cxn>
                  <a:cxn ang="0">
                    <a:pos x="24" y="22"/>
                  </a:cxn>
                  <a:cxn ang="0">
                    <a:pos x="24" y="16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4" y="6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2" y="14"/>
                  </a:cxn>
                  <a:cxn ang="0">
                    <a:pos x="16" y="12"/>
                  </a:cxn>
                  <a:cxn ang="0">
                    <a:pos x="20" y="10"/>
                  </a:cxn>
                </a:cxnLst>
                <a:rect l="0" t="0" r="r" b="b"/>
                <a:pathLst>
                  <a:path w="26" h="38">
                    <a:moveTo>
                      <a:pt x="20" y="10"/>
                    </a:moveTo>
                    <a:lnTo>
                      <a:pt x="16" y="10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4" y="24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24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36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4" y="2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0" y="1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8" name="Freeform 812">
                <a:extLst>
                  <a:ext uri="{FF2B5EF4-FFF2-40B4-BE49-F238E27FC236}">
                    <a16:creationId xmlns="" xmlns:a16="http://schemas.microsoft.com/office/drawing/2014/main" id="{C2D31B25-3140-43F3-B8BF-900D3BA06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216" y="4167188"/>
                <a:ext cx="44450" cy="38100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16" y="22"/>
                  </a:cxn>
                  <a:cxn ang="0">
                    <a:pos x="14" y="24"/>
                  </a:cxn>
                  <a:cxn ang="0">
                    <a:pos x="12" y="22"/>
                  </a:cxn>
                  <a:cxn ang="0">
                    <a:pos x="10" y="18"/>
                  </a:cxn>
                  <a:cxn ang="0">
                    <a:pos x="6" y="1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2" y="4"/>
                  </a:cxn>
                  <a:cxn ang="0">
                    <a:pos x="14" y="10"/>
                  </a:cxn>
                  <a:cxn ang="0">
                    <a:pos x="26" y="12"/>
                  </a:cxn>
                  <a:cxn ang="0">
                    <a:pos x="28" y="14"/>
                  </a:cxn>
                  <a:cxn ang="0">
                    <a:pos x="26" y="18"/>
                  </a:cxn>
                  <a:cxn ang="0">
                    <a:pos x="20" y="20"/>
                  </a:cxn>
                  <a:cxn ang="0">
                    <a:pos x="20" y="20"/>
                  </a:cxn>
                </a:cxnLst>
                <a:rect l="0" t="0" r="r" b="b"/>
                <a:pathLst>
                  <a:path w="28" h="24">
                    <a:moveTo>
                      <a:pt x="20" y="20"/>
                    </a:moveTo>
                    <a:lnTo>
                      <a:pt x="16" y="22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14" y="10"/>
                    </a:lnTo>
                    <a:lnTo>
                      <a:pt x="26" y="12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89" name="Freeform 813">
                <a:extLst>
                  <a:ext uri="{FF2B5EF4-FFF2-40B4-BE49-F238E27FC236}">
                    <a16:creationId xmlns="" xmlns:a16="http://schemas.microsoft.com/office/drawing/2014/main" id="{2A9D3333-06C7-4008-86DA-03CCDA4E9E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2066" y="4370389"/>
                <a:ext cx="168275" cy="196850"/>
              </a:xfrm>
              <a:custGeom>
                <a:avLst/>
                <a:gdLst/>
                <a:ahLst/>
                <a:cxnLst>
                  <a:cxn ang="0">
                    <a:pos x="94" y="24"/>
                  </a:cxn>
                  <a:cxn ang="0">
                    <a:pos x="100" y="18"/>
                  </a:cxn>
                  <a:cxn ang="0">
                    <a:pos x="106" y="10"/>
                  </a:cxn>
                  <a:cxn ang="0">
                    <a:pos x="100" y="10"/>
                  </a:cxn>
                  <a:cxn ang="0">
                    <a:pos x="92" y="6"/>
                  </a:cxn>
                  <a:cxn ang="0">
                    <a:pos x="82" y="8"/>
                  </a:cxn>
                  <a:cxn ang="0">
                    <a:pos x="78" y="12"/>
                  </a:cxn>
                  <a:cxn ang="0">
                    <a:pos x="72" y="16"/>
                  </a:cxn>
                  <a:cxn ang="0">
                    <a:pos x="66" y="16"/>
                  </a:cxn>
                  <a:cxn ang="0">
                    <a:pos x="52" y="12"/>
                  </a:cxn>
                  <a:cxn ang="0">
                    <a:pos x="36" y="2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8" y="20"/>
                  </a:cxn>
                  <a:cxn ang="0">
                    <a:pos x="12" y="24"/>
                  </a:cxn>
                  <a:cxn ang="0">
                    <a:pos x="14" y="34"/>
                  </a:cxn>
                  <a:cxn ang="0">
                    <a:pos x="12" y="42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2" y="64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8" y="66"/>
                  </a:cxn>
                  <a:cxn ang="0">
                    <a:pos x="10" y="66"/>
                  </a:cxn>
                  <a:cxn ang="0">
                    <a:pos x="10" y="66"/>
                  </a:cxn>
                  <a:cxn ang="0">
                    <a:pos x="8" y="68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72"/>
                  </a:cxn>
                  <a:cxn ang="0">
                    <a:pos x="4" y="74"/>
                  </a:cxn>
                  <a:cxn ang="0">
                    <a:pos x="50" y="102"/>
                  </a:cxn>
                  <a:cxn ang="0">
                    <a:pos x="54" y="112"/>
                  </a:cxn>
                  <a:cxn ang="0">
                    <a:pos x="72" y="124"/>
                  </a:cxn>
                  <a:cxn ang="0">
                    <a:pos x="76" y="120"/>
                  </a:cxn>
                  <a:cxn ang="0">
                    <a:pos x="86" y="98"/>
                  </a:cxn>
                  <a:cxn ang="0">
                    <a:pos x="88" y="96"/>
                  </a:cxn>
                  <a:cxn ang="0">
                    <a:pos x="92" y="94"/>
                  </a:cxn>
                  <a:cxn ang="0">
                    <a:pos x="94" y="88"/>
                  </a:cxn>
                  <a:cxn ang="0">
                    <a:pos x="98" y="88"/>
                  </a:cxn>
                  <a:cxn ang="0">
                    <a:pos x="102" y="84"/>
                  </a:cxn>
                  <a:cxn ang="0">
                    <a:pos x="94" y="74"/>
                  </a:cxn>
                  <a:cxn ang="0">
                    <a:pos x="94" y="24"/>
                  </a:cxn>
                  <a:cxn ang="0">
                    <a:pos x="34" y="34"/>
                  </a:cxn>
                  <a:cxn ang="0">
                    <a:pos x="32" y="30"/>
                  </a:cxn>
                  <a:cxn ang="0">
                    <a:pos x="26" y="24"/>
                  </a:cxn>
                  <a:cxn ang="0">
                    <a:pos x="22" y="1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8" y="10"/>
                  </a:cxn>
                  <a:cxn ang="0">
                    <a:pos x="30" y="24"/>
                  </a:cxn>
                  <a:cxn ang="0">
                    <a:pos x="34" y="30"/>
                  </a:cxn>
                  <a:cxn ang="0">
                    <a:pos x="34" y="34"/>
                  </a:cxn>
                  <a:cxn ang="0">
                    <a:pos x="34" y="34"/>
                  </a:cxn>
                </a:cxnLst>
                <a:rect l="0" t="0" r="r" b="b"/>
                <a:pathLst>
                  <a:path w="106" h="124">
                    <a:moveTo>
                      <a:pt x="94" y="24"/>
                    </a:moveTo>
                    <a:lnTo>
                      <a:pt x="100" y="18"/>
                    </a:lnTo>
                    <a:lnTo>
                      <a:pt x="106" y="10"/>
                    </a:lnTo>
                    <a:lnTo>
                      <a:pt x="100" y="10"/>
                    </a:lnTo>
                    <a:lnTo>
                      <a:pt x="92" y="6"/>
                    </a:lnTo>
                    <a:lnTo>
                      <a:pt x="82" y="8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6" y="16"/>
                    </a:lnTo>
                    <a:lnTo>
                      <a:pt x="52" y="12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8" y="20"/>
                    </a:lnTo>
                    <a:lnTo>
                      <a:pt x="12" y="24"/>
                    </a:lnTo>
                    <a:lnTo>
                      <a:pt x="14" y="34"/>
                    </a:lnTo>
                    <a:lnTo>
                      <a:pt x="12" y="42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8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8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72"/>
                    </a:lnTo>
                    <a:lnTo>
                      <a:pt x="4" y="74"/>
                    </a:lnTo>
                    <a:lnTo>
                      <a:pt x="50" y="102"/>
                    </a:lnTo>
                    <a:lnTo>
                      <a:pt x="54" y="112"/>
                    </a:lnTo>
                    <a:lnTo>
                      <a:pt x="72" y="124"/>
                    </a:lnTo>
                    <a:lnTo>
                      <a:pt x="76" y="120"/>
                    </a:lnTo>
                    <a:lnTo>
                      <a:pt x="86" y="98"/>
                    </a:lnTo>
                    <a:lnTo>
                      <a:pt x="88" y="96"/>
                    </a:lnTo>
                    <a:lnTo>
                      <a:pt x="92" y="94"/>
                    </a:lnTo>
                    <a:lnTo>
                      <a:pt x="94" y="88"/>
                    </a:lnTo>
                    <a:lnTo>
                      <a:pt x="98" y="88"/>
                    </a:lnTo>
                    <a:lnTo>
                      <a:pt x="102" y="84"/>
                    </a:lnTo>
                    <a:lnTo>
                      <a:pt x="94" y="74"/>
                    </a:lnTo>
                    <a:lnTo>
                      <a:pt x="94" y="24"/>
                    </a:lnTo>
                    <a:close/>
                    <a:moveTo>
                      <a:pt x="34" y="34"/>
                    </a:moveTo>
                    <a:lnTo>
                      <a:pt x="32" y="30"/>
                    </a:lnTo>
                    <a:lnTo>
                      <a:pt x="26" y="24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8" y="10"/>
                    </a:lnTo>
                    <a:lnTo>
                      <a:pt x="30" y="24"/>
                    </a:lnTo>
                    <a:lnTo>
                      <a:pt x="34" y="30"/>
                    </a:lnTo>
                    <a:lnTo>
                      <a:pt x="34" y="34"/>
                    </a:lnTo>
                    <a:lnTo>
                      <a:pt x="34" y="3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0" name="Freeform 814">
                <a:extLst>
                  <a:ext uri="{FF2B5EF4-FFF2-40B4-BE49-F238E27FC236}">
                    <a16:creationId xmlns="" xmlns:a16="http://schemas.microsoft.com/office/drawing/2014/main" id="{0A019E45-3CB2-40DD-AA76-8CAF8D5D1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41" y="3348038"/>
                <a:ext cx="76200" cy="95251"/>
              </a:xfrm>
              <a:custGeom>
                <a:avLst/>
                <a:gdLst/>
                <a:ahLst/>
                <a:cxnLst>
                  <a:cxn ang="0">
                    <a:pos x="24" y="60"/>
                  </a:cxn>
                  <a:cxn ang="0">
                    <a:pos x="30" y="58"/>
                  </a:cxn>
                  <a:cxn ang="0">
                    <a:pos x="34" y="52"/>
                  </a:cxn>
                  <a:cxn ang="0">
                    <a:pos x="38" y="48"/>
                  </a:cxn>
                  <a:cxn ang="0">
                    <a:pos x="40" y="40"/>
                  </a:cxn>
                  <a:cxn ang="0">
                    <a:pos x="46" y="38"/>
                  </a:cxn>
                  <a:cxn ang="0">
                    <a:pos x="48" y="34"/>
                  </a:cxn>
                  <a:cxn ang="0">
                    <a:pos x="44" y="26"/>
                  </a:cxn>
                  <a:cxn ang="0">
                    <a:pos x="40" y="22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46" y="0"/>
                  </a:cxn>
                  <a:cxn ang="0">
                    <a:pos x="36" y="6"/>
                  </a:cxn>
                  <a:cxn ang="0">
                    <a:pos x="36" y="2"/>
                  </a:cxn>
                  <a:cxn ang="0">
                    <a:pos x="30" y="6"/>
                  </a:cxn>
                  <a:cxn ang="0">
                    <a:pos x="28" y="2"/>
                  </a:cxn>
                  <a:cxn ang="0">
                    <a:pos x="28" y="8"/>
                  </a:cxn>
                  <a:cxn ang="0">
                    <a:pos x="36" y="10"/>
                  </a:cxn>
                  <a:cxn ang="0">
                    <a:pos x="36" y="12"/>
                  </a:cxn>
                  <a:cxn ang="0">
                    <a:pos x="32" y="14"/>
                  </a:cxn>
                  <a:cxn ang="0">
                    <a:pos x="28" y="10"/>
                  </a:cxn>
                  <a:cxn ang="0">
                    <a:pos x="24" y="12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18" y="18"/>
                  </a:cxn>
                  <a:cxn ang="0">
                    <a:pos x="16" y="18"/>
                  </a:cxn>
                  <a:cxn ang="0">
                    <a:pos x="16" y="14"/>
                  </a:cxn>
                  <a:cxn ang="0">
                    <a:pos x="10" y="18"/>
                  </a:cxn>
                  <a:cxn ang="0">
                    <a:pos x="6" y="28"/>
                  </a:cxn>
                  <a:cxn ang="0">
                    <a:pos x="0" y="34"/>
                  </a:cxn>
                  <a:cxn ang="0">
                    <a:pos x="0" y="44"/>
                  </a:cxn>
                  <a:cxn ang="0">
                    <a:pos x="4" y="58"/>
                  </a:cxn>
                  <a:cxn ang="0">
                    <a:pos x="6" y="58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4" y="58"/>
                  </a:cxn>
                  <a:cxn ang="0">
                    <a:pos x="18" y="56"/>
                  </a:cxn>
                  <a:cxn ang="0">
                    <a:pos x="22" y="60"/>
                  </a:cxn>
                  <a:cxn ang="0">
                    <a:pos x="24" y="60"/>
                  </a:cxn>
                  <a:cxn ang="0">
                    <a:pos x="24" y="60"/>
                  </a:cxn>
                </a:cxnLst>
                <a:rect l="0" t="0" r="r" b="b"/>
                <a:pathLst>
                  <a:path w="48" h="60">
                    <a:moveTo>
                      <a:pt x="24" y="60"/>
                    </a:moveTo>
                    <a:lnTo>
                      <a:pt x="30" y="58"/>
                    </a:lnTo>
                    <a:lnTo>
                      <a:pt x="34" y="52"/>
                    </a:lnTo>
                    <a:lnTo>
                      <a:pt x="38" y="48"/>
                    </a:lnTo>
                    <a:lnTo>
                      <a:pt x="40" y="40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4" y="26"/>
                    </a:lnTo>
                    <a:lnTo>
                      <a:pt x="40" y="22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6" y="0"/>
                    </a:lnTo>
                    <a:lnTo>
                      <a:pt x="36" y="6"/>
                    </a:lnTo>
                    <a:lnTo>
                      <a:pt x="36" y="2"/>
                    </a:lnTo>
                    <a:lnTo>
                      <a:pt x="30" y="6"/>
                    </a:lnTo>
                    <a:lnTo>
                      <a:pt x="28" y="2"/>
                    </a:lnTo>
                    <a:lnTo>
                      <a:pt x="28" y="8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10" y="18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8" y="56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4" y="6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1" name="Freeform 815">
                <a:extLst>
                  <a:ext uri="{FF2B5EF4-FFF2-40B4-BE49-F238E27FC236}">
                    <a16:creationId xmlns="" xmlns:a16="http://schemas.microsoft.com/office/drawing/2014/main" id="{016F4CC3-48F1-419B-AC8B-08FA9AE2A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7091" y="3348038"/>
                <a:ext cx="123825" cy="6032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52" y="4"/>
                  </a:cxn>
                  <a:cxn ang="0">
                    <a:pos x="60" y="2"/>
                  </a:cxn>
                  <a:cxn ang="0">
                    <a:pos x="66" y="6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78" y="0"/>
                  </a:cxn>
                  <a:cxn ang="0">
                    <a:pos x="78" y="4"/>
                  </a:cxn>
                  <a:cxn ang="0">
                    <a:pos x="74" y="8"/>
                  </a:cxn>
                  <a:cxn ang="0">
                    <a:pos x="70" y="6"/>
                  </a:cxn>
                  <a:cxn ang="0">
                    <a:pos x="68" y="8"/>
                  </a:cxn>
                  <a:cxn ang="0">
                    <a:pos x="62" y="8"/>
                  </a:cxn>
                  <a:cxn ang="0">
                    <a:pos x="54" y="6"/>
                  </a:cxn>
                  <a:cxn ang="0">
                    <a:pos x="50" y="6"/>
                  </a:cxn>
                  <a:cxn ang="0">
                    <a:pos x="30" y="6"/>
                  </a:cxn>
                  <a:cxn ang="0">
                    <a:pos x="26" y="2"/>
                  </a:cxn>
                  <a:cxn ang="0">
                    <a:pos x="24" y="6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2" y="16"/>
                  </a:cxn>
                  <a:cxn ang="0">
                    <a:pos x="10" y="26"/>
                  </a:cxn>
                  <a:cxn ang="0">
                    <a:pos x="10" y="28"/>
                  </a:cxn>
                  <a:cxn ang="0">
                    <a:pos x="10" y="30"/>
                  </a:cxn>
                  <a:cxn ang="0">
                    <a:pos x="14" y="38"/>
                  </a:cxn>
                  <a:cxn ang="0">
                    <a:pos x="10" y="38"/>
                  </a:cxn>
                  <a:cxn ang="0">
                    <a:pos x="6" y="28"/>
                  </a:cxn>
                  <a:cxn ang="0">
                    <a:pos x="2" y="26"/>
                  </a:cxn>
                  <a:cxn ang="0">
                    <a:pos x="0" y="22"/>
                  </a:cxn>
                  <a:cxn ang="0">
                    <a:pos x="2" y="18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78" h="38">
                    <a:moveTo>
                      <a:pt x="22" y="0"/>
                    </a:moveTo>
                    <a:lnTo>
                      <a:pt x="24" y="0"/>
                    </a:lnTo>
                    <a:lnTo>
                      <a:pt x="32" y="0"/>
                    </a:lnTo>
                    <a:lnTo>
                      <a:pt x="52" y="4"/>
                    </a:lnTo>
                    <a:lnTo>
                      <a:pt x="60" y="2"/>
                    </a:lnTo>
                    <a:lnTo>
                      <a:pt x="66" y="6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78" y="4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6"/>
                    </a:lnTo>
                    <a:lnTo>
                      <a:pt x="50" y="6"/>
                    </a:lnTo>
                    <a:lnTo>
                      <a:pt x="30" y="6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2" y="1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4" y="38"/>
                    </a:lnTo>
                    <a:lnTo>
                      <a:pt x="10" y="38"/>
                    </a:lnTo>
                    <a:lnTo>
                      <a:pt x="6" y="28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2" name="Freeform 816">
                <a:extLst>
                  <a:ext uri="{FF2B5EF4-FFF2-40B4-BE49-F238E27FC236}">
                    <a16:creationId xmlns="" xmlns:a16="http://schemas.microsoft.com/office/drawing/2014/main" id="{473FFF82-3076-4EE3-85B4-248B84726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8614" y="4675189"/>
                <a:ext cx="254000" cy="292100"/>
              </a:xfrm>
              <a:custGeom>
                <a:avLst/>
                <a:gdLst/>
                <a:ahLst/>
                <a:cxnLst>
                  <a:cxn ang="0">
                    <a:pos x="156" y="104"/>
                  </a:cxn>
                  <a:cxn ang="0">
                    <a:pos x="150" y="98"/>
                  </a:cxn>
                  <a:cxn ang="0">
                    <a:pos x="128" y="88"/>
                  </a:cxn>
                  <a:cxn ang="0">
                    <a:pos x="124" y="74"/>
                  </a:cxn>
                  <a:cxn ang="0">
                    <a:pos x="122" y="58"/>
                  </a:cxn>
                  <a:cxn ang="0">
                    <a:pos x="114" y="50"/>
                  </a:cxn>
                  <a:cxn ang="0">
                    <a:pos x="100" y="46"/>
                  </a:cxn>
                  <a:cxn ang="0">
                    <a:pos x="84" y="38"/>
                  </a:cxn>
                  <a:cxn ang="0">
                    <a:pos x="60" y="30"/>
                  </a:cxn>
                  <a:cxn ang="0">
                    <a:pos x="58" y="14"/>
                  </a:cxn>
                  <a:cxn ang="0">
                    <a:pos x="58" y="2"/>
                  </a:cxn>
                  <a:cxn ang="0">
                    <a:pos x="40" y="0"/>
                  </a:cxn>
                  <a:cxn ang="0">
                    <a:pos x="16" y="18"/>
                  </a:cxn>
                  <a:cxn ang="0">
                    <a:pos x="12" y="36"/>
                  </a:cxn>
                  <a:cxn ang="0">
                    <a:pos x="8" y="64"/>
                  </a:cxn>
                  <a:cxn ang="0">
                    <a:pos x="6" y="74"/>
                  </a:cxn>
                  <a:cxn ang="0">
                    <a:pos x="4" y="84"/>
                  </a:cxn>
                  <a:cxn ang="0">
                    <a:pos x="8" y="92"/>
                  </a:cxn>
                  <a:cxn ang="0">
                    <a:pos x="0" y="108"/>
                  </a:cxn>
                  <a:cxn ang="0">
                    <a:pos x="8" y="126"/>
                  </a:cxn>
                  <a:cxn ang="0">
                    <a:pos x="14" y="138"/>
                  </a:cxn>
                  <a:cxn ang="0">
                    <a:pos x="10" y="144"/>
                  </a:cxn>
                  <a:cxn ang="0">
                    <a:pos x="14" y="150"/>
                  </a:cxn>
                  <a:cxn ang="0">
                    <a:pos x="22" y="182"/>
                  </a:cxn>
                  <a:cxn ang="0">
                    <a:pos x="32" y="182"/>
                  </a:cxn>
                  <a:cxn ang="0">
                    <a:pos x="50" y="172"/>
                  </a:cxn>
                  <a:cxn ang="0">
                    <a:pos x="70" y="180"/>
                  </a:cxn>
                  <a:cxn ang="0">
                    <a:pos x="88" y="172"/>
                  </a:cxn>
                  <a:cxn ang="0">
                    <a:pos x="98" y="162"/>
                  </a:cxn>
                  <a:cxn ang="0">
                    <a:pos x="102" y="144"/>
                  </a:cxn>
                  <a:cxn ang="0">
                    <a:pos x="130" y="130"/>
                  </a:cxn>
                  <a:cxn ang="0">
                    <a:pos x="148" y="134"/>
                  </a:cxn>
                  <a:cxn ang="0">
                    <a:pos x="158" y="142"/>
                  </a:cxn>
                  <a:cxn ang="0">
                    <a:pos x="160" y="128"/>
                  </a:cxn>
                  <a:cxn ang="0">
                    <a:pos x="42" y="136"/>
                  </a:cxn>
                  <a:cxn ang="0">
                    <a:pos x="36" y="124"/>
                  </a:cxn>
                  <a:cxn ang="0">
                    <a:pos x="42" y="128"/>
                  </a:cxn>
                  <a:cxn ang="0">
                    <a:pos x="42" y="136"/>
                  </a:cxn>
                </a:cxnLst>
                <a:rect l="0" t="0" r="r" b="b"/>
                <a:pathLst>
                  <a:path w="160" h="184">
                    <a:moveTo>
                      <a:pt x="160" y="116"/>
                    </a:moveTo>
                    <a:lnTo>
                      <a:pt x="156" y="104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50" y="90"/>
                    </a:lnTo>
                    <a:lnTo>
                      <a:pt x="128" y="88"/>
                    </a:lnTo>
                    <a:lnTo>
                      <a:pt x="122" y="76"/>
                    </a:lnTo>
                    <a:lnTo>
                      <a:pt x="124" y="74"/>
                    </a:lnTo>
                    <a:lnTo>
                      <a:pt x="124" y="68"/>
                    </a:lnTo>
                    <a:lnTo>
                      <a:pt x="122" y="58"/>
                    </a:lnTo>
                    <a:lnTo>
                      <a:pt x="118" y="54"/>
                    </a:lnTo>
                    <a:lnTo>
                      <a:pt x="114" y="50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88" y="42"/>
                    </a:lnTo>
                    <a:lnTo>
                      <a:pt x="84" y="38"/>
                    </a:lnTo>
                    <a:lnTo>
                      <a:pt x="68" y="36"/>
                    </a:lnTo>
                    <a:lnTo>
                      <a:pt x="60" y="30"/>
                    </a:lnTo>
                    <a:lnTo>
                      <a:pt x="56" y="20"/>
                    </a:lnTo>
                    <a:lnTo>
                      <a:pt x="58" y="14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8" y="12"/>
                    </a:lnTo>
                    <a:lnTo>
                      <a:pt x="16" y="18"/>
                    </a:lnTo>
                    <a:lnTo>
                      <a:pt x="0" y="16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8" y="64"/>
                    </a:lnTo>
                    <a:lnTo>
                      <a:pt x="4" y="68"/>
                    </a:lnTo>
                    <a:lnTo>
                      <a:pt x="6" y="74"/>
                    </a:lnTo>
                    <a:lnTo>
                      <a:pt x="4" y="80"/>
                    </a:lnTo>
                    <a:lnTo>
                      <a:pt x="4" y="84"/>
                    </a:lnTo>
                    <a:lnTo>
                      <a:pt x="8" y="90"/>
                    </a:lnTo>
                    <a:lnTo>
                      <a:pt x="8" y="92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6" y="114"/>
                    </a:lnTo>
                    <a:lnTo>
                      <a:pt x="8" y="126"/>
                    </a:lnTo>
                    <a:lnTo>
                      <a:pt x="14" y="132"/>
                    </a:lnTo>
                    <a:lnTo>
                      <a:pt x="14" y="138"/>
                    </a:lnTo>
                    <a:lnTo>
                      <a:pt x="12" y="140"/>
                    </a:lnTo>
                    <a:lnTo>
                      <a:pt x="10" y="144"/>
                    </a:lnTo>
                    <a:lnTo>
                      <a:pt x="14" y="146"/>
                    </a:lnTo>
                    <a:lnTo>
                      <a:pt x="14" y="150"/>
                    </a:lnTo>
                    <a:lnTo>
                      <a:pt x="18" y="154"/>
                    </a:lnTo>
                    <a:lnTo>
                      <a:pt x="22" y="182"/>
                    </a:lnTo>
                    <a:lnTo>
                      <a:pt x="26" y="184"/>
                    </a:lnTo>
                    <a:lnTo>
                      <a:pt x="32" y="182"/>
                    </a:lnTo>
                    <a:lnTo>
                      <a:pt x="46" y="168"/>
                    </a:lnTo>
                    <a:lnTo>
                      <a:pt x="50" y="172"/>
                    </a:lnTo>
                    <a:lnTo>
                      <a:pt x="66" y="174"/>
                    </a:lnTo>
                    <a:lnTo>
                      <a:pt x="70" y="180"/>
                    </a:lnTo>
                    <a:lnTo>
                      <a:pt x="74" y="170"/>
                    </a:lnTo>
                    <a:lnTo>
                      <a:pt x="88" y="172"/>
                    </a:lnTo>
                    <a:lnTo>
                      <a:pt x="92" y="174"/>
                    </a:lnTo>
                    <a:lnTo>
                      <a:pt x="98" y="162"/>
                    </a:lnTo>
                    <a:lnTo>
                      <a:pt x="98" y="152"/>
                    </a:lnTo>
                    <a:lnTo>
                      <a:pt x="102" y="144"/>
                    </a:lnTo>
                    <a:lnTo>
                      <a:pt x="104" y="138"/>
                    </a:lnTo>
                    <a:lnTo>
                      <a:pt x="130" y="130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56" y="144"/>
                    </a:lnTo>
                    <a:lnTo>
                      <a:pt x="158" y="142"/>
                    </a:lnTo>
                    <a:lnTo>
                      <a:pt x="156" y="136"/>
                    </a:lnTo>
                    <a:lnTo>
                      <a:pt x="160" y="128"/>
                    </a:lnTo>
                    <a:lnTo>
                      <a:pt x="160" y="116"/>
                    </a:lnTo>
                    <a:close/>
                    <a:moveTo>
                      <a:pt x="42" y="136"/>
                    </a:moveTo>
                    <a:lnTo>
                      <a:pt x="36" y="132"/>
                    </a:lnTo>
                    <a:lnTo>
                      <a:pt x="36" y="124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4" y="132"/>
                    </a:lnTo>
                    <a:lnTo>
                      <a:pt x="42" y="13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3" name="Freeform 817">
                <a:extLst>
                  <a:ext uri="{FF2B5EF4-FFF2-40B4-BE49-F238E27FC236}">
                    <a16:creationId xmlns="" xmlns:a16="http://schemas.microsoft.com/office/drawing/2014/main" id="{593B55A3-1FDD-44D9-8799-96A4864220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6739" y="5135564"/>
                <a:ext cx="114300" cy="120650"/>
              </a:xfrm>
              <a:custGeom>
                <a:avLst/>
                <a:gdLst/>
                <a:ahLst/>
                <a:cxnLst>
                  <a:cxn ang="0">
                    <a:pos x="66" y="48"/>
                  </a:cxn>
                  <a:cxn ang="0">
                    <a:pos x="72" y="42"/>
                  </a:cxn>
                  <a:cxn ang="0">
                    <a:pos x="64" y="36"/>
                  </a:cxn>
                  <a:cxn ang="0">
                    <a:pos x="62" y="30"/>
                  </a:cxn>
                  <a:cxn ang="0">
                    <a:pos x="56" y="26"/>
                  </a:cxn>
                  <a:cxn ang="0">
                    <a:pos x="52" y="22"/>
                  </a:cxn>
                  <a:cxn ang="0">
                    <a:pos x="44" y="18"/>
                  </a:cxn>
                  <a:cxn ang="0">
                    <a:pos x="38" y="12"/>
                  </a:cxn>
                  <a:cxn ang="0">
                    <a:pos x="36" y="14"/>
                  </a:cxn>
                  <a:cxn ang="0">
                    <a:pos x="32" y="14"/>
                  </a:cxn>
                  <a:cxn ang="0">
                    <a:pos x="30" y="8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8" y="6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4" y="44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62"/>
                  </a:cxn>
                  <a:cxn ang="0">
                    <a:pos x="6" y="68"/>
                  </a:cxn>
                  <a:cxn ang="0">
                    <a:pos x="16" y="70"/>
                  </a:cxn>
                  <a:cxn ang="0">
                    <a:pos x="30" y="76"/>
                  </a:cxn>
                  <a:cxn ang="0">
                    <a:pos x="40" y="74"/>
                  </a:cxn>
                  <a:cxn ang="0">
                    <a:pos x="48" y="76"/>
                  </a:cxn>
                  <a:cxn ang="0">
                    <a:pos x="58" y="72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48"/>
                  </a:cxn>
                  <a:cxn ang="0">
                    <a:pos x="42" y="46"/>
                  </a:cxn>
                  <a:cxn ang="0">
                    <a:pos x="38" y="48"/>
                  </a:cxn>
                  <a:cxn ang="0">
                    <a:pos x="28" y="52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8" y="40"/>
                  </a:cxn>
                  <a:cxn ang="0">
                    <a:pos x="42" y="42"/>
                  </a:cxn>
                  <a:cxn ang="0">
                    <a:pos x="42" y="46"/>
                  </a:cxn>
                </a:cxnLst>
                <a:rect l="0" t="0" r="r" b="b"/>
                <a:pathLst>
                  <a:path w="72" h="76">
                    <a:moveTo>
                      <a:pt x="66" y="48"/>
                    </a:moveTo>
                    <a:lnTo>
                      <a:pt x="72" y="42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6" y="26"/>
                    </a:lnTo>
                    <a:lnTo>
                      <a:pt x="52" y="22"/>
                    </a:lnTo>
                    <a:lnTo>
                      <a:pt x="44" y="18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8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4" y="44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6" y="68"/>
                    </a:lnTo>
                    <a:lnTo>
                      <a:pt x="16" y="70"/>
                    </a:lnTo>
                    <a:lnTo>
                      <a:pt x="30" y="76"/>
                    </a:lnTo>
                    <a:lnTo>
                      <a:pt x="40" y="74"/>
                    </a:lnTo>
                    <a:lnTo>
                      <a:pt x="48" y="76"/>
                    </a:lnTo>
                    <a:lnTo>
                      <a:pt x="58" y="72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48"/>
                    </a:lnTo>
                    <a:close/>
                    <a:moveTo>
                      <a:pt x="42" y="46"/>
                    </a:moveTo>
                    <a:lnTo>
                      <a:pt x="38" y="48"/>
                    </a:lnTo>
                    <a:lnTo>
                      <a:pt x="28" y="52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8" y="40"/>
                    </a:lnTo>
                    <a:lnTo>
                      <a:pt x="42" y="42"/>
                    </a:lnTo>
                    <a:lnTo>
                      <a:pt x="42" y="4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4" name="Freeform 818">
                <a:extLst>
                  <a:ext uri="{FF2B5EF4-FFF2-40B4-BE49-F238E27FC236}">
                    <a16:creationId xmlns="" xmlns:a16="http://schemas.microsoft.com/office/drawing/2014/main" id="{A563894F-FADE-426A-A622-F472AD31A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3466" y="3255963"/>
                <a:ext cx="31750" cy="635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6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8" y="14"/>
                  </a:cxn>
                  <a:cxn ang="0">
                    <a:pos x="4" y="22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10" y="34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36"/>
                  </a:cxn>
                  <a:cxn ang="0">
                    <a:pos x="18" y="32"/>
                  </a:cxn>
                  <a:cxn ang="0">
                    <a:pos x="6" y="28"/>
                  </a:cxn>
                  <a:cxn ang="0">
                    <a:pos x="8" y="26"/>
                  </a:cxn>
                  <a:cxn ang="0">
                    <a:pos x="12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6" y="18"/>
                  </a:cxn>
                  <a:cxn ang="0">
                    <a:pos x="8" y="14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4" y="8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0" h="40">
                    <a:moveTo>
                      <a:pt x="4" y="0"/>
                    </a:moveTo>
                    <a:lnTo>
                      <a:pt x="8" y="6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8" y="1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6" y="28"/>
                    </a:lnTo>
                    <a:lnTo>
                      <a:pt x="8" y="26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18"/>
                    </a:lnTo>
                    <a:lnTo>
                      <a:pt x="8" y="14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4" y="8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5" name="Freeform 819">
                <a:extLst>
                  <a:ext uri="{FF2B5EF4-FFF2-40B4-BE49-F238E27FC236}">
                    <a16:creationId xmlns="" xmlns:a16="http://schemas.microsoft.com/office/drawing/2014/main" id="{9CE20AF4-A806-48DB-B24F-E2FA87C46B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5" y="2360613"/>
                <a:ext cx="231776" cy="517526"/>
              </a:xfrm>
              <a:custGeom>
                <a:avLst/>
                <a:gdLst/>
                <a:ahLst/>
                <a:cxnLst>
                  <a:cxn ang="0">
                    <a:pos x="128" y="192"/>
                  </a:cxn>
                  <a:cxn ang="0">
                    <a:pos x="124" y="168"/>
                  </a:cxn>
                  <a:cxn ang="0">
                    <a:pos x="126" y="90"/>
                  </a:cxn>
                  <a:cxn ang="0">
                    <a:pos x="110" y="68"/>
                  </a:cxn>
                  <a:cxn ang="0">
                    <a:pos x="112" y="32"/>
                  </a:cxn>
                  <a:cxn ang="0">
                    <a:pos x="100" y="0"/>
                  </a:cxn>
                  <a:cxn ang="0">
                    <a:pos x="70" y="18"/>
                  </a:cxn>
                  <a:cxn ang="0">
                    <a:pos x="46" y="44"/>
                  </a:cxn>
                  <a:cxn ang="0">
                    <a:pos x="16" y="32"/>
                  </a:cxn>
                  <a:cxn ang="0">
                    <a:pos x="8" y="34"/>
                  </a:cxn>
                  <a:cxn ang="0">
                    <a:pos x="32" y="64"/>
                  </a:cxn>
                  <a:cxn ang="0">
                    <a:pos x="42" y="100"/>
                  </a:cxn>
                  <a:cxn ang="0">
                    <a:pos x="46" y="126"/>
                  </a:cxn>
                  <a:cxn ang="0">
                    <a:pos x="54" y="150"/>
                  </a:cxn>
                  <a:cxn ang="0">
                    <a:pos x="64" y="166"/>
                  </a:cxn>
                  <a:cxn ang="0">
                    <a:pos x="64" y="178"/>
                  </a:cxn>
                  <a:cxn ang="0">
                    <a:pos x="52" y="192"/>
                  </a:cxn>
                  <a:cxn ang="0">
                    <a:pos x="22" y="230"/>
                  </a:cxn>
                  <a:cxn ang="0">
                    <a:pos x="16" y="236"/>
                  </a:cxn>
                  <a:cxn ang="0">
                    <a:pos x="6" y="248"/>
                  </a:cxn>
                  <a:cxn ang="0">
                    <a:pos x="14" y="280"/>
                  </a:cxn>
                  <a:cxn ang="0">
                    <a:pos x="8" y="294"/>
                  </a:cxn>
                  <a:cxn ang="0">
                    <a:pos x="10" y="304"/>
                  </a:cxn>
                  <a:cxn ang="0">
                    <a:pos x="26" y="314"/>
                  </a:cxn>
                  <a:cxn ang="0">
                    <a:pos x="34" y="322"/>
                  </a:cxn>
                  <a:cxn ang="0">
                    <a:pos x="38" y="320"/>
                  </a:cxn>
                  <a:cxn ang="0">
                    <a:pos x="54" y="316"/>
                  </a:cxn>
                  <a:cxn ang="0">
                    <a:pos x="66" y="314"/>
                  </a:cxn>
                  <a:cxn ang="0">
                    <a:pos x="94" y="306"/>
                  </a:cxn>
                  <a:cxn ang="0">
                    <a:pos x="146" y="236"/>
                  </a:cxn>
                  <a:cxn ang="0">
                    <a:pos x="66" y="292"/>
                  </a:cxn>
                  <a:cxn ang="0">
                    <a:pos x="68" y="258"/>
                  </a:cxn>
                  <a:cxn ang="0">
                    <a:pos x="68" y="272"/>
                  </a:cxn>
                  <a:cxn ang="0">
                    <a:pos x="70" y="294"/>
                  </a:cxn>
                  <a:cxn ang="0">
                    <a:pos x="94" y="220"/>
                  </a:cxn>
                  <a:cxn ang="0">
                    <a:pos x="100" y="226"/>
                  </a:cxn>
                  <a:cxn ang="0">
                    <a:pos x="102" y="238"/>
                  </a:cxn>
                  <a:cxn ang="0">
                    <a:pos x="98" y="234"/>
                  </a:cxn>
                  <a:cxn ang="0">
                    <a:pos x="116" y="250"/>
                  </a:cxn>
                  <a:cxn ang="0">
                    <a:pos x="114" y="266"/>
                  </a:cxn>
                  <a:cxn ang="0">
                    <a:pos x="110" y="274"/>
                  </a:cxn>
                  <a:cxn ang="0">
                    <a:pos x="110" y="280"/>
                  </a:cxn>
                  <a:cxn ang="0">
                    <a:pos x="104" y="284"/>
                  </a:cxn>
                  <a:cxn ang="0">
                    <a:pos x="102" y="278"/>
                  </a:cxn>
                  <a:cxn ang="0">
                    <a:pos x="102" y="274"/>
                  </a:cxn>
                  <a:cxn ang="0">
                    <a:pos x="106" y="264"/>
                  </a:cxn>
                  <a:cxn ang="0">
                    <a:pos x="104" y="254"/>
                  </a:cxn>
                  <a:cxn ang="0">
                    <a:pos x="102" y="248"/>
                  </a:cxn>
                  <a:cxn ang="0">
                    <a:pos x="110" y="252"/>
                  </a:cxn>
                  <a:cxn ang="0">
                    <a:pos x="114" y="242"/>
                  </a:cxn>
                  <a:cxn ang="0">
                    <a:pos x="116" y="240"/>
                  </a:cxn>
                  <a:cxn ang="0">
                    <a:pos x="120" y="262"/>
                  </a:cxn>
                  <a:cxn ang="0">
                    <a:pos x="116" y="232"/>
                  </a:cxn>
                  <a:cxn ang="0">
                    <a:pos x="116" y="226"/>
                  </a:cxn>
                  <a:cxn ang="0">
                    <a:pos x="118" y="232"/>
                  </a:cxn>
                </a:cxnLst>
                <a:rect l="0" t="0" r="r" b="b"/>
                <a:pathLst>
                  <a:path w="146" h="326">
                    <a:moveTo>
                      <a:pt x="130" y="216"/>
                    </a:moveTo>
                    <a:lnTo>
                      <a:pt x="134" y="200"/>
                    </a:lnTo>
                    <a:lnTo>
                      <a:pt x="128" y="192"/>
                    </a:lnTo>
                    <a:lnTo>
                      <a:pt x="128" y="182"/>
                    </a:lnTo>
                    <a:lnTo>
                      <a:pt x="124" y="182"/>
                    </a:lnTo>
                    <a:lnTo>
                      <a:pt x="124" y="168"/>
                    </a:lnTo>
                    <a:lnTo>
                      <a:pt x="128" y="152"/>
                    </a:lnTo>
                    <a:lnTo>
                      <a:pt x="116" y="114"/>
                    </a:lnTo>
                    <a:lnTo>
                      <a:pt x="126" y="90"/>
                    </a:lnTo>
                    <a:lnTo>
                      <a:pt x="126" y="86"/>
                    </a:lnTo>
                    <a:lnTo>
                      <a:pt x="118" y="72"/>
                    </a:lnTo>
                    <a:lnTo>
                      <a:pt x="110" y="68"/>
                    </a:lnTo>
                    <a:lnTo>
                      <a:pt x="106" y="54"/>
                    </a:lnTo>
                    <a:lnTo>
                      <a:pt x="114" y="38"/>
                    </a:lnTo>
                    <a:lnTo>
                      <a:pt x="112" y="32"/>
                    </a:lnTo>
                    <a:lnTo>
                      <a:pt x="118" y="24"/>
                    </a:lnTo>
                    <a:lnTo>
                      <a:pt x="116" y="14"/>
                    </a:lnTo>
                    <a:lnTo>
                      <a:pt x="100" y="0"/>
                    </a:lnTo>
                    <a:lnTo>
                      <a:pt x="86" y="4"/>
                    </a:lnTo>
                    <a:lnTo>
                      <a:pt x="74" y="10"/>
                    </a:lnTo>
                    <a:lnTo>
                      <a:pt x="70" y="18"/>
                    </a:lnTo>
                    <a:lnTo>
                      <a:pt x="70" y="40"/>
                    </a:lnTo>
                    <a:lnTo>
                      <a:pt x="54" y="52"/>
                    </a:lnTo>
                    <a:lnTo>
                      <a:pt x="46" y="44"/>
                    </a:lnTo>
                    <a:lnTo>
                      <a:pt x="38" y="52"/>
                    </a:lnTo>
                    <a:lnTo>
                      <a:pt x="26" y="48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0" y="38"/>
                    </a:lnTo>
                    <a:lnTo>
                      <a:pt x="20" y="58"/>
                    </a:lnTo>
                    <a:lnTo>
                      <a:pt x="32" y="64"/>
                    </a:lnTo>
                    <a:lnTo>
                      <a:pt x="40" y="78"/>
                    </a:lnTo>
                    <a:lnTo>
                      <a:pt x="38" y="92"/>
                    </a:lnTo>
                    <a:lnTo>
                      <a:pt x="42" y="100"/>
                    </a:lnTo>
                    <a:lnTo>
                      <a:pt x="40" y="106"/>
                    </a:lnTo>
                    <a:lnTo>
                      <a:pt x="46" y="120"/>
                    </a:lnTo>
                    <a:lnTo>
                      <a:pt x="46" y="126"/>
                    </a:lnTo>
                    <a:lnTo>
                      <a:pt x="42" y="134"/>
                    </a:lnTo>
                    <a:lnTo>
                      <a:pt x="46" y="146"/>
                    </a:lnTo>
                    <a:lnTo>
                      <a:pt x="54" y="150"/>
                    </a:lnTo>
                    <a:lnTo>
                      <a:pt x="54" y="152"/>
                    </a:lnTo>
                    <a:lnTo>
                      <a:pt x="64" y="162"/>
                    </a:lnTo>
                    <a:lnTo>
                      <a:pt x="64" y="166"/>
                    </a:lnTo>
                    <a:lnTo>
                      <a:pt x="64" y="174"/>
                    </a:lnTo>
                    <a:lnTo>
                      <a:pt x="66" y="178"/>
                    </a:lnTo>
                    <a:lnTo>
                      <a:pt x="64" y="178"/>
                    </a:lnTo>
                    <a:lnTo>
                      <a:pt x="64" y="182"/>
                    </a:lnTo>
                    <a:lnTo>
                      <a:pt x="54" y="182"/>
                    </a:lnTo>
                    <a:lnTo>
                      <a:pt x="52" y="192"/>
                    </a:lnTo>
                    <a:lnTo>
                      <a:pt x="38" y="208"/>
                    </a:lnTo>
                    <a:lnTo>
                      <a:pt x="30" y="224"/>
                    </a:lnTo>
                    <a:lnTo>
                      <a:pt x="22" y="230"/>
                    </a:lnTo>
                    <a:lnTo>
                      <a:pt x="16" y="230"/>
                    </a:lnTo>
                    <a:lnTo>
                      <a:pt x="14" y="234"/>
                    </a:lnTo>
                    <a:lnTo>
                      <a:pt x="16" y="236"/>
                    </a:lnTo>
                    <a:lnTo>
                      <a:pt x="14" y="236"/>
                    </a:lnTo>
                    <a:lnTo>
                      <a:pt x="10" y="238"/>
                    </a:lnTo>
                    <a:lnTo>
                      <a:pt x="6" y="248"/>
                    </a:lnTo>
                    <a:lnTo>
                      <a:pt x="8" y="258"/>
                    </a:lnTo>
                    <a:lnTo>
                      <a:pt x="8" y="266"/>
                    </a:lnTo>
                    <a:lnTo>
                      <a:pt x="14" y="280"/>
                    </a:lnTo>
                    <a:lnTo>
                      <a:pt x="10" y="280"/>
                    </a:lnTo>
                    <a:lnTo>
                      <a:pt x="10" y="288"/>
                    </a:lnTo>
                    <a:lnTo>
                      <a:pt x="8" y="294"/>
                    </a:lnTo>
                    <a:lnTo>
                      <a:pt x="10" y="300"/>
                    </a:lnTo>
                    <a:lnTo>
                      <a:pt x="12" y="300"/>
                    </a:lnTo>
                    <a:lnTo>
                      <a:pt x="10" y="304"/>
                    </a:lnTo>
                    <a:lnTo>
                      <a:pt x="24" y="310"/>
                    </a:lnTo>
                    <a:lnTo>
                      <a:pt x="24" y="312"/>
                    </a:lnTo>
                    <a:lnTo>
                      <a:pt x="26" y="314"/>
                    </a:lnTo>
                    <a:lnTo>
                      <a:pt x="30" y="312"/>
                    </a:lnTo>
                    <a:lnTo>
                      <a:pt x="30" y="316"/>
                    </a:lnTo>
                    <a:lnTo>
                      <a:pt x="34" y="322"/>
                    </a:lnTo>
                    <a:lnTo>
                      <a:pt x="30" y="326"/>
                    </a:lnTo>
                    <a:lnTo>
                      <a:pt x="34" y="324"/>
                    </a:lnTo>
                    <a:lnTo>
                      <a:pt x="38" y="320"/>
                    </a:lnTo>
                    <a:lnTo>
                      <a:pt x="38" y="324"/>
                    </a:lnTo>
                    <a:lnTo>
                      <a:pt x="50" y="320"/>
                    </a:lnTo>
                    <a:lnTo>
                      <a:pt x="54" y="316"/>
                    </a:lnTo>
                    <a:lnTo>
                      <a:pt x="64" y="314"/>
                    </a:lnTo>
                    <a:lnTo>
                      <a:pt x="66" y="310"/>
                    </a:lnTo>
                    <a:lnTo>
                      <a:pt x="66" y="314"/>
                    </a:lnTo>
                    <a:lnTo>
                      <a:pt x="72" y="312"/>
                    </a:lnTo>
                    <a:lnTo>
                      <a:pt x="70" y="308"/>
                    </a:lnTo>
                    <a:lnTo>
                      <a:pt x="94" y="306"/>
                    </a:lnTo>
                    <a:lnTo>
                      <a:pt x="126" y="276"/>
                    </a:lnTo>
                    <a:lnTo>
                      <a:pt x="146" y="246"/>
                    </a:lnTo>
                    <a:lnTo>
                      <a:pt x="146" y="236"/>
                    </a:lnTo>
                    <a:lnTo>
                      <a:pt x="130" y="216"/>
                    </a:lnTo>
                    <a:close/>
                    <a:moveTo>
                      <a:pt x="70" y="294"/>
                    </a:moveTo>
                    <a:lnTo>
                      <a:pt x="66" y="292"/>
                    </a:lnTo>
                    <a:lnTo>
                      <a:pt x="68" y="290"/>
                    </a:lnTo>
                    <a:lnTo>
                      <a:pt x="66" y="280"/>
                    </a:lnTo>
                    <a:lnTo>
                      <a:pt x="68" y="258"/>
                    </a:lnTo>
                    <a:lnTo>
                      <a:pt x="70" y="260"/>
                    </a:lnTo>
                    <a:lnTo>
                      <a:pt x="70" y="266"/>
                    </a:lnTo>
                    <a:lnTo>
                      <a:pt x="68" y="272"/>
                    </a:lnTo>
                    <a:lnTo>
                      <a:pt x="68" y="284"/>
                    </a:lnTo>
                    <a:lnTo>
                      <a:pt x="70" y="292"/>
                    </a:lnTo>
                    <a:lnTo>
                      <a:pt x="70" y="294"/>
                    </a:lnTo>
                    <a:close/>
                    <a:moveTo>
                      <a:pt x="98" y="234"/>
                    </a:moveTo>
                    <a:lnTo>
                      <a:pt x="98" y="226"/>
                    </a:lnTo>
                    <a:lnTo>
                      <a:pt x="94" y="220"/>
                    </a:lnTo>
                    <a:lnTo>
                      <a:pt x="96" y="218"/>
                    </a:lnTo>
                    <a:lnTo>
                      <a:pt x="100" y="222"/>
                    </a:lnTo>
                    <a:lnTo>
                      <a:pt x="100" y="226"/>
                    </a:lnTo>
                    <a:lnTo>
                      <a:pt x="104" y="234"/>
                    </a:lnTo>
                    <a:lnTo>
                      <a:pt x="104" y="238"/>
                    </a:lnTo>
                    <a:lnTo>
                      <a:pt x="102" y="238"/>
                    </a:lnTo>
                    <a:lnTo>
                      <a:pt x="100" y="230"/>
                    </a:lnTo>
                    <a:lnTo>
                      <a:pt x="98" y="236"/>
                    </a:lnTo>
                    <a:lnTo>
                      <a:pt x="98" y="234"/>
                    </a:lnTo>
                    <a:close/>
                    <a:moveTo>
                      <a:pt x="118" y="264"/>
                    </a:moveTo>
                    <a:lnTo>
                      <a:pt x="116" y="262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6" y="258"/>
                    </a:lnTo>
                    <a:lnTo>
                      <a:pt x="114" y="266"/>
                    </a:lnTo>
                    <a:lnTo>
                      <a:pt x="112" y="270"/>
                    </a:lnTo>
                    <a:lnTo>
                      <a:pt x="110" y="266"/>
                    </a:lnTo>
                    <a:lnTo>
                      <a:pt x="110" y="274"/>
                    </a:lnTo>
                    <a:lnTo>
                      <a:pt x="108" y="274"/>
                    </a:lnTo>
                    <a:lnTo>
                      <a:pt x="106" y="276"/>
                    </a:lnTo>
                    <a:lnTo>
                      <a:pt x="110" y="280"/>
                    </a:lnTo>
                    <a:lnTo>
                      <a:pt x="106" y="288"/>
                    </a:lnTo>
                    <a:lnTo>
                      <a:pt x="106" y="288"/>
                    </a:lnTo>
                    <a:lnTo>
                      <a:pt x="104" y="284"/>
                    </a:lnTo>
                    <a:lnTo>
                      <a:pt x="106" y="284"/>
                    </a:lnTo>
                    <a:lnTo>
                      <a:pt x="102" y="282"/>
                    </a:lnTo>
                    <a:lnTo>
                      <a:pt x="102" y="278"/>
                    </a:lnTo>
                    <a:lnTo>
                      <a:pt x="100" y="274"/>
                    </a:lnTo>
                    <a:lnTo>
                      <a:pt x="100" y="272"/>
                    </a:lnTo>
                    <a:lnTo>
                      <a:pt x="102" y="274"/>
                    </a:lnTo>
                    <a:lnTo>
                      <a:pt x="102" y="268"/>
                    </a:lnTo>
                    <a:lnTo>
                      <a:pt x="106" y="274"/>
                    </a:lnTo>
                    <a:lnTo>
                      <a:pt x="106" y="264"/>
                    </a:lnTo>
                    <a:lnTo>
                      <a:pt x="110" y="262"/>
                    </a:lnTo>
                    <a:lnTo>
                      <a:pt x="104" y="252"/>
                    </a:lnTo>
                    <a:lnTo>
                      <a:pt x="104" y="254"/>
                    </a:lnTo>
                    <a:lnTo>
                      <a:pt x="102" y="244"/>
                    </a:lnTo>
                    <a:lnTo>
                      <a:pt x="104" y="246"/>
                    </a:lnTo>
                    <a:lnTo>
                      <a:pt x="102" y="248"/>
                    </a:lnTo>
                    <a:lnTo>
                      <a:pt x="106" y="248"/>
                    </a:lnTo>
                    <a:lnTo>
                      <a:pt x="108" y="246"/>
                    </a:lnTo>
                    <a:lnTo>
                      <a:pt x="110" y="252"/>
                    </a:lnTo>
                    <a:lnTo>
                      <a:pt x="112" y="250"/>
                    </a:lnTo>
                    <a:lnTo>
                      <a:pt x="112" y="240"/>
                    </a:lnTo>
                    <a:lnTo>
                      <a:pt x="114" y="242"/>
                    </a:lnTo>
                    <a:lnTo>
                      <a:pt x="114" y="236"/>
                    </a:lnTo>
                    <a:lnTo>
                      <a:pt x="114" y="236"/>
                    </a:lnTo>
                    <a:lnTo>
                      <a:pt x="116" y="240"/>
                    </a:lnTo>
                    <a:lnTo>
                      <a:pt x="114" y="246"/>
                    </a:lnTo>
                    <a:lnTo>
                      <a:pt x="118" y="250"/>
                    </a:lnTo>
                    <a:lnTo>
                      <a:pt x="120" y="262"/>
                    </a:lnTo>
                    <a:lnTo>
                      <a:pt x="118" y="264"/>
                    </a:lnTo>
                    <a:close/>
                    <a:moveTo>
                      <a:pt x="118" y="232"/>
                    </a:moveTo>
                    <a:lnTo>
                      <a:pt x="116" y="232"/>
                    </a:lnTo>
                    <a:lnTo>
                      <a:pt x="112" y="224"/>
                    </a:lnTo>
                    <a:lnTo>
                      <a:pt x="112" y="220"/>
                    </a:lnTo>
                    <a:lnTo>
                      <a:pt x="116" y="226"/>
                    </a:lnTo>
                    <a:lnTo>
                      <a:pt x="118" y="226"/>
                    </a:lnTo>
                    <a:lnTo>
                      <a:pt x="120" y="238"/>
                    </a:lnTo>
                    <a:lnTo>
                      <a:pt x="118" y="23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6" name="Freeform 820">
                <a:extLst>
                  <a:ext uri="{FF2B5EF4-FFF2-40B4-BE49-F238E27FC236}">
                    <a16:creationId xmlns="" xmlns:a16="http://schemas.microsoft.com/office/drawing/2014/main" id="{2137A86A-5144-46DE-97FE-F5E17B578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515" y="2887663"/>
                <a:ext cx="31750" cy="53975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12" y="24"/>
                  </a:cxn>
                  <a:cxn ang="0">
                    <a:pos x="14" y="26"/>
                  </a:cxn>
                  <a:cxn ang="0">
                    <a:pos x="16" y="20"/>
                  </a:cxn>
                  <a:cxn ang="0">
                    <a:pos x="16" y="16"/>
                  </a:cxn>
                  <a:cxn ang="0">
                    <a:pos x="18" y="20"/>
                  </a:cxn>
                  <a:cxn ang="0">
                    <a:pos x="20" y="14"/>
                  </a:cxn>
                  <a:cxn ang="0">
                    <a:pos x="16" y="10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6"/>
                  </a:cxn>
                  <a:cxn ang="0">
                    <a:pos x="8" y="18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2" y="34"/>
                  </a:cxn>
                  <a:cxn ang="0">
                    <a:pos x="2" y="34"/>
                  </a:cxn>
                </a:cxnLst>
                <a:rect l="0" t="0" r="r" b="b"/>
                <a:pathLst>
                  <a:path w="20" h="34">
                    <a:moveTo>
                      <a:pt x="2" y="34"/>
                    </a:moveTo>
                    <a:lnTo>
                      <a:pt x="6" y="28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16" y="10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18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7" name="Freeform 821">
                <a:extLst>
                  <a:ext uri="{FF2B5EF4-FFF2-40B4-BE49-F238E27FC236}">
                    <a16:creationId xmlns="" xmlns:a16="http://schemas.microsoft.com/office/drawing/2014/main" id="{76B8EA6E-24BD-4C9D-9D0A-A8E360B31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441" y="2922589"/>
                <a:ext cx="12699" cy="50799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10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8" h="32">
                    <a:moveTo>
                      <a:pt x="2" y="6"/>
                    </a:moveTo>
                    <a:lnTo>
                      <a:pt x="2" y="10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8" name="Freeform 822">
                <a:extLst>
                  <a:ext uri="{FF2B5EF4-FFF2-40B4-BE49-F238E27FC236}">
                    <a16:creationId xmlns="" xmlns:a16="http://schemas.microsoft.com/office/drawing/2014/main" id="{5775BABB-79CC-4BC2-AA8E-08603CD5D2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5815" y="4830764"/>
                <a:ext cx="288925" cy="279401"/>
              </a:xfrm>
              <a:custGeom>
                <a:avLst/>
                <a:gdLst/>
                <a:ahLst/>
                <a:cxnLst>
                  <a:cxn ang="0">
                    <a:pos x="176" y="8"/>
                  </a:cxn>
                  <a:cxn ang="0">
                    <a:pos x="168" y="6"/>
                  </a:cxn>
                  <a:cxn ang="0">
                    <a:pos x="156" y="10"/>
                  </a:cxn>
                  <a:cxn ang="0">
                    <a:pos x="132" y="16"/>
                  </a:cxn>
                  <a:cxn ang="0">
                    <a:pos x="112" y="12"/>
                  </a:cxn>
                  <a:cxn ang="0">
                    <a:pos x="100" y="12"/>
                  </a:cxn>
                  <a:cxn ang="0">
                    <a:pos x="96" y="12"/>
                  </a:cxn>
                  <a:cxn ang="0">
                    <a:pos x="90" y="6"/>
                  </a:cxn>
                  <a:cxn ang="0">
                    <a:pos x="74" y="6"/>
                  </a:cxn>
                  <a:cxn ang="0">
                    <a:pos x="30" y="6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0" y="6"/>
                  </a:cxn>
                  <a:cxn ang="0">
                    <a:pos x="2" y="18"/>
                  </a:cxn>
                  <a:cxn ang="0">
                    <a:pos x="14" y="36"/>
                  </a:cxn>
                  <a:cxn ang="0">
                    <a:pos x="24" y="58"/>
                  </a:cxn>
                  <a:cxn ang="0">
                    <a:pos x="36" y="80"/>
                  </a:cxn>
                  <a:cxn ang="0">
                    <a:pos x="38" y="104"/>
                  </a:cxn>
                  <a:cxn ang="0">
                    <a:pos x="42" y="116"/>
                  </a:cxn>
                  <a:cxn ang="0">
                    <a:pos x="42" y="126"/>
                  </a:cxn>
                  <a:cxn ang="0">
                    <a:pos x="48" y="152"/>
                  </a:cxn>
                  <a:cxn ang="0">
                    <a:pos x="54" y="162"/>
                  </a:cxn>
                  <a:cxn ang="0">
                    <a:pos x="64" y="170"/>
                  </a:cxn>
                  <a:cxn ang="0">
                    <a:pos x="68" y="170"/>
                  </a:cxn>
                  <a:cxn ang="0">
                    <a:pos x="70" y="166"/>
                  </a:cxn>
                  <a:cxn ang="0">
                    <a:pos x="72" y="164"/>
                  </a:cxn>
                  <a:cxn ang="0">
                    <a:pos x="80" y="170"/>
                  </a:cxn>
                  <a:cxn ang="0">
                    <a:pos x="80" y="172"/>
                  </a:cxn>
                  <a:cxn ang="0">
                    <a:pos x="82" y="176"/>
                  </a:cxn>
                  <a:cxn ang="0">
                    <a:pos x="100" y="176"/>
                  </a:cxn>
                  <a:cxn ang="0">
                    <a:pos x="110" y="168"/>
                  </a:cxn>
                  <a:cxn ang="0">
                    <a:pos x="110" y="144"/>
                  </a:cxn>
                  <a:cxn ang="0">
                    <a:pos x="110" y="128"/>
                  </a:cxn>
                  <a:cxn ang="0">
                    <a:pos x="110" y="112"/>
                  </a:cxn>
                  <a:cxn ang="0">
                    <a:pos x="110" y="92"/>
                  </a:cxn>
                  <a:cxn ang="0">
                    <a:pos x="110" y="72"/>
                  </a:cxn>
                  <a:cxn ang="0">
                    <a:pos x="112" y="70"/>
                  </a:cxn>
                  <a:cxn ang="0">
                    <a:pos x="124" y="72"/>
                  </a:cxn>
                  <a:cxn ang="0">
                    <a:pos x="124" y="22"/>
                  </a:cxn>
                  <a:cxn ang="0">
                    <a:pos x="150" y="16"/>
                  </a:cxn>
                  <a:cxn ang="0">
                    <a:pos x="158" y="18"/>
                  </a:cxn>
                  <a:cxn ang="0">
                    <a:pos x="160" y="24"/>
                  </a:cxn>
                  <a:cxn ang="0">
                    <a:pos x="168" y="16"/>
                  </a:cxn>
                  <a:cxn ang="0">
                    <a:pos x="174" y="14"/>
                  </a:cxn>
                  <a:cxn ang="0">
                    <a:pos x="178" y="12"/>
                  </a:cxn>
                  <a:cxn ang="0">
                    <a:pos x="182" y="12"/>
                  </a:cxn>
                  <a:cxn ang="0">
                    <a:pos x="176" y="8"/>
                  </a:cxn>
                  <a:cxn ang="0">
                    <a:pos x="68" y="32"/>
                  </a:cxn>
                  <a:cxn ang="0">
                    <a:pos x="56" y="34"/>
                  </a:cxn>
                  <a:cxn ang="0">
                    <a:pos x="54" y="36"/>
                  </a:cxn>
                  <a:cxn ang="0">
                    <a:pos x="54" y="32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8" y="30"/>
                  </a:cxn>
                  <a:cxn ang="0">
                    <a:pos x="60" y="26"/>
                  </a:cxn>
                  <a:cxn ang="0">
                    <a:pos x="64" y="26"/>
                  </a:cxn>
                  <a:cxn ang="0">
                    <a:pos x="70" y="30"/>
                  </a:cxn>
                  <a:cxn ang="0">
                    <a:pos x="68" y="32"/>
                  </a:cxn>
                </a:cxnLst>
                <a:rect l="0" t="0" r="r" b="b"/>
                <a:pathLst>
                  <a:path w="182" h="176">
                    <a:moveTo>
                      <a:pt x="176" y="8"/>
                    </a:moveTo>
                    <a:lnTo>
                      <a:pt x="168" y="6"/>
                    </a:lnTo>
                    <a:lnTo>
                      <a:pt x="156" y="10"/>
                    </a:lnTo>
                    <a:lnTo>
                      <a:pt x="132" y="16"/>
                    </a:lnTo>
                    <a:lnTo>
                      <a:pt x="112" y="12"/>
                    </a:lnTo>
                    <a:lnTo>
                      <a:pt x="100" y="12"/>
                    </a:lnTo>
                    <a:lnTo>
                      <a:pt x="96" y="12"/>
                    </a:lnTo>
                    <a:lnTo>
                      <a:pt x="90" y="6"/>
                    </a:lnTo>
                    <a:lnTo>
                      <a:pt x="74" y="6"/>
                    </a:lnTo>
                    <a:lnTo>
                      <a:pt x="30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14" y="36"/>
                    </a:lnTo>
                    <a:lnTo>
                      <a:pt x="24" y="58"/>
                    </a:lnTo>
                    <a:lnTo>
                      <a:pt x="36" y="80"/>
                    </a:lnTo>
                    <a:lnTo>
                      <a:pt x="38" y="104"/>
                    </a:lnTo>
                    <a:lnTo>
                      <a:pt x="42" y="116"/>
                    </a:lnTo>
                    <a:lnTo>
                      <a:pt x="42" y="126"/>
                    </a:lnTo>
                    <a:lnTo>
                      <a:pt x="48" y="152"/>
                    </a:lnTo>
                    <a:lnTo>
                      <a:pt x="54" y="162"/>
                    </a:lnTo>
                    <a:lnTo>
                      <a:pt x="64" y="170"/>
                    </a:lnTo>
                    <a:lnTo>
                      <a:pt x="68" y="170"/>
                    </a:lnTo>
                    <a:lnTo>
                      <a:pt x="70" y="166"/>
                    </a:lnTo>
                    <a:lnTo>
                      <a:pt x="72" y="164"/>
                    </a:lnTo>
                    <a:lnTo>
                      <a:pt x="80" y="170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100" y="176"/>
                    </a:lnTo>
                    <a:lnTo>
                      <a:pt x="110" y="168"/>
                    </a:lnTo>
                    <a:lnTo>
                      <a:pt x="110" y="144"/>
                    </a:lnTo>
                    <a:lnTo>
                      <a:pt x="110" y="128"/>
                    </a:lnTo>
                    <a:lnTo>
                      <a:pt x="110" y="112"/>
                    </a:lnTo>
                    <a:lnTo>
                      <a:pt x="110" y="92"/>
                    </a:lnTo>
                    <a:lnTo>
                      <a:pt x="110" y="72"/>
                    </a:lnTo>
                    <a:lnTo>
                      <a:pt x="112" y="70"/>
                    </a:lnTo>
                    <a:lnTo>
                      <a:pt x="124" y="72"/>
                    </a:lnTo>
                    <a:lnTo>
                      <a:pt x="124" y="22"/>
                    </a:lnTo>
                    <a:lnTo>
                      <a:pt x="150" y="16"/>
                    </a:lnTo>
                    <a:lnTo>
                      <a:pt x="158" y="18"/>
                    </a:lnTo>
                    <a:lnTo>
                      <a:pt x="160" y="24"/>
                    </a:lnTo>
                    <a:lnTo>
                      <a:pt x="168" y="16"/>
                    </a:lnTo>
                    <a:lnTo>
                      <a:pt x="174" y="14"/>
                    </a:lnTo>
                    <a:lnTo>
                      <a:pt x="178" y="12"/>
                    </a:lnTo>
                    <a:lnTo>
                      <a:pt x="182" y="12"/>
                    </a:lnTo>
                    <a:lnTo>
                      <a:pt x="176" y="8"/>
                    </a:lnTo>
                    <a:close/>
                    <a:moveTo>
                      <a:pt x="68" y="32"/>
                    </a:moveTo>
                    <a:lnTo>
                      <a:pt x="56" y="34"/>
                    </a:lnTo>
                    <a:lnTo>
                      <a:pt x="54" y="36"/>
                    </a:lnTo>
                    <a:lnTo>
                      <a:pt x="54" y="32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8" y="30"/>
                    </a:lnTo>
                    <a:lnTo>
                      <a:pt x="60" y="26"/>
                    </a:lnTo>
                    <a:lnTo>
                      <a:pt x="64" y="26"/>
                    </a:lnTo>
                    <a:lnTo>
                      <a:pt x="70" y="30"/>
                    </a:lnTo>
                    <a:lnTo>
                      <a:pt x="68" y="3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99" name="Freeform 823">
                <a:extLst>
                  <a:ext uri="{FF2B5EF4-FFF2-40B4-BE49-F238E27FC236}">
                    <a16:creationId xmlns="" xmlns:a16="http://schemas.microsoft.com/office/drawing/2014/main" id="{51877E75-A06E-4033-BF0D-7CA387940F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440" y="4849813"/>
                <a:ext cx="203201" cy="206375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2" y="56"/>
                  </a:cxn>
                  <a:cxn ang="0">
                    <a:pos x="108" y="54"/>
                  </a:cxn>
                  <a:cxn ang="0">
                    <a:pos x="106" y="40"/>
                  </a:cxn>
                  <a:cxn ang="0">
                    <a:pos x="94" y="32"/>
                  </a:cxn>
                  <a:cxn ang="0">
                    <a:pos x="90" y="30"/>
                  </a:cxn>
                  <a:cxn ang="0">
                    <a:pos x="84" y="22"/>
                  </a:cxn>
                  <a:cxn ang="0">
                    <a:pos x="78" y="12"/>
                  </a:cxn>
                  <a:cxn ang="0">
                    <a:pos x="72" y="4"/>
                  </a:cxn>
                  <a:cxn ang="0">
                    <a:pos x="72" y="0"/>
                  </a:cxn>
                  <a:cxn ang="0">
                    <a:pos x="68" y="0"/>
                  </a:cxn>
                  <a:cxn ang="0">
                    <a:pos x="64" y="2"/>
                  </a:cxn>
                  <a:cxn ang="0">
                    <a:pos x="58" y="4"/>
                  </a:cxn>
                  <a:cxn ang="0">
                    <a:pos x="50" y="12"/>
                  </a:cxn>
                  <a:cxn ang="0">
                    <a:pos x="48" y="6"/>
                  </a:cxn>
                  <a:cxn ang="0">
                    <a:pos x="40" y="4"/>
                  </a:cxn>
                  <a:cxn ang="0">
                    <a:pos x="14" y="10"/>
                  </a:cxn>
                  <a:cxn ang="0">
                    <a:pos x="14" y="60"/>
                  </a:cxn>
                  <a:cxn ang="0">
                    <a:pos x="2" y="58"/>
                  </a:cxn>
                  <a:cxn ang="0">
                    <a:pos x="0" y="60"/>
                  </a:cxn>
                  <a:cxn ang="0">
                    <a:pos x="0" y="80"/>
                  </a:cxn>
                  <a:cxn ang="0">
                    <a:pos x="0" y="100"/>
                  </a:cxn>
                  <a:cxn ang="0">
                    <a:pos x="12" y="112"/>
                  </a:cxn>
                  <a:cxn ang="0">
                    <a:pos x="14" y="118"/>
                  </a:cxn>
                  <a:cxn ang="0">
                    <a:pos x="10" y="126"/>
                  </a:cxn>
                  <a:cxn ang="0">
                    <a:pos x="12" y="128"/>
                  </a:cxn>
                  <a:cxn ang="0">
                    <a:pos x="22" y="130"/>
                  </a:cxn>
                  <a:cxn ang="0">
                    <a:pos x="32" y="128"/>
                  </a:cxn>
                  <a:cxn ang="0">
                    <a:pos x="46" y="110"/>
                  </a:cxn>
                  <a:cxn ang="0">
                    <a:pos x="54" y="110"/>
                  </a:cxn>
                  <a:cxn ang="0">
                    <a:pos x="66" y="114"/>
                  </a:cxn>
                  <a:cxn ang="0">
                    <a:pos x="76" y="112"/>
                  </a:cxn>
                  <a:cxn ang="0">
                    <a:pos x="80" y="102"/>
                  </a:cxn>
                  <a:cxn ang="0">
                    <a:pos x="90" y="92"/>
                  </a:cxn>
                  <a:cxn ang="0">
                    <a:pos x="96" y="86"/>
                  </a:cxn>
                  <a:cxn ang="0">
                    <a:pos x="102" y="78"/>
                  </a:cxn>
                  <a:cxn ang="0">
                    <a:pos x="112" y="70"/>
                  </a:cxn>
                  <a:cxn ang="0">
                    <a:pos x="128" y="62"/>
                  </a:cxn>
                  <a:cxn ang="0">
                    <a:pos x="118" y="58"/>
                  </a:cxn>
                  <a:cxn ang="0">
                    <a:pos x="84" y="48"/>
                  </a:cxn>
                  <a:cxn ang="0">
                    <a:pos x="82" y="52"/>
                  </a:cxn>
                  <a:cxn ang="0">
                    <a:pos x="80" y="54"/>
                  </a:cxn>
                  <a:cxn ang="0">
                    <a:pos x="74" y="50"/>
                  </a:cxn>
                  <a:cxn ang="0">
                    <a:pos x="70" y="50"/>
                  </a:cxn>
                  <a:cxn ang="0">
                    <a:pos x="66" y="50"/>
                  </a:cxn>
                  <a:cxn ang="0">
                    <a:pos x="66" y="48"/>
                  </a:cxn>
                  <a:cxn ang="0">
                    <a:pos x="66" y="44"/>
                  </a:cxn>
                  <a:cxn ang="0">
                    <a:pos x="68" y="42"/>
                  </a:cxn>
                  <a:cxn ang="0">
                    <a:pos x="70" y="42"/>
                  </a:cxn>
                  <a:cxn ang="0">
                    <a:pos x="74" y="38"/>
                  </a:cxn>
                  <a:cxn ang="0">
                    <a:pos x="78" y="34"/>
                  </a:cxn>
                  <a:cxn ang="0">
                    <a:pos x="74" y="42"/>
                  </a:cxn>
                  <a:cxn ang="0">
                    <a:pos x="76" y="44"/>
                  </a:cxn>
                  <a:cxn ang="0">
                    <a:pos x="74" y="46"/>
                  </a:cxn>
                  <a:cxn ang="0">
                    <a:pos x="74" y="48"/>
                  </a:cxn>
                  <a:cxn ang="0">
                    <a:pos x="78" y="48"/>
                  </a:cxn>
                  <a:cxn ang="0">
                    <a:pos x="78" y="40"/>
                  </a:cxn>
                  <a:cxn ang="0">
                    <a:pos x="80" y="40"/>
                  </a:cxn>
                  <a:cxn ang="0">
                    <a:pos x="82" y="40"/>
                  </a:cxn>
                  <a:cxn ang="0">
                    <a:pos x="84" y="42"/>
                  </a:cxn>
                  <a:cxn ang="0">
                    <a:pos x="82" y="44"/>
                  </a:cxn>
                  <a:cxn ang="0">
                    <a:pos x="80" y="48"/>
                  </a:cxn>
                  <a:cxn ang="0">
                    <a:pos x="84" y="48"/>
                  </a:cxn>
                </a:cxnLst>
                <a:rect l="0" t="0" r="r" b="b"/>
                <a:pathLst>
                  <a:path w="128" h="130">
                    <a:moveTo>
                      <a:pt x="118" y="58"/>
                    </a:moveTo>
                    <a:lnTo>
                      <a:pt x="112" y="56"/>
                    </a:lnTo>
                    <a:lnTo>
                      <a:pt x="108" y="54"/>
                    </a:lnTo>
                    <a:lnTo>
                      <a:pt x="106" y="40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4" y="22"/>
                    </a:lnTo>
                    <a:lnTo>
                      <a:pt x="78" y="12"/>
                    </a:lnTo>
                    <a:lnTo>
                      <a:pt x="72" y="4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2"/>
                    </a:lnTo>
                    <a:lnTo>
                      <a:pt x="58" y="4"/>
                    </a:lnTo>
                    <a:lnTo>
                      <a:pt x="50" y="12"/>
                    </a:lnTo>
                    <a:lnTo>
                      <a:pt x="48" y="6"/>
                    </a:lnTo>
                    <a:lnTo>
                      <a:pt x="40" y="4"/>
                    </a:lnTo>
                    <a:lnTo>
                      <a:pt x="14" y="10"/>
                    </a:lnTo>
                    <a:lnTo>
                      <a:pt x="14" y="60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80"/>
                    </a:lnTo>
                    <a:lnTo>
                      <a:pt x="0" y="100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0" y="126"/>
                    </a:lnTo>
                    <a:lnTo>
                      <a:pt x="12" y="128"/>
                    </a:lnTo>
                    <a:lnTo>
                      <a:pt x="22" y="130"/>
                    </a:lnTo>
                    <a:lnTo>
                      <a:pt x="32" y="128"/>
                    </a:lnTo>
                    <a:lnTo>
                      <a:pt x="46" y="110"/>
                    </a:lnTo>
                    <a:lnTo>
                      <a:pt x="54" y="110"/>
                    </a:lnTo>
                    <a:lnTo>
                      <a:pt x="66" y="114"/>
                    </a:lnTo>
                    <a:lnTo>
                      <a:pt x="76" y="112"/>
                    </a:lnTo>
                    <a:lnTo>
                      <a:pt x="80" y="102"/>
                    </a:lnTo>
                    <a:lnTo>
                      <a:pt x="90" y="92"/>
                    </a:lnTo>
                    <a:lnTo>
                      <a:pt x="96" y="86"/>
                    </a:lnTo>
                    <a:lnTo>
                      <a:pt x="102" y="78"/>
                    </a:lnTo>
                    <a:lnTo>
                      <a:pt x="112" y="70"/>
                    </a:lnTo>
                    <a:lnTo>
                      <a:pt x="128" y="62"/>
                    </a:lnTo>
                    <a:lnTo>
                      <a:pt x="118" y="58"/>
                    </a:lnTo>
                    <a:close/>
                    <a:moveTo>
                      <a:pt x="84" y="48"/>
                    </a:moveTo>
                    <a:lnTo>
                      <a:pt x="82" y="52"/>
                    </a:lnTo>
                    <a:lnTo>
                      <a:pt x="80" y="54"/>
                    </a:lnTo>
                    <a:lnTo>
                      <a:pt x="74" y="50"/>
                    </a:lnTo>
                    <a:lnTo>
                      <a:pt x="70" y="50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6" y="44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78" y="34"/>
                    </a:lnTo>
                    <a:lnTo>
                      <a:pt x="74" y="42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74" y="48"/>
                    </a:lnTo>
                    <a:lnTo>
                      <a:pt x="78" y="48"/>
                    </a:lnTo>
                    <a:lnTo>
                      <a:pt x="78" y="40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4" y="42"/>
                    </a:lnTo>
                    <a:lnTo>
                      <a:pt x="82" y="44"/>
                    </a:lnTo>
                    <a:lnTo>
                      <a:pt x="80" y="48"/>
                    </a:lnTo>
                    <a:lnTo>
                      <a:pt x="84" y="4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00" name="Freeform 824">
                <a:extLst>
                  <a:ext uri="{FF2B5EF4-FFF2-40B4-BE49-F238E27FC236}">
                    <a16:creationId xmlns="" xmlns:a16="http://schemas.microsoft.com/office/drawing/2014/main" id="{CC319F65-6575-43BB-BBAE-33B3063F42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2840" y="1763713"/>
                <a:ext cx="3470278" cy="1743076"/>
              </a:xfrm>
              <a:custGeom>
                <a:avLst/>
                <a:gdLst/>
                <a:ahLst/>
                <a:cxnLst>
                  <a:cxn ang="0">
                    <a:pos x="2122" y="486"/>
                  </a:cxn>
                  <a:cxn ang="0">
                    <a:pos x="2110" y="472"/>
                  </a:cxn>
                  <a:cxn ang="0">
                    <a:pos x="1922" y="376"/>
                  </a:cxn>
                  <a:cxn ang="0">
                    <a:pos x="1766" y="340"/>
                  </a:cxn>
                  <a:cxn ang="0">
                    <a:pos x="1512" y="320"/>
                  </a:cxn>
                  <a:cxn ang="0">
                    <a:pos x="1334" y="232"/>
                  </a:cxn>
                  <a:cxn ang="0">
                    <a:pos x="1144" y="220"/>
                  </a:cxn>
                  <a:cxn ang="0">
                    <a:pos x="1086" y="224"/>
                  </a:cxn>
                  <a:cxn ang="0">
                    <a:pos x="1054" y="36"/>
                  </a:cxn>
                  <a:cxn ang="0">
                    <a:pos x="924" y="96"/>
                  </a:cxn>
                  <a:cxn ang="0">
                    <a:pos x="800" y="208"/>
                  </a:cxn>
                  <a:cxn ang="0">
                    <a:pos x="754" y="376"/>
                  </a:cxn>
                  <a:cxn ang="0">
                    <a:pos x="686" y="326"/>
                  </a:cxn>
                  <a:cxn ang="0">
                    <a:pos x="678" y="420"/>
                  </a:cxn>
                  <a:cxn ang="0">
                    <a:pos x="606" y="512"/>
                  </a:cxn>
                  <a:cxn ang="0">
                    <a:pos x="610" y="262"/>
                  </a:cxn>
                  <a:cxn ang="0">
                    <a:pos x="536" y="424"/>
                  </a:cxn>
                  <a:cxn ang="0">
                    <a:pos x="362" y="440"/>
                  </a:cxn>
                  <a:cxn ang="0">
                    <a:pos x="264" y="458"/>
                  </a:cxn>
                  <a:cxn ang="0">
                    <a:pos x="134" y="548"/>
                  </a:cxn>
                  <a:cxn ang="0">
                    <a:pos x="158" y="518"/>
                  </a:cxn>
                  <a:cxn ang="0">
                    <a:pos x="44" y="392"/>
                  </a:cxn>
                  <a:cxn ang="0">
                    <a:pos x="60" y="622"/>
                  </a:cxn>
                  <a:cxn ang="0">
                    <a:pos x="16" y="784"/>
                  </a:cxn>
                  <a:cxn ang="0">
                    <a:pos x="92" y="880"/>
                  </a:cxn>
                  <a:cxn ang="0">
                    <a:pos x="170" y="974"/>
                  </a:cxn>
                  <a:cxn ang="0">
                    <a:pos x="182" y="1056"/>
                  </a:cxn>
                  <a:cxn ang="0">
                    <a:pos x="276" y="1016"/>
                  </a:cxn>
                  <a:cxn ang="0">
                    <a:pos x="268" y="934"/>
                  </a:cxn>
                  <a:cxn ang="0">
                    <a:pos x="370" y="918"/>
                  </a:cxn>
                  <a:cxn ang="0">
                    <a:pos x="454" y="882"/>
                  </a:cxn>
                  <a:cxn ang="0">
                    <a:pos x="562" y="812"/>
                  </a:cxn>
                  <a:cxn ang="0">
                    <a:pos x="636" y="854"/>
                  </a:cxn>
                  <a:cxn ang="0">
                    <a:pos x="810" y="958"/>
                  </a:cxn>
                  <a:cxn ang="0">
                    <a:pos x="1044" y="920"/>
                  </a:cxn>
                  <a:cxn ang="0">
                    <a:pos x="1294" y="860"/>
                  </a:cxn>
                  <a:cxn ang="0">
                    <a:pos x="1418" y="1032"/>
                  </a:cxn>
                  <a:cxn ang="0">
                    <a:pos x="1396" y="1076"/>
                  </a:cxn>
                  <a:cxn ang="0">
                    <a:pos x="1528" y="868"/>
                  </a:cxn>
                  <a:cxn ang="0">
                    <a:pos x="1450" y="830"/>
                  </a:cxn>
                  <a:cxn ang="0">
                    <a:pos x="1636" y="706"/>
                  </a:cxn>
                  <a:cxn ang="0">
                    <a:pos x="1786" y="646"/>
                  </a:cxn>
                  <a:cxn ang="0">
                    <a:pos x="1806" y="686"/>
                  </a:cxn>
                  <a:cxn ang="0">
                    <a:pos x="1794" y="834"/>
                  </a:cxn>
                  <a:cxn ang="0">
                    <a:pos x="1808" y="754"/>
                  </a:cxn>
                  <a:cxn ang="0">
                    <a:pos x="1962" y="652"/>
                  </a:cxn>
                  <a:cxn ang="0">
                    <a:pos x="2048" y="552"/>
                  </a:cxn>
                  <a:cxn ang="0">
                    <a:pos x="2094" y="534"/>
                  </a:cxn>
                  <a:cxn ang="0">
                    <a:pos x="2138" y="568"/>
                  </a:cxn>
                  <a:cxn ang="0">
                    <a:pos x="2168" y="534"/>
                  </a:cxn>
                  <a:cxn ang="0">
                    <a:pos x="72" y="688"/>
                  </a:cxn>
                  <a:cxn ang="0">
                    <a:pos x="74" y="674"/>
                  </a:cxn>
                  <a:cxn ang="0">
                    <a:pos x="98" y="628"/>
                  </a:cxn>
                  <a:cxn ang="0">
                    <a:pos x="118" y="652"/>
                  </a:cxn>
                  <a:cxn ang="0">
                    <a:pos x="152" y="748"/>
                  </a:cxn>
                  <a:cxn ang="0">
                    <a:pos x="160" y="742"/>
                  </a:cxn>
                  <a:cxn ang="0">
                    <a:pos x="300" y="858"/>
                  </a:cxn>
                  <a:cxn ang="0">
                    <a:pos x="314" y="812"/>
                  </a:cxn>
                  <a:cxn ang="0">
                    <a:pos x="856" y="820"/>
                  </a:cxn>
                  <a:cxn ang="0">
                    <a:pos x="1002" y="794"/>
                  </a:cxn>
                  <a:cxn ang="0">
                    <a:pos x="1064" y="886"/>
                  </a:cxn>
                  <a:cxn ang="0">
                    <a:pos x="1100" y="818"/>
                  </a:cxn>
                </a:cxnLst>
                <a:rect l="0" t="0" r="r" b="b"/>
                <a:pathLst>
                  <a:path w="2186" h="1098">
                    <a:moveTo>
                      <a:pt x="2180" y="516"/>
                    </a:moveTo>
                    <a:lnTo>
                      <a:pt x="2178" y="512"/>
                    </a:lnTo>
                    <a:lnTo>
                      <a:pt x="2174" y="514"/>
                    </a:lnTo>
                    <a:lnTo>
                      <a:pt x="2174" y="514"/>
                    </a:lnTo>
                    <a:lnTo>
                      <a:pt x="2176" y="512"/>
                    </a:lnTo>
                    <a:lnTo>
                      <a:pt x="2164" y="500"/>
                    </a:lnTo>
                    <a:lnTo>
                      <a:pt x="2158" y="490"/>
                    </a:lnTo>
                    <a:lnTo>
                      <a:pt x="2146" y="488"/>
                    </a:lnTo>
                    <a:lnTo>
                      <a:pt x="2146" y="492"/>
                    </a:lnTo>
                    <a:lnTo>
                      <a:pt x="2138" y="488"/>
                    </a:lnTo>
                    <a:lnTo>
                      <a:pt x="2140" y="492"/>
                    </a:lnTo>
                    <a:lnTo>
                      <a:pt x="2138" y="494"/>
                    </a:lnTo>
                    <a:lnTo>
                      <a:pt x="2136" y="490"/>
                    </a:lnTo>
                    <a:lnTo>
                      <a:pt x="2138" y="486"/>
                    </a:lnTo>
                    <a:lnTo>
                      <a:pt x="2132" y="484"/>
                    </a:lnTo>
                    <a:lnTo>
                      <a:pt x="2132" y="488"/>
                    </a:lnTo>
                    <a:lnTo>
                      <a:pt x="2126" y="486"/>
                    </a:lnTo>
                    <a:lnTo>
                      <a:pt x="2122" y="486"/>
                    </a:lnTo>
                    <a:lnTo>
                      <a:pt x="2124" y="488"/>
                    </a:lnTo>
                    <a:lnTo>
                      <a:pt x="2128" y="488"/>
                    </a:lnTo>
                    <a:lnTo>
                      <a:pt x="2126" y="500"/>
                    </a:lnTo>
                    <a:lnTo>
                      <a:pt x="2132" y="504"/>
                    </a:lnTo>
                    <a:lnTo>
                      <a:pt x="2132" y="508"/>
                    </a:lnTo>
                    <a:lnTo>
                      <a:pt x="2128" y="510"/>
                    </a:lnTo>
                    <a:lnTo>
                      <a:pt x="2128" y="504"/>
                    </a:lnTo>
                    <a:lnTo>
                      <a:pt x="2124" y="504"/>
                    </a:lnTo>
                    <a:lnTo>
                      <a:pt x="2124" y="500"/>
                    </a:lnTo>
                    <a:lnTo>
                      <a:pt x="2118" y="496"/>
                    </a:lnTo>
                    <a:lnTo>
                      <a:pt x="2120" y="490"/>
                    </a:lnTo>
                    <a:lnTo>
                      <a:pt x="2114" y="474"/>
                    </a:lnTo>
                    <a:lnTo>
                      <a:pt x="2118" y="478"/>
                    </a:lnTo>
                    <a:lnTo>
                      <a:pt x="2118" y="474"/>
                    </a:lnTo>
                    <a:lnTo>
                      <a:pt x="2112" y="470"/>
                    </a:lnTo>
                    <a:lnTo>
                      <a:pt x="2110" y="464"/>
                    </a:lnTo>
                    <a:lnTo>
                      <a:pt x="2102" y="462"/>
                    </a:lnTo>
                    <a:lnTo>
                      <a:pt x="2110" y="472"/>
                    </a:lnTo>
                    <a:lnTo>
                      <a:pt x="2096" y="464"/>
                    </a:lnTo>
                    <a:lnTo>
                      <a:pt x="2100" y="462"/>
                    </a:lnTo>
                    <a:lnTo>
                      <a:pt x="2100" y="458"/>
                    </a:lnTo>
                    <a:lnTo>
                      <a:pt x="2088" y="456"/>
                    </a:lnTo>
                    <a:lnTo>
                      <a:pt x="2090" y="452"/>
                    </a:lnTo>
                    <a:lnTo>
                      <a:pt x="2088" y="450"/>
                    </a:lnTo>
                    <a:lnTo>
                      <a:pt x="2084" y="450"/>
                    </a:lnTo>
                    <a:lnTo>
                      <a:pt x="2084" y="446"/>
                    </a:lnTo>
                    <a:lnTo>
                      <a:pt x="2078" y="442"/>
                    </a:lnTo>
                    <a:lnTo>
                      <a:pt x="2074" y="444"/>
                    </a:lnTo>
                    <a:lnTo>
                      <a:pt x="2072" y="438"/>
                    </a:lnTo>
                    <a:lnTo>
                      <a:pt x="2064" y="434"/>
                    </a:lnTo>
                    <a:lnTo>
                      <a:pt x="2062" y="426"/>
                    </a:lnTo>
                    <a:lnTo>
                      <a:pt x="2048" y="420"/>
                    </a:lnTo>
                    <a:lnTo>
                      <a:pt x="2048" y="420"/>
                    </a:lnTo>
                    <a:lnTo>
                      <a:pt x="2026" y="400"/>
                    </a:lnTo>
                    <a:lnTo>
                      <a:pt x="1994" y="384"/>
                    </a:lnTo>
                    <a:lnTo>
                      <a:pt x="1922" y="376"/>
                    </a:lnTo>
                    <a:lnTo>
                      <a:pt x="1920" y="378"/>
                    </a:lnTo>
                    <a:lnTo>
                      <a:pt x="1920" y="388"/>
                    </a:lnTo>
                    <a:lnTo>
                      <a:pt x="1916" y="394"/>
                    </a:lnTo>
                    <a:lnTo>
                      <a:pt x="1922" y="396"/>
                    </a:lnTo>
                    <a:lnTo>
                      <a:pt x="1928" y="414"/>
                    </a:lnTo>
                    <a:lnTo>
                      <a:pt x="1916" y="426"/>
                    </a:lnTo>
                    <a:lnTo>
                      <a:pt x="1892" y="408"/>
                    </a:lnTo>
                    <a:lnTo>
                      <a:pt x="1890" y="394"/>
                    </a:lnTo>
                    <a:lnTo>
                      <a:pt x="1884" y="388"/>
                    </a:lnTo>
                    <a:lnTo>
                      <a:pt x="1872" y="398"/>
                    </a:lnTo>
                    <a:lnTo>
                      <a:pt x="1838" y="394"/>
                    </a:lnTo>
                    <a:lnTo>
                      <a:pt x="1834" y="386"/>
                    </a:lnTo>
                    <a:lnTo>
                      <a:pt x="1798" y="402"/>
                    </a:lnTo>
                    <a:lnTo>
                      <a:pt x="1798" y="396"/>
                    </a:lnTo>
                    <a:lnTo>
                      <a:pt x="1784" y="390"/>
                    </a:lnTo>
                    <a:lnTo>
                      <a:pt x="1776" y="386"/>
                    </a:lnTo>
                    <a:lnTo>
                      <a:pt x="1780" y="362"/>
                    </a:lnTo>
                    <a:lnTo>
                      <a:pt x="1766" y="340"/>
                    </a:lnTo>
                    <a:lnTo>
                      <a:pt x="1710" y="340"/>
                    </a:lnTo>
                    <a:lnTo>
                      <a:pt x="1682" y="346"/>
                    </a:lnTo>
                    <a:lnTo>
                      <a:pt x="1670" y="340"/>
                    </a:lnTo>
                    <a:lnTo>
                      <a:pt x="1678" y="332"/>
                    </a:lnTo>
                    <a:lnTo>
                      <a:pt x="1668" y="320"/>
                    </a:lnTo>
                    <a:lnTo>
                      <a:pt x="1656" y="322"/>
                    </a:lnTo>
                    <a:lnTo>
                      <a:pt x="1650" y="312"/>
                    </a:lnTo>
                    <a:lnTo>
                      <a:pt x="1634" y="310"/>
                    </a:lnTo>
                    <a:lnTo>
                      <a:pt x="1640" y="300"/>
                    </a:lnTo>
                    <a:lnTo>
                      <a:pt x="1648" y="302"/>
                    </a:lnTo>
                    <a:lnTo>
                      <a:pt x="1644" y="290"/>
                    </a:lnTo>
                    <a:lnTo>
                      <a:pt x="1528" y="260"/>
                    </a:lnTo>
                    <a:lnTo>
                      <a:pt x="1524" y="264"/>
                    </a:lnTo>
                    <a:lnTo>
                      <a:pt x="1528" y="270"/>
                    </a:lnTo>
                    <a:lnTo>
                      <a:pt x="1510" y="296"/>
                    </a:lnTo>
                    <a:lnTo>
                      <a:pt x="1512" y="302"/>
                    </a:lnTo>
                    <a:lnTo>
                      <a:pt x="1510" y="308"/>
                    </a:lnTo>
                    <a:lnTo>
                      <a:pt x="1512" y="320"/>
                    </a:lnTo>
                    <a:lnTo>
                      <a:pt x="1506" y="316"/>
                    </a:lnTo>
                    <a:lnTo>
                      <a:pt x="1486" y="332"/>
                    </a:lnTo>
                    <a:lnTo>
                      <a:pt x="1464" y="318"/>
                    </a:lnTo>
                    <a:lnTo>
                      <a:pt x="1454" y="312"/>
                    </a:lnTo>
                    <a:lnTo>
                      <a:pt x="1428" y="322"/>
                    </a:lnTo>
                    <a:lnTo>
                      <a:pt x="1416" y="298"/>
                    </a:lnTo>
                    <a:lnTo>
                      <a:pt x="1396" y="350"/>
                    </a:lnTo>
                    <a:lnTo>
                      <a:pt x="1392" y="342"/>
                    </a:lnTo>
                    <a:lnTo>
                      <a:pt x="1378" y="336"/>
                    </a:lnTo>
                    <a:lnTo>
                      <a:pt x="1368" y="310"/>
                    </a:lnTo>
                    <a:lnTo>
                      <a:pt x="1364" y="312"/>
                    </a:lnTo>
                    <a:lnTo>
                      <a:pt x="1362" y="300"/>
                    </a:lnTo>
                    <a:lnTo>
                      <a:pt x="1372" y="290"/>
                    </a:lnTo>
                    <a:lnTo>
                      <a:pt x="1374" y="280"/>
                    </a:lnTo>
                    <a:lnTo>
                      <a:pt x="1368" y="270"/>
                    </a:lnTo>
                    <a:lnTo>
                      <a:pt x="1372" y="252"/>
                    </a:lnTo>
                    <a:lnTo>
                      <a:pt x="1354" y="230"/>
                    </a:lnTo>
                    <a:lnTo>
                      <a:pt x="1334" y="232"/>
                    </a:lnTo>
                    <a:lnTo>
                      <a:pt x="1296" y="212"/>
                    </a:lnTo>
                    <a:lnTo>
                      <a:pt x="1296" y="220"/>
                    </a:lnTo>
                    <a:lnTo>
                      <a:pt x="1290" y="216"/>
                    </a:lnTo>
                    <a:lnTo>
                      <a:pt x="1288" y="230"/>
                    </a:lnTo>
                    <a:lnTo>
                      <a:pt x="1292" y="246"/>
                    </a:lnTo>
                    <a:lnTo>
                      <a:pt x="1288" y="250"/>
                    </a:lnTo>
                    <a:lnTo>
                      <a:pt x="1244" y="254"/>
                    </a:lnTo>
                    <a:lnTo>
                      <a:pt x="1226" y="244"/>
                    </a:lnTo>
                    <a:lnTo>
                      <a:pt x="1230" y="230"/>
                    </a:lnTo>
                    <a:lnTo>
                      <a:pt x="1188" y="220"/>
                    </a:lnTo>
                    <a:lnTo>
                      <a:pt x="1158" y="228"/>
                    </a:lnTo>
                    <a:lnTo>
                      <a:pt x="1174" y="244"/>
                    </a:lnTo>
                    <a:lnTo>
                      <a:pt x="1162" y="238"/>
                    </a:lnTo>
                    <a:lnTo>
                      <a:pt x="1154" y="232"/>
                    </a:lnTo>
                    <a:lnTo>
                      <a:pt x="1156" y="222"/>
                    </a:lnTo>
                    <a:lnTo>
                      <a:pt x="1148" y="204"/>
                    </a:lnTo>
                    <a:lnTo>
                      <a:pt x="1150" y="216"/>
                    </a:lnTo>
                    <a:lnTo>
                      <a:pt x="1144" y="220"/>
                    </a:lnTo>
                    <a:lnTo>
                      <a:pt x="1128" y="214"/>
                    </a:lnTo>
                    <a:lnTo>
                      <a:pt x="1132" y="202"/>
                    </a:lnTo>
                    <a:lnTo>
                      <a:pt x="1122" y="210"/>
                    </a:lnTo>
                    <a:lnTo>
                      <a:pt x="1112" y="204"/>
                    </a:lnTo>
                    <a:lnTo>
                      <a:pt x="1104" y="214"/>
                    </a:lnTo>
                    <a:lnTo>
                      <a:pt x="1106" y="224"/>
                    </a:lnTo>
                    <a:lnTo>
                      <a:pt x="1122" y="220"/>
                    </a:lnTo>
                    <a:lnTo>
                      <a:pt x="1106" y="232"/>
                    </a:lnTo>
                    <a:lnTo>
                      <a:pt x="1100" y="226"/>
                    </a:lnTo>
                    <a:lnTo>
                      <a:pt x="1100" y="236"/>
                    </a:lnTo>
                    <a:lnTo>
                      <a:pt x="1078" y="246"/>
                    </a:lnTo>
                    <a:lnTo>
                      <a:pt x="1062" y="244"/>
                    </a:lnTo>
                    <a:lnTo>
                      <a:pt x="1060" y="246"/>
                    </a:lnTo>
                    <a:lnTo>
                      <a:pt x="1062" y="254"/>
                    </a:lnTo>
                    <a:lnTo>
                      <a:pt x="1050" y="258"/>
                    </a:lnTo>
                    <a:lnTo>
                      <a:pt x="1058" y="242"/>
                    </a:lnTo>
                    <a:lnTo>
                      <a:pt x="1072" y="224"/>
                    </a:lnTo>
                    <a:lnTo>
                      <a:pt x="1086" y="224"/>
                    </a:lnTo>
                    <a:lnTo>
                      <a:pt x="1116" y="180"/>
                    </a:lnTo>
                    <a:lnTo>
                      <a:pt x="1152" y="152"/>
                    </a:lnTo>
                    <a:lnTo>
                      <a:pt x="1160" y="140"/>
                    </a:lnTo>
                    <a:lnTo>
                      <a:pt x="1160" y="128"/>
                    </a:lnTo>
                    <a:lnTo>
                      <a:pt x="1158" y="120"/>
                    </a:lnTo>
                    <a:lnTo>
                      <a:pt x="1162" y="112"/>
                    </a:lnTo>
                    <a:lnTo>
                      <a:pt x="1154" y="88"/>
                    </a:lnTo>
                    <a:lnTo>
                      <a:pt x="1148" y="98"/>
                    </a:lnTo>
                    <a:lnTo>
                      <a:pt x="1144" y="90"/>
                    </a:lnTo>
                    <a:lnTo>
                      <a:pt x="1146" y="84"/>
                    </a:lnTo>
                    <a:lnTo>
                      <a:pt x="1126" y="60"/>
                    </a:lnTo>
                    <a:lnTo>
                      <a:pt x="1086" y="58"/>
                    </a:lnTo>
                    <a:lnTo>
                      <a:pt x="1076" y="76"/>
                    </a:lnTo>
                    <a:lnTo>
                      <a:pt x="1060" y="76"/>
                    </a:lnTo>
                    <a:lnTo>
                      <a:pt x="1072" y="58"/>
                    </a:lnTo>
                    <a:lnTo>
                      <a:pt x="1074" y="46"/>
                    </a:lnTo>
                    <a:lnTo>
                      <a:pt x="1054" y="44"/>
                    </a:lnTo>
                    <a:lnTo>
                      <a:pt x="1054" y="36"/>
                    </a:lnTo>
                    <a:lnTo>
                      <a:pt x="1034" y="46"/>
                    </a:lnTo>
                    <a:lnTo>
                      <a:pt x="1058" y="24"/>
                    </a:lnTo>
                    <a:lnTo>
                      <a:pt x="1054" y="12"/>
                    </a:lnTo>
                    <a:lnTo>
                      <a:pt x="1032" y="0"/>
                    </a:lnTo>
                    <a:lnTo>
                      <a:pt x="1018" y="6"/>
                    </a:lnTo>
                    <a:lnTo>
                      <a:pt x="994" y="40"/>
                    </a:lnTo>
                    <a:lnTo>
                      <a:pt x="988" y="54"/>
                    </a:lnTo>
                    <a:lnTo>
                      <a:pt x="996" y="64"/>
                    </a:lnTo>
                    <a:lnTo>
                      <a:pt x="992" y="70"/>
                    </a:lnTo>
                    <a:lnTo>
                      <a:pt x="962" y="74"/>
                    </a:lnTo>
                    <a:lnTo>
                      <a:pt x="974" y="88"/>
                    </a:lnTo>
                    <a:lnTo>
                      <a:pt x="972" y="100"/>
                    </a:lnTo>
                    <a:lnTo>
                      <a:pt x="958" y="86"/>
                    </a:lnTo>
                    <a:lnTo>
                      <a:pt x="930" y="108"/>
                    </a:lnTo>
                    <a:lnTo>
                      <a:pt x="932" y="102"/>
                    </a:lnTo>
                    <a:lnTo>
                      <a:pt x="928" y="102"/>
                    </a:lnTo>
                    <a:lnTo>
                      <a:pt x="918" y="108"/>
                    </a:lnTo>
                    <a:lnTo>
                      <a:pt x="924" y="96"/>
                    </a:lnTo>
                    <a:lnTo>
                      <a:pt x="920" y="94"/>
                    </a:lnTo>
                    <a:lnTo>
                      <a:pt x="880" y="100"/>
                    </a:lnTo>
                    <a:lnTo>
                      <a:pt x="888" y="110"/>
                    </a:lnTo>
                    <a:lnTo>
                      <a:pt x="844" y="126"/>
                    </a:lnTo>
                    <a:lnTo>
                      <a:pt x="844" y="124"/>
                    </a:lnTo>
                    <a:lnTo>
                      <a:pt x="834" y="128"/>
                    </a:lnTo>
                    <a:lnTo>
                      <a:pt x="818" y="148"/>
                    </a:lnTo>
                    <a:lnTo>
                      <a:pt x="802" y="148"/>
                    </a:lnTo>
                    <a:lnTo>
                      <a:pt x="806" y="156"/>
                    </a:lnTo>
                    <a:lnTo>
                      <a:pt x="800" y="172"/>
                    </a:lnTo>
                    <a:lnTo>
                      <a:pt x="788" y="162"/>
                    </a:lnTo>
                    <a:lnTo>
                      <a:pt x="786" y="172"/>
                    </a:lnTo>
                    <a:lnTo>
                      <a:pt x="798" y="176"/>
                    </a:lnTo>
                    <a:lnTo>
                      <a:pt x="788" y="186"/>
                    </a:lnTo>
                    <a:lnTo>
                      <a:pt x="798" y="192"/>
                    </a:lnTo>
                    <a:lnTo>
                      <a:pt x="802" y="202"/>
                    </a:lnTo>
                    <a:lnTo>
                      <a:pt x="798" y="202"/>
                    </a:lnTo>
                    <a:lnTo>
                      <a:pt x="800" y="208"/>
                    </a:lnTo>
                    <a:lnTo>
                      <a:pt x="718" y="226"/>
                    </a:lnTo>
                    <a:lnTo>
                      <a:pt x="722" y="230"/>
                    </a:lnTo>
                    <a:lnTo>
                      <a:pt x="714" y="236"/>
                    </a:lnTo>
                    <a:lnTo>
                      <a:pt x="718" y="238"/>
                    </a:lnTo>
                    <a:lnTo>
                      <a:pt x="714" y="242"/>
                    </a:lnTo>
                    <a:lnTo>
                      <a:pt x="724" y="256"/>
                    </a:lnTo>
                    <a:lnTo>
                      <a:pt x="720" y="264"/>
                    </a:lnTo>
                    <a:lnTo>
                      <a:pt x="724" y="276"/>
                    </a:lnTo>
                    <a:lnTo>
                      <a:pt x="742" y="284"/>
                    </a:lnTo>
                    <a:lnTo>
                      <a:pt x="742" y="288"/>
                    </a:lnTo>
                    <a:lnTo>
                      <a:pt x="740" y="292"/>
                    </a:lnTo>
                    <a:lnTo>
                      <a:pt x="756" y="302"/>
                    </a:lnTo>
                    <a:lnTo>
                      <a:pt x="760" y="312"/>
                    </a:lnTo>
                    <a:lnTo>
                      <a:pt x="754" y="328"/>
                    </a:lnTo>
                    <a:lnTo>
                      <a:pt x="760" y="352"/>
                    </a:lnTo>
                    <a:lnTo>
                      <a:pt x="760" y="364"/>
                    </a:lnTo>
                    <a:lnTo>
                      <a:pt x="752" y="366"/>
                    </a:lnTo>
                    <a:lnTo>
                      <a:pt x="754" y="376"/>
                    </a:lnTo>
                    <a:lnTo>
                      <a:pt x="744" y="372"/>
                    </a:lnTo>
                    <a:lnTo>
                      <a:pt x="740" y="368"/>
                    </a:lnTo>
                    <a:lnTo>
                      <a:pt x="740" y="356"/>
                    </a:lnTo>
                    <a:lnTo>
                      <a:pt x="742" y="348"/>
                    </a:lnTo>
                    <a:lnTo>
                      <a:pt x="740" y="330"/>
                    </a:lnTo>
                    <a:lnTo>
                      <a:pt x="750" y="322"/>
                    </a:lnTo>
                    <a:lnTo>
                      <a:pt x="754" y="310"/>
                    </a:lnTo>
                    <a:lnTo>
                      <a:pt x="730" y="308"/>
                    </a:lnTo>
                    <a:lnTo>
                      <a:pt x="700" y="280"/>
                    </a:lnTo>
                    <a:lnTo>
                      <a:pt x="684" y="280"/>
                    </a:lnTo>
                    <a:lnTo>
                      <a:pt x="674" y="294"/>
                    </a:lnTo>
                    <a:lnTo>
                      <a:pt x="684" y="296"/>
                    </a:lnTo>
                    <a:lnTo>
                      <a:pt x="682" y="302"/>
                    </a:lnTo>
                    <a:lnTo>
                      <a:pt x="668" y="308"/>
                    </a:lnTo>
                    <a:lnTo>
                      <a:pt x="662" y="296"/>
                    </a:lnTo>
                    <a:lnTo>
                      <a:pt x="656" y="300"/>
                    </a:lnTo>
                    <a:lnTo>
                      <a:pt x="662" y="314"/>
                    </a:lnTo>
                    <a:lnTo>
                      <a:pt x="686" y="326"/>
                    </a:lnTo>
                    <a:lnTo>
                      <a:pt x="686" y="334"/>
                    </a:lnTo>
                    <a:lnTo>
                      <a:pt x="648" y="324"/>
                    </a:lnTo>
                    <a:lnTo>
                      <a:pt x="646" y="320"/>
                    </a:lnTo>
                    <a:lnTo>
                      <a:pt x="650" y="312"/>
                    </a:lnTo>
                    <a:lnTo>
                      <a:pt x="646" y="296"/>
                    </a:lnTo>
                    <a:lnTo>
                      <a:pt x="652" y="284"/>
                    </a:lnTo>
                    <a:lnTo>
                      <a:pt x="652" y="272"/>
                    </a:lnTo>
                    <a:lnTo>
                      <a:pt x="640" y="260"/>
                    </a:lnTo>
                    <a:lnTo>
                      <a:pt x="642" y="284"/>
                    </a:lnTo>
                    <a:lnTo>
                      <a:pt x="620" y="302"/>
                    </a:lnTo>
                    <a:lnTo>
                      <a:pt x="616" y="314"/>
                    </a:lnTo>
                    <a:lnTo>
                      <a:pt x="634" y="352"/>
                    </a:lnTo>
                    <a:lnTo>
                      <a:pt x="624" y="388"/>
                    </a:lnTo>
                    <a:lnTo>
                      <a:pt x="628" y="398"/>
                    </a:lnTo>
                    <a:lnTo>
                      <a:pt x="626" y="408"/>
                    </a:lnTo>
                    <a:lnTo>
                      <a:pt x="644" y="414"/>
                    </a:lnTo>
                    <a:lnTo>
                      <a:pt x="658" y="408"/>
                    </a:lnTo>
                    <a:lnTo>
                      <a:pt x="678" y="420"/>
                    </a:lnTo>
                    <a:lnTo>
                      <a:pt x="686" y="442"/>
                    </a:lnTo>
                    <a:lnTo>
                      <a:pt x="678" y="448"/>
                    </a:lnTo>
                    <a:lnTo>
                      <a:pt x="678" y="460"/>
                    </a:lnTo>
                    <a:lnTo>
                      <a:pt x="696" y="468"/>
                    </a:lnTo>
                    <a:lnTo>
                      <a:pt x="680" y="468"/>
                    </a:lnTo>
                    <a:lnTo>
                      <a:pt x="672" y="462"/>
                    </a:lnTo>
                    <a:lnTo>
                      <a:pt x="676" y="446"/>
                    </a:lnTo>
                    <a:lnTo>
                      <a:pt x="672" y="442"/>
                    </a:lnTo>
                    <a:lnTo>
                      <a:pt x="674" y="436"/>
                    </a:lnTo>
                    <a:lnTo>
                      <a:pt x="664" y="418"/>
                    </a:lnTo>
                    <a:lnTo>
                      <a:pt x="638" y="426"/>
                    </a:lnTo>
                    <a:lnTo>
                      <a:pt x="634" y="438"/>
                    </a:lnTo>
                    <a:lnTo>
                      <a:pt x="640" y="452"/>
                    </a:lnTo>
                    <a:lnTo>
                      <a:pt x="638" y="464"/>
                    </a:lnTo>
                    <a:lnTo>
                      <a:pt x="628" y="476"/>
                    </a:lnTo>
                    <a:lnTo>
                      <a:pt x="622" y="492"/>
                    </a:lnTo>
                    <a:lnTo>
                      <a:pt x="608" y="502"/>
                    </a:lnTo>
                    <a:lnTo>
                      <a:pt x="606" y="512"/>
                    </a:lnTo>
                    <a:lnTo>
                      <a:pt x="604" y="514"/>
                    </a:lnTo>
                    <a:lnTo>
                      <a:pt x="576" y="508"/>
                    </a:lnTo>
                    <a:lnTo>
                      <a:pt x="572" y="496"/>
                    </a:lnTo>
                    <a:lnTo>
                      <a:pt x="602" y="488"/>
                    </a:lnTo>
                    <a:lnTo>
                      <a:pt x="612" y="468"/>
                    </a:lnTo>
                    <a:lnTo>
                      <a:pt x="618" y="462"/>
                    </a:lnTo>
                    <a:lnTo>
                      <a:pt x="618" y="448"/>
                    </a:lnTo>
                    <a:lnTo>
                      <a:pt x="622" y="438"/>
                    </a:lnTo>
                    <a:lnTo>
                      <a:pt x="622" y="430"/>
                    </a:lnTo>
                    <a:lnTo>
                      <a:pt x="610" y="416"/>
                    </a:lnTo>
                    <a:lnTo>
                      <a:pt x="612" y="384"/>
                    </a:lnTo>
                    <a:lnTo>
                      <a:pt x="608" y="368"/>
                    </a:lnTo>
                    <a:lnTo>
                      <a:pt x="612" y="362"/>
                    </a:lnTo>
                    <a:lnTo>
                      <a:pt x="614" y="344"/>
                    </a:lnTo>
                    <a:lnTo>
                      <a:pt x="610" y="330"/>
                    </a:lnTo>
                    <a:lnTo>
                      <a:pt x="600" y="316"/>
                    </a:lnTo>
                    <a:lnTo>
                      <a:pt x="612" y="286"/>
                    </a:lnTo>
                    <a:lnTo>
                      <a:pt x="610" y="262"/>
                    </a:lnTo>
                    <a:lnTo>
                      <a:pt x="598" y="256"/>
                    </a:lnTo>
                    <a:lnTo>
                      <a:pt x="568" y="254"/>
                    </a:lnTo>
                    <a:lnTo>
                      <a:pt x="562" y="270"/>
                    </a:lnTo>
                    <a:lnTo>
                      <a:pt x="554" y="304"/>
                    </a:lnTo>
                    <a:lnTo>
                      <a:pt x="534" y="326"/>
                    </a:lnTo>
                    <a:lnTo>
                      <a:pt x="532" y="336"/>
                    </a:lnTo>
                    <a:lnTo>
                      <a:pt x="536" y="336"/>
                    </a:lnTo>
                    <a:lnTo>
                      <a:pt x="530" y="346"/>
                    </a:lnTo>
                    <a:lnTo>
                      <a:pt x="542" y="350"/>
                    </a:lnTo>
                    <a:lnTo>
                      <a:pt x="538" y="366"/>
                    </a:lnTo>
                    <a:lnTo>
                      <a:pt x="540" y="374"/>
                    </a:lnTo>
                    <a:lnTo>
                      <a:pt x="534" y="376"/>
                    </a:lnTo>
                    <a:lnTo>
                      <a:pt x="534" y="392"/>
                    </a:lnTo>
                    <a:lnTo>
                      <a:pt x="552" y="396"/>
                    </a:lnTo>
                    <a:lnTo>
                      <a:pt x="556" y="416"/>
                    </a:lnTo>
                    <a:lnTo>
                      <a:pt x="564" y="422"/>
                    </a:lnTo>
                    <a:lnTo>
                      <a:pt x="554" y="444"/>
                    </a:lnTo>
                    <a:lnTo>
                      <a:pt x="536" y="424"/>
                    </a:lnTo>
                    <a:lnTo>
                      <a:pt x="498" y="396"/>
                    </a:lnTo>
                    <a:lnTo>
                      <a:pt x="454" y="384"/>
                    </a:lnTo>
                    <a:lnTo>
                      <a:pt x="446" y="392"/>
                    </a:lnTo>
                    <a:lnTo>
                      <a:pt x="454" y="412"/>
                    </a:lnTo>
                    <a:lnTo>
                      <a:pt x="454" y="420"/>
                    </a:lnTo>
                    <a:lnTo>
                      <a:pt x="440" y="428"/>
                    </a:lnTo>
                    <a:lnTo>
                      <a:pt x="442" y="436"/>
                    </a:lnTo>
                    <a:lnTo>
                      <a:pt x="436" y="440"/>
                    </a:lnTo>
                    <a:lnTo>
                      <a:pt x="430" y="436"/>
                    </a:lnTo>
                    <a:lnTo>
                      <a:pt x="434" y="426"/>
                    </a:lnTo>
                    <a:lnTo>
                      <a:pt x="430" y="416"/>
                    </a:lnTo>
                    <a:lnTo>
                      <a:pt x="418" y="420"/>
                    </a:lnTo>
                    <a:lnTo>
                      <a:pt x="408" y="432"/>
                    </a:lnTo>
                    <a:lnTo>
                      <a:pt x="382" y="432"/>
                    </a:lnTo>
                    <a:lnTo>
                      <a:pt x="376" y="438"/>
                    </a:lnTo>
                    <a:lnTo>
                      <a:pt x="374" y="446"/>
                    </a:lnTo>
                    <a:lnTo>
                      <a:pt x="364" y="444"/>
                    </a:lnTo>
                    <a:lnTo>
                      <a:pt x="362" y="440"/>
                    </a:lnTo>
                    <a:lnTo>
                      <a:pt x="360" y="432"/>
                    </a:lnTo>
                    <a:lnTo>
                      <a:pt x="362" y="424"/>
                    </a:lnTo>
                    <a:lnTo>
                      <a:pt x="368" y="416"/>
                    </a:lnTo>
                    <a:lnTo>
                      <a:pt x="354" y="420"/>
                    </a:lnTo>
                    <a:lnTo>
                      <a:pt x="352" y="424"/>
                    </a:lnTo>
                    <a:lnTo>
                      <a:pt x="352" y="430"/>
                    </a:lnTo>
                    <a:lnTo>
                      <a:pt x="346" y="426"/>
                    </a:lnTo>
                    <a:lnTo>
                      <a:pt x="340" y="432"/>
                    </a:lnTo>
                    <a:lnTo>
                      <a:pt x="344" y="434"/>
                    </a:lnTo>
                    <a:lnTo>
                      <a:pt x="342" y="440"/>
                    </a:lnTo>
                    <a:lnTo>
                      <a:pt x="330" y="436"/>
                    </a:lnTo>
                    <a:lnTo>
                      <a:pt x="282" y="468"/>
                    </a:lnTo>
                    <a:lnTo>
                      <a:pt x="278" y="488"/>
                    </a:lnTo>
                    <a:lnTo>
                      <a:pt x="264" y="498"/>
                    </a:lnTo>
                    <a:lnTo>
                      <a:pt x="262" y="492"/>
                    </a:lnTo>
                    <a:lnTo>
                      <a:pt x="254" y="492"/>
                    </a:lnTo>
                    <a:lnTo>
                      <a:pt x="242" y="468"/>
                    </a:lnTo>
                    <a:lnTo>
                      <a:pt x="264" y="458"/>
                    </a:lnTo>
                    <a:lnTo>
                      <a:pt x="260" y="446"/>
                    </a:lnTo>
                    <a:lnTo>
                      <a:pt x="252" y="436"/>
                    </a:lnTo>
                    <a:lnTo>
                      <a:pt x="218" y="428"/>
                    </a:lnTo>
                    <a:lnTo>
                      <a:pt x="230" y="440"/>
                    </a:lnTo>
                    <a:lnTo>
                      <a:pt x="230" y="462"/>
                    </a:lnTo>
                    <a:lnTo>
                      <a:pt x="226" y="476"/>
                    </a:lnTo>
                    <a:lnTo>
                      <a:pt x="236" y="488"/>
                    </a:lnTo>
                    <a:lnTo>
                      <a:pt x="230" y="512"/>
                    </a:lnTo>
                    <a:lnTo>
                      <a:pt x="230" y="524"/>
                    </a:lnTo>
                    <a:lnTo>
                      <a:pt x="226" y="516"/>
                    </a:lnTo>
                    <a:lnTo>
                      <a:pt x="220" y="518"/>
                    </a:lnTo>
                    <a:lnTo>
                      <a:pt x="222" y="512"/>
                    </a:lnTo>
                    <a:lnTo>
                      <a:pt x="206" y="504"/>
                    </a:lnTo>
                    <a:lnTo>
                      <a:pt x="194" y="518"/>
                    </a:lnTo>
                    <a:lnTo>
                      <a:pt x="172" y="534"/>
                    </a:lnTo>
                    <a:lnTo>
                      <a:pt x="174" y="542"/>
                    </a:lnTo>
                    <a:lnTo>
                      <a:pt x="186" y="570"/>
                    </a:lnTo>
                    <a:lnTo>
                      <a:pt x="134" y="548"/>
                    </a:lnTo>
                    <a:lnTo>
                      <a:pt x="128" y="556"/>
                    </a:lnTo>
                    <a:lnTo>
                      <a:pt x="130" y="562"/>
                    </a:lnTo>
                    <a:lnTo>
                      <a:pt x="140" y="574"/>
                    </a:lnTo>
                    <a:lnTo>
                      <a:pt x="146" y="570"/>
                    </a:lnTo>
                    <a:lnTo>
                      <a:pt x="152" y="588"/>
                    </a:lnTo>
                    <a:lnTo>
                      <a:pt x="142" y="590"/>
                    </a:lnTo>
                    <a:lnTo>
                      <a:pt x="106" y="568"/>
                    </a:lnTo>
                    <a:lnTo>
                      <a:pt x="106" y="556"/>
                    </a:lnTo>
                    <a:lnTo>
                      <a:pt x="100" y="542"/>
                    </a:lnTo>
                    <a:lnTo>
                      <a:pt x="104" y="540"/>
                    </a:lnTo>
                    <a:lnTo>
                      <a:pt x="104" y="524"/>
                    </a:lnTo>
                    <a:lnTo>
                      <a:pt x="76" y="498"/>
                    </a:lnTo>
                    <a:lnTo>
                      <a:pt x="70" y="486"/>
                    </a:lnTo>
                    <a:lnTo>
                      <a:pt x="74" y="482"/>
                    </a:lnTo>
                    <a:lnTo>
                      <a:pt x="88" y="496"/>
                    </a:lnTo>
                    <a:lnTo>
                      <a:pt x="100" y="496"/>
                    </a:lnTo>
                    <a:lnTo>
                      <a:pt x="100" y="502"/>
                    </a:lnTo>
                    <a:lnTo>
                      <a:pt x="158" y="518"/>
                    </a:lnTo>
                    <a:lnTo>
                      <a:pt x="176" y="512"/>
                    </a:lnTo>
                    <a:lnTo>
                      <a:pt x="190" y="494"/>
                    </a:lnTo>
                    <a:lnTo>
                      <a:pt x="192" y="482"/>
                    </a:lnTo>
                    <a:lnTo>
                      <a:pt x="190" y="480"/>
                    </a:lnTo>
                    <a:lnTo>
                      <a:pt x="188" y="466"/>
                    </a:lnTo>
                    <a:lnTo>
                      <a:pt x="118" y="410"/>
                    </a:lnTo>
                    <a:lnTo>
                      <a:pt x="80" y="404"/>
                    </a:lnTo>
                    <a:lnTo>
                      <a:pt x="80" y="400"/>
                    </a:lnTo>
                    <a:lnTo>
                      <a:pt x="68" y="396"/>
                    </a:lnTo>
                    <a:lnTo>
                      <a:pt x="70" y="388"/>
                    </a:lnTo>
                    <a:lnTo>
                      <a:pt x="80" y="394"/>
                    </a:lnTo>
                    <a:lnTo>
                      <a:pt x="82" y="388"/>
                    </a:lnTo>
                    <a:lnTo>
                      <a:pt x="66" y="380"/>
                    </a:lnTo>
                    <a:lnTo>
                      <a:pt x="66" y="386"/>
                    </a:lnTo>
                    <a:lnTo>
                      <a:pt x="62" y="392"/>
                    </a:lnTo>
                    <a:lnTo>
                      <a:pt x="52" y="386"/>
                    </a:lnTo>
                    <a:lnTo>
                      <a:pt x="52" y="394"/>
                    </a:lnTo>
                    <a:lnTo>
                      <a:pt x="44" y="392"/>
                    </a:lnTo>
                    <a:lnTo>
                      <a:pt x="42" y="400"/>
                    </a:lnTo>
                    <a:lnTo>
                      <a:pt x="32" y="406"/>
                    </a:lnTo>
                    <a:lnTo>
                      <a:pt x="28" y="414"/>
                    </a:lnTo>
                    <a:lnTo>
                      <a:pt x="20" y="430"/>
                    </a:lnTo>
                    <a:lnTo>
                      <a:pt x="24" y="444"/>
                    </a:lnTo>
                    <a:lnTo>
                      <a:pt x="32" y="448"/>
                    </a:lnTo>
                    <a:lnTo>
                      <a:pt x="40" y="462"/>
                    </a:lnTo>
                    <a:lnTo>
                      <a:pt x="40" y="466"/>
                    </a:lnTo>
                    <a:lnTo>
                      <a:pt x="30" y="490"/>
                    </a:lnTo>
                    <a:lnTo>
                      <a:pt x="42" y="528"/>
                    </a:lnTo>
                    <a:lnTo>
                      <a:pt x="38" y="544"/>
                    </a:lnTo>
                    <a:lnTo>
                      <a:pt x="38" y="558"/>
                    </a:lnTo>
                    <a:lnTo>
                      <a:pt x="42" y="558"/>
                    </a:lnTo>
                    <a:lnTo>
                      <a:pt x="42" y="568"/>
                    </a:lnTo>
                    <a:lnTo>
                      <a:pt x="48" y="576"/>
                    </a:lnTo>
                    <a:lnTo>
                      <a:pt x="44" y="592"/>
                    </a:lnTo>
                    <a:lnTo>
                      <a:pt x="60" y="612"/>
                    </a:lnTo>
                    <a:lnTo>
                      <a:pt x="60" y="622"/>
                    </a:lnTo>
                    <a:lnTo>
                      <a:pt x="40" y="652"/>
                    </a:lnTo>
                    <a:lnTo>
                      <a:pt x="8" y="682"/>
                    </a:lnTo>
                    <a:lnTo>
                      <a:pt x="22" y="678"/>
                    </a:lnTo>
                    <a:lnTo>
                      <a:pt x="22" y="684"/>
                    </a:lnTo>
                    <a:lnTo>
                      <a:pt x="20" y="682"/>
                    </a:lnTo>
                    <a:lnTo>
                      <a:pt x="20" y="688"/>
                    </a:lnTo>
                    <a:lnTo>
                      <a:pt x="38" y="692"/>
                    </a:lnTo>
                    <a:lnTo>
                      <a:pt x="44" y="698"/>
                    </a:lnTo>
                    <a:lnTo>
                      <a:pt x="14" y="704"/>
                    </a:lnTo>
                    <a:lnTo>
                      <a:pt x="14" y="708"/>
                    </a:lnTo>
                    <a:lnTo>
                      <a:pt x="16" y="712"/>
                    </a:lnTo>
                    <a:lnTo>
                      <a:pt x="12" y="720"/>
                    </a:lnTo>
                    <a:lnTo>
                      <a:pt x="0" y="724"/>
                    </a:lnTo>
                    <a:lnTo>
                      <a:pt x="10" y="752"/>
                    </a:lnTo>
                    <a:lnTo>
                      <a:pt x="6" y="758"/>
                    </a:lnTo>
                    <a:lnTo>
                      <a:pt x="12" y="766"/>
                    </a:lnTo>
                    <a:lnTo>
                      <a:pt x="10" y="774"/>
                    </a:lnTo>
                    <a:lnTo>
                      <a:pt x="16" y="784"/>
                    </a:lnTo>
                    <a:lnTo>
                      <a:pt x="18" y="794"/>
                    </a:lnTo>
                    <a:lnTo>
                      <a:pt x="30" y="796"/>
                    </a:lnTo>
                    <a:lnTo>
                      <a:pt x="34" y="798"/>
                    </a:lnTo>
                    <a:lnTo>
                      <a:pt x="32" y="804"/>
                    </a:lnTo>
                    <a:lnTo>
                      <a:pt x="46" y="800"/>
                    </a:lnTo>
                    <a:lnTo>
                      <a:pt x="52" y="806"/>
                    </a:lnTo>
                    <a:lnTo>
                      <a:pt x="54" y="816"/>
                    </a:lnTo>
                    <a:lnTo>
                      <a:pt x="52" y="826"/>
                    </a:lnTo>
                    <a:lnTo>
                      <a:pt x="64" y="842"/>
                    </a:lnTo>
                    <a:lnTo>
                      <a:pt x="66" y="848"/>
                    </a:lnTo>
                    <a:lnTo>
                      <a:pt x="72" y="848"/>
                    </a:lnTo>
                    <a:lnTo>
                      <a:pt x="78" y="852"/>
                    </a:lnTo>
                    <a:lnTo>
                      <a:pt x="78" y="856"/>
                    </a:lnTo>
                    <a:lnTo>
                      <a:pt x="70" y="862"/>
                    </a:lnTo>
                    <a:lnTo>
                      <a:pt x="62" y="860"/>
                    </a:lnTo>
                    <a:lnTo>
                      <a:pt x="58" y="864"/>
                    </a:lnTo>
                    <a:lnTo>
                      <a:pt x="64" y="886"/>
                    </a:lnTo>
                    <a:lnTo>
                      <a:pt x="92" y="880"/>
                    </a:lnTo>
                    <a:lnTo>
                      <a:pt x="100" y="892"/>
                    </a:lnTo>
                    <a:lnTo>
                      <a:pt x="96" y="894"/>
                    </a:lnTo>
                    <a:lnTo>
                      <a:pt x="98" y="902"/>
                    </a:lnTo>
                    <a:lnTo>
                      <a:pt x="108" y="904"/>
                    </a:lnTo>
                    <a:lnTo>
                      <a:pt x="116" y="920"/>
                    </a:lnTo>
                    <a:lnTo>
                      <a:pt x="130" y="924"/>
                    </a:lnTo>
                    <a:lnTo>
                      <a:pt x="140" y="920"/>
                    </a:lnTo>
                    <a:lnTo>
                      <a:pt x="148" y="932"/>
                    </a:lnTo>
                    <a:lnTo>
                      <a:pt x="152" y="930"/>
                    </a:lnTo>
                    <a:lnTo>
                      <a:pt x="176" y="940"/>
                    </a:lnTo>
                    <a:lnTo>
                      <a:pt x="174" y="940"/>
                    </a:lnTo>
                    <a:lnTo>
                      <a:pt x="176" y="946"/>
                    </a:lnTo>
                    <a:lnTo>
                      <a:pt x="170" y="950"/>
                    </a:lnTo>
                    <a:lnTo>
                      <a:pt x="174" y="954"/>
                    </a:lnTo>
                    <a:lnTo>
                      <a:pt x="170" y="956"/>
                    </a:lnTo>
                    <a:lnTo>
                      <a:pt x="172" y="962"/>
                    </a:lnTo>
                    <a:lnTo>
                      <a:pt x="174" y="966"/>
                    </a:lnTo>
                    <a:lnTo>
                      <a:pt x="170" y="974"/>
                    </a:lnTo>
                    <a:lnTo>
                      <a:pt x="160" y="974"/>
                    </a:lnTo>
                    <a:lnTo>
                      <a:pt x="150" y="982"/>
                    </a:lnTo>
                    <a:lnTo>
                      <a:pt x="150" y="988"/>
                    </a:lnTo>
                    <a:lnTo>
                      <a:pt x="164" y="988"/>
                    </a:lnTo>
                    <a:lnTo>
                      <a:pt x="166" y="990"/>
                    </a:lnTo>
                    <a:lnTo>
                      <a:pt x="154" y="996"/>
                    </a:lnTo>
                    <a:lnTo>
                      <a:pt x="156" y="998"/>
                    </a:lnTo>
                    <a:lnTo>
                      <a:pt x="146" y="998"/>
                    </a:lnTo>
                    <a:lnTo>
                      <a:pt x="144" y="1000"/>
                    </a:lnTo>
                    <a:lnTo>
                      <a:pt x="154" y="1010"/>
                    </a:lnTo>
                    <a:lnTo>
                      <a:pt x="148" y="1012"/>
                    </a:lnTo>
                    <a:lnTo>
                      <a:pt x="140" y="1024"/>
                    </a:lnTo>
                    <a:lnTo>
                      <a:pt x="134" y="1022"/>
                    </a:lnTo>
                    <a:lnTo>
                      <a:pt x="130" y="1026"/>
                    </a:lnTo>
                    <a:lnTo>
                      <a:pt x="140" y="1036"/>
                    </a:lnTo>
                    <a:lnTo>
                      <a:pt x="158" y="1046"/>
                    </a:lnTo>
                    <a:lnTo>
                      <a:pt x="172" y="1058"/>
                    </a:lnTo>
                    <a:lnTo>
                      <a:pt x="182" y="1056"/>
                    </a:lnTo>
                    <a:lnTo>
                      <a:pt x="196" y="1062"/>
                    </a:lnTo>
                    <a:lnTo>
                      <a:pt x="212" y="1064"/>
                    </a:lnTo>
                    <a:lnTo>
                      <a:pt x="228" y="1074"/>
                    </a:lnTo>
                    <a:lnTo>
                      <a:pt x="244" y="1072"/>
                    </a:lnTo>
                    <a:lnTo>
                      <a:pt x="250" y="1076"/>
                    </a:lnTo>
                    <a:lnTo>
                      <a:pt x="250" y="1082"/>
                    </a:lnTo>
                    <a:lnTo>
                      <a:pt x="260" y="1086"/>
                    </a:lnTo>
                    <a:lnTo>
                      <a:pt x="270" y="1092"/>
                    </a:lnTo>
                    <a:lnTo>
                      <a:pt x="272" y="1098"/>
                    </a:lnTo>
                    <a:lnTo>
                      <a:pt x="278" y="1098"/>
                    </a:lnTo>
                    <a:lnTo>
                      <a:pt x="288" y="1088"/>
                    </a:lnTo>
                    <a:lnTo>
                      <a:pt x="276" y="1066"/>
                    </a:lnTo>
                    <a:lnTo>
                      <a:pt x="276" y="1050"/>
                    </a:lnTo>
                    <a:lnTo>
                      <a:pt x="274" y="1056"/>
                    </a:lnTo>
                    <a:lnTo>
                      <a:pt x="264" y="1038"/>
                    </a:lnTo>
                    <a:lnTo>
                      <a:pt x="272" y="1024"/>
                    </a:lnTo>
                    <a:lnTo>
                      <a:pt x="274" y="1016"/>
                    </a:lnTo>
                    <a:lnTo>
                      <a:pt x="276" y="1016"/>
                    </a:lnTo>
                    <a:lnTo>
                      <a:pt x="276" y="1008"/>
                    </a:lnTo>
                    <a:lnTo>
                      <a:pt x="274" y="1006"/>
                    </a:lnTo>
                    <a:lnTo>
                      <a:pt x="280" y="1006"/>
                    </a:lnTo>
                    <a:lnTo>
                      <a:pt x="282" y="1014"/>
                    </a:lnTo>
                    <a:lnTo>
                      <a:pt x="286" y="1014"/>
                    </a:lnTo>
                    <a:lnTo>
                      <a:pt x="292" y="1006"/>
                    </a:lnTo>
                    <a:lnTo>
                      <a:pt x="282" y="1000"/>
                    </a:lnTo>
                    <a:lnTo>
                      <a:pt x="284" y="996"/>
                    </a:lnTo>
                    <a:lnTo>
                      <a:pt x="290" y="996"/>
                    </a:lnTo>
                    <a:lnTo>
                      <a:pt x="288" y="982"/>
                    </a:lnTo>
                    <a:lnTo>
                      <a:pt x="282" y="976"/>
                    </a:lnTo>
                    <a:lnTo>
                      <a:pt x="272" y="978"/>
                    </a:lnTo>
                    <a:lnTo>
                      <a:pt x="268" y="966"/>
                    </a:lnTo>
                    <a:lnTo>
                      <a:pt x="262" y="964"/>
                    </a:lnTo>
                    <a:lnTo>
                      <a:pt x="264" y="952"/>
                    </a:lnTo>
                    <a:lnTo>
                      <a:pt x="268" y="948"/>
                    </a:lnTo>
                    <a:lnTo>
                      <a:pt x="266" y="944"/>
                    </a:lnTo>
                    <a:lnTo>
                      <a:pt x="268" y="934"/>
                    </a:lnTo>
                    <a:lnTo>
                      <a:pt x="272" y="930"/>
                    </a:lnTo>
                    <a:lnTo>
                      <a:pt x="274" y="920"/>
                    </a:lnTo>
                    <a:lnTo>
                      <a:pt x="286" y="936"/>
                    </a:lnTo>
                    <a:lnTo>
                      <a:pt x="292" y="930"/>
                    </a:lnTo>
                    <a:lnTo>
                      <a:pt x="288" y="918"/>
                    </a:lnTo>
                    <a:lnTo>
                      <a:pt x="300" y="912"/>
                    </a:lnTo>
                    <a:lnTo>
                      <a:pt x="300" y="908"/>
                    </a:lnTo>
                    <a:lnTo>
                      <a:pt x="310" y="904"/>
                    </a:lnTo>
                    <a:lnTo>
                      <a:pt x="316" y="896"/>
                    </a:lnTo>
                    <a:lnTo>
                      <a:pt x="324" y="894"/>
                    </a:lnTo>
                    <a:lnTo>
                      <a:pt x="330" y="900"/>
                    </a:lnTo>
                    <a:lnTo>
                      <a:pt x="334" y="894"/>
                    </a:lnTo>
                    <a:lnTo>
                      <a:pt x="340" y="894"/>
                    </a:lnTo>
                    <a:lnTo>
                      <a:pt x="342" y="898"/>
                    </a:lnTo>
                    <a:lnTo>
                      <a:pt x="356" y="898"/>
                    </a:lnTo>
                    <a:lnTo>
                      <a:pt x="364" y="908"/>
                    </a:lnTo>
                    <a:lnTo>
                      <a:pt x="368" y="918"/>
                    </a:lnTo>
                    <a:lnTo>
                      <a:pt x="370" y="918"/>
                    </a:lnTo>
                    <a:lnTo>
                      <a:pt x="370" y="910"/>
                    </a:lnTo>
                    <a:lnTo>
                      <a:pt x="372" y="910"/>
                    </a:lnTo>
                    <a:lnTo>
                      <a:pt x="384" y="918"/>
                    </a:lnTo>
                    <a:lnTo>
                      <a:pt x="398" y="908"/>
                    </a:lnTo>
                    <a:lnTo>
                      <a:pt x="408" y="912"/>
                    </a:lnTo>
                    <a:lnTo>
                      <a:pt x="412" y="910"/>
                    </a:lnTo>
                    <a:lnTo>
                      <a:pt x="418" y="908"/>
                    </a:lnTo>
                    <a:lnTo>
                      <a:pt x="426" y="918"/>
                    </a:lnTo>
                    <a:lnTo>
                      <a:pt x="434" y="920"/>
                    </a:lnTo>
                    <a:lnTo>
                      <a:pt x="442" y="914"/>
                    </a:lnTo>
                    <a:lnTo>
                      <a:pt x="456" y="916"/>
                    </a:lnTo>
                    <a:lnTo>
                      <a:pt x="460" y="914"/>
                    </a:lnTo>
                    <a:lnTo>
                      <a:pt x="464" y="904"/>
                    </a:lnTo>
                    <a:lnTo>
                      <a:pt x="464" y="902"/>
                    </a:lnTo>
                    <a:lnTo>
                      <a:pt x="456" y="900"/>
                    </a:lnTo>
                    <a:lnTo>
                      <a:pt x="448" y="896"/>
                    </a:lnTo>
                    <a:lnTo>
                      <a:pt x="442" y="888"/>
                    </a:lnTo>
                    <a:lnTo>
                      <a:pt x="454" y="882"/>
                    </a:lnTo>
                    <a:lnTo>
                      <a:pt x="456" y="878"/>
                    </a:lnTo>
                    <a:lnTo>
                      <a:pt x="452" y="872"/>
                    </a:lnTo>
                    <a:lnTo>
                      <a:pt x="456" y="866"/>
                    </a:lnTo>
                    <a:lnTo>
                      <a:pt x="472" y="864"/>
                    </a:lnTo>
                    <a:lnTo>
                      <a:pt x="458" y="860"/>
                    </a:lnTo>
                    <a:lnTo>
                      <a:pt x="458" y="856"/>
                    </a:lnTo>
                    <a:lnTo>
                      <a:pt x="462" y="854"/>
                    </a:lnTo>
                    <a:lnTo>
                      <a:pt x="456" y="854"/>
                    </a:lnTo>
                    <a:lnTo>
                      <a:pt x="458" y="848"/>
                    </a:lnTo>
                    <a:lnTo>
                      <a:pt x="454" y="844"/>
                    </a:lnTo>
                    <a:lnTo>
                      <a:pt x="476" y="846"/>
                    </a:lnTo>
                    <a:lnTo>
                      <a:pt x="490" y="838"/>
                    </a:lnTo>
                    <a:lnTo>
                      <a:pt x="496" y="840"/>
                    </a:lnTo>
                    <a:lnTo>
                      <a:pt x="506" y="834"/>
                    </a:lnTo>
                    <a:lnTo>
                      <a:pt x="514" y="830"/>
                    </a:lnTo>
                    <a:lnTo>
                      <a:pt x="552" y="822"/>
                    </a:lnTo>
                    <a:lnTo>
                      <a:pt x="552" y="816"/>
                    </a:lnTo>
                    <a:lnTo>
                      <a:pt x="562" y="812"/>
                    </a:lnTo>
                    <a:lnTo>
                      <a:pt x="588" y="816"/>
                    </a:lnTo>
                    <a:lnTo>
                      <a:pt x="590" y="826"/>
                    </a:lnTo>
                    <a:lnTo>
                      <a:pt x="592" y="828"/>
                    </a:lnTo>
                    <a:lnTo>
                      <a:pt x="590" y="838"/>
                    </a:lnTo>
                    <a:lnTo>
                      <a:pt x="592" y="842"/>
                    </a:lnTo>
                    <a:lnTo>
                      <a:pt x="604" y="840"/>
                    </a:lnTo>
                    <a:lnTo>
                      <a:pt x="604" y="836"/>
                    </a:lnTo>
                    <a:lnTo>
                      <a:pt x="608" y="840"/>
                    </a:lnTo>
                    <a:lnTo>
                      <a:pt x="608" y="844"/>
                    </a:lnTo>
                    <a:lnTo>
                      <a:pt x="612" y="846"/>
                    </a:lnTo>
                    <a:lnTo>
                      <a:pt x="610" y="842"/>
                    </a:lnTo>
                    <a:lnTo>
                      <a:pt x="612" y="842"/>
                    </a:lnTo>
                    <a:lnTo>
                      <a:pt x="620" y="846"/>
                    </a:lnTo>
                    <a:lnTo>
                      <a:pt x="624" y="842"/>
                    </a:lnTo>
                    <a:lnTo>
                      <a:pt x="626" y="846"/>
                    </a:lnTo>
                    <a:lnTo>
                      <a:pt x="620" y="852"/>
                    </a:lnTo>
                    <a:lnTo>
                      <a:pt x="622" y="856"/>
                    </a:lnTo>
                    <a:lnTo>
                      <a:pt x="636" y="854"/>
                    </a:lnTo>
                    <a:lnTo>
                      <a:pt x="650" y="840"/>
                    </a:lnTo>
                    <a:lnTo>
                      <a:pt x="666" y="834"/>
                    </a:lnTo>
                    <a:lnTo>
                      <a:pt x="668" y="838"/>
                    </a:lnTo>
                    <a:lnTo>
                      <a:pt x="662" y="840"/>
                    </a:lnTo>
                    <a:lnTo>
                      <a:pt x="664" y="844"/>
                    </a:lnTo>
                    <a:lnTo>
                      <a:pt x="682" y="860"/>
                    </a:lnTo>
                    <a:lnTo>
                      <a:pt x="712" y="914"/>
                    </a:lnTo>
                    <a:lnTo>
                      <a:pt x="720" y="904"/>
                    </a:lnTo>
                    <a:lnTo>
                      <a:pt x="726" y="908"/>
                    </a:lnTo>
                    <a:lnTo>
                      <a:pt x="728" y="916"/>
                    </a:lnTo>
                    <a:lnTo>
                      <a:pt x="744" y="916"/>
                    </a:lnTo>
                    <a:lnTo>
                      <a:pt x="756" y="910"/>
                    </a:lnTo>
                    <a:lnTo>
                      <a:pt x="780" y="938"/>
                    </a:lnTo>
                    <a:lnTo>
                      <a:pt x="794" y="942"/>
                    </a:lnTo>
                    <a:lnTo>
                      <a:pt x="798" y="938"/>
                    </a:lnTo>
                    <a:lnTo>
                      <a:pt x="806" y="948"/>
                    </a:lnTo>
                    <a:lnTo>
                      <a:pt x="804" y="956"/>
                    </a:lnTo>
                    <a:lnTo>
                      <a:pt x="810" y="958"/>
                    </a:lnTo>
                    <a:lnTo>
                      <a:pt x="814" y="954"/>
                    </a:lnTo>
                    <a:lnTo>
                      <a:pt x="822" y="944"/>
                    </a:lnTo>
                    <a:lnTo>
                      <a:pt x="844" y="932"/>
                    </a:lnTo>
                    <a:lnTo>
                      <a:pt x="844" y="934"/>
                    </a:lnTo>
                    <a:lnTo>
                      <a:pt x="868" y="920"/>
                    </a:lnTo>
                    <a:lnTo>
                      <a:pt x="900" y="924"/>
                    </a:lnTo>
                    <a:lnTo>
                      <a:pt x="908" y="934"/>
                    </a:lnTo>
                    <a:lnTo>
                      <a:pt x="948" y="932"/>
                    </a:lnTo>
                    <a:lnTo>
                      <a:pt x="950" y="932"/>
                    </a:lnTo>
                    <a:lnTo>
                      <a:pt x="950" y="924"/>
                    </a:lnTo>
                    <a:lnTo>
                      <a:pt x="952" y="920"/>
                    </a:lnTo>
                    <a:lnTo>
                      <a:pt x="950" y="902"/>
                    </a:lnTo>
                    <a:lnTo>
                      <a:pt x="966" y="888"/>
                    </a:lnTo>
                    <a:lnTo>
                      <a:pt x="1002" y="902"/>
                    </a:lnTo>
                    <a:lnTo>
                      <a:pt x="1006" y="918"/>
                    </a:lnTo>
                    <a:lnTo>
                      <a:pt x="1016" y="926"/>
                    </a:lnTo>
                    <a:lnTo>
                      <a:pt x="1026" y="928"/>
                    </a:lnTo>
                    <a:lnTo>
                      <a:pt x="1044" y="920"/>
                    </a:lnTo>
                    <a:lnTo>
                      <a:pt x="1052" y="922"/>
                    </a:lnTo>
                    <a:lnTo>
                      <a:pt x="1084" y="936"/>
                    </a:lnTo>
                    <a:lnTo>
                      <a:pt x="1094" y="946"/>
                    </a:lnTo>
                    <a:lnTo>
                      <a:pt x="1122" y="950"/>
                    </a:lnTo>
                    <a:lnTo>
                      <a:pt x="1150" y="942"/>
                    </a:lnTo>
                    <a:lnTo>
                      <a:pt x="1172" y="930"/>
                    </a:lnTo>
                    <a:lnTo>
                      <a:pt x="1188" y="936"/>
                    </a:lnTo>
                    <a:lnTo>
                      <a:pt x="1196" y="934"/>
                    </a:lnTo>
                    <a:lnTo>
                      <a:pt x="1216" y="942"/>
                    </a:lnTo>
                    <a:lnTo>
                      <a:pt x="1234" y="932"/>
                    </a:lnTo>
                    <a:lnTo>
                      <a:pt x="1244" y="900"/>
                    </a:lnTo>
                    <a:lnTo>
                      <a:pt x="1254" y="892"/>
                    </a:lnTo>
                    <a:lnTo>
                      <a:pt x="1254" y="882"/>
                    </a:lnTo>
                    <a:lnTo>
                      <a:pt x="1246" y="882"/>
                    </a:lnTo>
                    <a:lnTo>
                      <a:pt x="1246" y="878"/>
                    </a:lnTo>
                    <a:lnTo>
                      <a:pt x="1258" y="866"/>
                    </a:lnTo>
                    <a:lnTo>
                      <a:pt x="1266" y="864"/>
                    </a:lnTo>
                    <a:lnTo>
                      <a:pt x="1294" y="860"/>
                    </a:lnTo>
                    <a:lnTo>
                      <a:pt x="1304" y="868"/>
                    </a:lnTo>
                    <a:lnTo>
                      <a:pt x="1320" y="870"/>
                    </a:lnTo>
                    <a:lnTo>
                      <a:pt x="1330" y="884"/>
                    </a:lnTo>
                    <a:lnTo>
                      <a:pt x="1342" y="916"/>
                    </a:lnTo>
                    <a:lnTo>
                      <a:pt x="1346" y="936"/>
                    </a:lnTo>
                    <a:lnTo>
                      <a:pt x="1346" y="940"/>
                    </a:lnTo>
                    <a:lnTo>
                      <a:pt x="1368" y="944"/>
                    </a:lnTo>
                    <a:lnTo>
                      <a:pt x="1372" y="946"/>
                    </a:lnTo>
                    <a:lnTo>
                      <a:pt x="1386" y="956"/>
                    </a:lnTo>
                    <a:lnTo>
                      <a:pt x="1394" y="980"/>
                    </a:lnTo>
                    <a:lnTo>
                      <a:pt x="1408" y="980"/>
                    </a:lnTo>
                    <a:lnTo>
                      <a:pt x="1412" y="978"/>
                    </a:lnTo>
                    <a:lnTo>
                      <a:pt x="1444" y="964"/>
                    </a:lnTo>
                    <a:lnTo>
                      <a:pt x="1442" y="982"/>
                    </a:lnTo>
                    <a:lnTo>
                      <a:pt x="1436" y="988"/>
                    </a:lnTo>
                    <a:lnTo>
                      <a:pt x="1430" y="1012"/>
                    </a:lnTo>
                    <a:lnTo>
                      <a:pt x="1422" y="1030"/>
                    </a:lnTo>
                    <a:lnTo>
                      <a:pt x="1418" y="1032"/>
                    </a:lnTo>
                    <a:lnTo>
                      <a:pt x="1418" y="1032"/>
                    </a:lnTo>
                    <a:lnTo>
                      <a:pt x="1414" y="1036"/>
                    </a:lnTo>
                    <a:lnTo>
                      <a:pt x="1414" y="1038"/>
                    </a:lnTo>
                    <a:lnTo>
                      <a:pt x="1412" y="1042"/>
                    </a:lnTo>
                    <a:lnTo>
                      <a:pt x="1408" y="1038"/>
                    </a:lnTo>
                    <a:lnTo>
                      <a:pt x="1406" y="1036"/>
                    </a:lnTo>
                    <a:lnTo>
                      <a:pt x="1408" y="1034"/>
                    </a:lnTo>
                    <a:lnTo>
                      <a:pt x="1406" y="1028"/>
                    </a:lnTo>
                    <a:lnTo>
                      <a:pt x="1404" y="1028"/>
                    </a:lnTo>
                    <a:lnTo>
                      <a:pt x="1392" y="1038"/>
                    </a:lnTo>
                    <a:lnTo>
                      <a:pt x="1396" y="1048"/>
                    </a:lnTo>
                    <a:lnTo>
                      <a:pt x="1396" y="1062"/>
                    </a:lnTo>
                    <a:lnTo>
                      <a:pt x="1388" y="1072"/>
                    </a:lnTo>
                    <a:lnTo>
                      <a:pt x="1388" y="1078"/>
                    </a:lnTo>
                    <a:lnTo>
                      <a:pt x="1388" y="1080"/>
                    </a:lnTo>
                    <a:lnTo>
                      <a:pt x="1390" y="1080"/>
                    </a:lnTo>
                    <a:lnTo>
                      <a:pt x="1390" y="1076"/>
                    </a:lnTo>
                    <a:lnTo>
                      <a:pt x="1396" y="1076"/>
                    </a:lnTo>
                    <a:lnTo>
                      <a:pt x="1404" y="1062"/>
                    </a:lnTo>
                    <a:lnTo>
                      <a:pt x="1406" y="1068"/>
                    </a:lnTo>
                    <a:lnTo>
                      <a:pt x="1412" y="1064"/>
                    </a:lnTo>
                    <a:lnTo>
                      <a:pt x="1412" y="1072"/>
                    </a:lnTo>
                    <a:lnTo>
                      <a:pt x="1424" y="1076"/>
                    </a:lnTo>
                    <a:lnTo>
                      <a:pt x="1448" y="1062"/>
                    </a:lnTo>
                    <a:lnTo>
                      <a:pt x="1484" y="1016"/>
                    </a:lnTo>
                    <a:lnTo>
                      <a:pt x="1494" y="994"/>
                    </a:lnTo>
                    <a:lnTo>
                      <a:pt x="1516" y="964"/>
                    </a:lnTo>
                    <a:lnTo>
                      <a:pt x="1522" y="932"/>
                    </a:lnTo>
                    <a:lnTo>
                      <a:pt x="1520" y="918"/>
                    </a:lnTo>
                    <a:lnTo>
                      <a:pt x="1524" y="904"/>
                    </a:lnTo>
                    <a:lnTo>
                      <a:pt x="1532" y="888"/>
                    </a:lnTo>
                    <a:lnTo>
                      <a:pt x="1528" y="882"/>
                    </a:lnTo>
                    <a:lnTo>
                      <a:pt x="1530" y="878"/>
                    </a:lnTo>
                    <a:lnTo>
                      <a:pt x="1528" y="872"/>
                    </a:lnTo>
                    <a:lnTo>
                      <a:pt x="1512" y="864"/>
                    </a:lnTo>
                    <a:lnTo>
                      <a:pt x="1528" y="868"/>
                    </a:lnTo>
                    <a:lnTo>
                      <a:pt x="1532" y="862"/>
                    </a:lnTo>
                    <a:lnTo>
                      <a:pt x="1518" y="852"/>
                    </a:lnTo>
                    <a:lnTo>
                      <a:pt x="1510" y="840"/>
                    </a:lnTo>
                    <a:lnTo>
                      <a:pt x="1496" y="840"/>
                    </a:lnTo>
                    <a:lnTo>
                      <a:pt x="1496" y="852"/>
                    </a:lnTo>
                    <a:lnTo>
                      <a:pt x="1492" y="858"/>
                    </a:lnTo>
                    <a:lnTo>
                      <a:pt x="1492" y="848"/>
                    </a:lnTo>
                    <a:lnTo>
                      <a:pt x="1488" y="854"/>
                    </a:lnTo>
                    <a:lnTo>
                      <a:pt x="1476" y="856"/>
                    </a:lnTo>
                    <a:lnTo>
                      <a:pt x="1482" y="850"/>
                    </a:lnTo>
                    <a:lnTo>
                      <a:pt x="1478" y="844"/>
                    </a:lnTo>
                    <a:lnTo>
                      <a:pt x="1482" y="840"/>
                    </a:lnTo>
                    <a:lnTo>
                      <a:pt x="1476" y="842"/>
                    </a:lnTo>
                    <a:lnTo>
                      <a:pt x="1476" y="848"/>
                    </a:lnTo>
                    <a:lnTo>
                      <a:pt x="1470" y="852"/>
                    </a:lnTo>
                    <a:lnTo>
                      <a:pt x="1470" y="832"/>
                    </a:lnTo>
                    <a:lnTo>
                      <a:pt x="1456" y="834"/>
                    </a:lnTo>
                    <a:lnTo>
                      <a:pt x="1450" y="830"/>
                    </a:lnTo>
                    <a:lnTo>
                      <a:pt x="1450" y="826"/>
                    </a:lnTo>
                    <a:lnTo>
                      <a:pt x="1482" y="796"/>
                    </a:lnTo>
                    <a:lnTo>
                      <a:pt x="1492" y="780"/>
                    </a:lnTo>
                    <a:lnTo>
                      <a:pt x="1518" y="756"/>
                    </a:lnTo>
                    <a:lnTo>
                      <a:pt x="1524" y="744"/>
                    </a:lnTo>
                    <a:lnTo>
                      <a:pt x="1544" y="724"/>
                    </a:lnTo>
                    <a:lnTo>
                      <a:pt x="1556" y="716"/>
                    </a:lnTo>
                    <a:lnTo>
                      <a:pt x="1588" y="716"/>
                    </a:lnTo>
                    <a:lnTo>
                      <a:pt x="1594" y="722"/>
                    </a:lnTo>
                    <a:lnTo>
                      <a:pt x="1600" y="714"/>
                    </a:lnTo>
                    <a:lnTo>
                      <a:pt x="1614" y="720"/>
                    </a:lnTo>
                    <a:lnTo>
                      <a:pt x="1626" y="716"/>
                    </a:lnTo>
                    <a:lnTo>
                      <a:pt x="1628" y="720"/>
                    </a:lnTo>
                    <a:lnTo>
                      <a:pt x="1632" y="720"/>
                    </a:lnTo>
                    <a:lnTo>
                      <a:pt x="1630" y="714"/>
                    </a:lnTo>
                    <a:lnTo>
                      <a:pt x="1636" y="714"/>
                    </a:lnTo>
                    <a:lnTo>
                      <a:pt x="1634" y="708"/>
                    </a:lnTo>
                    <a:lnTo>
                      <a:pt x="1636" y="706"/>
                    </a:lnTo>
                    <a:lnTo>
                      <a:pt x="1660" y="714"/>
                    </a:lnTo>
                    <a:lnTo>
                      <a:pt x="1666" y="712"/>
                    </a:lnTo>
                    <a:lnTo>
                      <a:pt x="1676" y="718"/>
                    </a:lnTo>
                    <a:lnTo>
                      <a:pt x="1662" y="724"/>
                    </a:lnTo>
                    <a:lnTo>
                      <a:pt x="1666" y="730"/>
                    </a:lnTo>
                    <a:lnTo>
                      <a:pt x="1680" y="726"/>
                    </a:lnTo>
                    <a:lnTo>
                      <a:pt x="1686" y="728"/>
                    </a:lnTo>
                    <a:lnTo>
                      <a:pt x="1696" y="720"/>
                    </a:lnTo>
                    <a:lnTo>
                      <a:pt x="1712" y="722"/>
                    </a:lnTo>
                    <a:lnTo>
                      <a:pt x="1716" y="722"/>
                    </a:lnTo>
                    <a:lnTo>
                      <a:pt x="1716" y="716"/>
                    </a:lnTo>
                    <a:lnTo>
                      <a:pt x="1704" y="714"/>
                    </a:lnTo>
                    <a:lnTo>
                      <a:pt x="1706" y="710"/>
                    </a:lnTo>
                    <a:lnTo>
                      <a:pt x="1702" y="704"/>
                    </a:lnTo>
                    <a:lnTo>
                      <a:pt x="1744" y="652"/>
                    </a:lnTo>
                    <a:lnTo>
                      <a:pt x="1768" y="646"/>
                    </a:lnTo>
                    <a:lnTo>
                      <a:pt x="1778" y="652"/>
                    </a:lnTo>
                    <a:lnTo>
                      <a:pt x="1786" y="646"/>
                    </a:lnTo>
                    <a:lnTo>
                      <a:pt x="1780" y="664"/>
                    </a:lnTo>
                    <a:lnTo>
                      <a:pt x="1780" y="668"/>
                    </a:lnTo>
                    <a:lnTo>
                      <a:pt x="1778" y="672"/>
                    </a:lnTo>
                    <a:lnTo>
                      <a:pt x="1786" y="672"/>
                    </a:lnTo>
                    <a:lnTo>
                      <a:pt x="1784" y="684"/>
                    </a:lnTo>
                    <a:lnTo>
                      <a:pt x="1812" y="656"/>
                    </a:lnTo>
                    <a:lnTo>
                      <a:pt x="1818" y="652"/>
                    </a:lnTo>
                    <a:lnTo>
                      <a:pt x="1822" y="656"/>
                    </a:lnTo>
                    <a:lnTo>
                      <a:pt x="1824" y="652"/>
                    </a:lnTo>
                    <a:lnTo>
                      <a:pt x="1822" y="650"/>
                    </a:lnTo>
                    <a:lnTo>
                      <a:pt x="1826" y="632"/>
                    </a:lnTo>
                    <a:lnTo>
                      <a:pt x="1840" y="624"/>
                    </a:lnTo>
                    <a:lnTo>
                      <a:pt x="1848" y="628"/>
                    </a:lnTo>
                    <a:lnTo>
                      <a:pt x="1836" y="638"/>
                    </a:lnTo>
                    <a:lnTo>
                      <a:pt x="1832" y="664"/>
                    </a:lnTo>
                    <a:lnTo>
                      <a:pt x="1828" y="670"/>
                    </a:lnTo>
                    <a:lnTo>
                      <a:pt x="1830" y="676"/>
                    </a:lnTo>
                    <a:lnTo>
                      <a:pt x="1806" y="686"/>
                    </a:lnTo>
                    <a:lnTo>
                      <a:pt x="1806" y="694"/>
                    </a:lnTo>
                    <a:lnTo>
                      <a:pt x="1786" y="712"/>
                    </a:lnTo>
                    <a:lnTo>
                      <a:pt x="1760" y="750"/>
                    </a:lnTo>
                    <a:lnTo>
                      <a:pt x="1746" y="756"/>
                    </a:lnTo>
                    <a:lnTo>
                      <a:pt x="1740" y="756"/>
                    </a:lnTo>
                    <a:lnTo>
                      <a:pt x="1742" y="764"/>
                    </a:lnTo>
                    <a:lnTo>
                      <a:pt x="1738" y="774"/>
                    </a:lnTo>
                    <a:lnTo>
                      <a:pt x="1726" y="784"/>
                    </a:lnTo>
                    <a:lnTo>
                      <a:pt x="1722" y="802"/>
                    </a:lnTo>
                    <a:lnTo>
                      <a:pt x="1722" y="832"/>
                    </a:lnTo>
                    <a:lnTo>
                      <a:pt x="1738" y="914"/>
                    </a:lnTo>
                    <a:lnTo>
                      <a:pt x="1758" y="894"/>
                    </a:lnTo>
                    <a:lnTo>
                      <a:pt x="1760" y="878"/>
                    </a:lnTo>
                    <a:lnTo>
                      <a:pt x="1764" y="872"/>
                    </a:lnTo>
                    <a:lnTo>
                      <a:pt x="1776" y="864"/>
                    </a:lnTo>
                    <a:lnTo>
                      <a:pt x="1780" y="866"/>
                    </a:lnTo>
                    <a:lnTo>
                      <a:pt x="1780" y="846"/>
                    </a:lnTo>
                    <a:lnTo>
                      <a:pt x="1794" y="834"/>
                    </a:lnTo>
                    <a:lnTo>
                      <a:pt x="1802" y="836"/>
                    </a:lnTo>
                    <a:lnTo>
                      <a:pt x="1808" y="830"/>
                    </a:lnTo>
                    <a:lnTo>
                      <a:pt x="1802" y="812"/>
                    </a:lnTo>
                    <a:lnTo>
                      <a:pt x="1806" y="802"/>
                    </a:lnTo>
                    <a:lnTo>
                      <a:pt x="1812" y="796"/>
                    </a:lnTo>
                    <a:lnTo>
                      <a:pt x="1812" y="794"/>
                    </a:lnTo>
                    <a:lnTo>
                      <a:pt x="1810" y="792"/>
                    </a:lnTo>
                    <a:lnTo>
                      <a:pt x="1820" y="788"/>
                    </a:lnTo>
                    <a:lnTo>
                      <a:pt x="1816" y="794"/>
                    </a:lnTo>
                    <a:lnTo>
                      <a:pt x="1820" y="800"/>
                    </a:lnTo>
                    <a:lnTo>
                      <a:pt x="1824" y="794"/>
                    </a:lnTo>
                    <a:lnTo>
                      <a:pt x="1824" y="786"/>
                    </a:lnTo>
                    <a:lnTo>
                      <a:pt x="1818" y="782"/>
                    </a:lnTo>
                    <a:lnTo>
                      <a:pt x="1818" y="772"/>
                    </a:lnTo>
                    <a:lnTo>
                      <a:pt x="1824" y="756"/>
                    </a:lnTo>
                    <a:lnTo>
                      <a:pt x="1816" y="752"/>
                    </a:lnTo>
                    <a:lnTo>
                      <a:pt x="1812" y="758"/>
                    </a:lnTo>
                    <a:lnTo>
                      <a:pt x="1808" y="754"/>
                    </a:lnTo>
                    <a:lnTo>
                      <a:pt x="1812" y="738"/>
                    </a:lnTo>
                    <a:lnTo>
                      <a:pt x="1820" y="724"/>
                    </a:lnTo>
                    <a:lnTo>
                      <a:pt x="1822" y="724"/>
                    </a:lnTo>
                    <a:lnTo>
                      <a:pt x="1828" y="702"/>
                    </a:lnTo>
                    <a:lnTo>
                      <a:pt x="1842" y="698"/>
                    </a:lnTo>
                    <a:lnTo>
                      <a:pt x="1848" y="704"/>
                    </a:lnTo>
                    <a:lnTo>
                      <a:pt x="1848" y="698"/>
                    </a:lnTo>
                    <a:lnTo>
                      <a:pt x="1864" y="686"/>
                    </a:lnTo>
                    <a:lnTo>
                      <a:pt x="1864" y="704"/>
                    </a:lnTo>
                    <a:lnTo>
                      <a:pt x="1874" y="688"/>
                    </a:lnTo>
                    <a:lnTo>
                      <a:pt x="1890" y="682"/>
                    </a:lnTo>
                    <a:lnTo>
                      <a:pt x="1906" y="686"/>
                    </a:lnTo>
                    <a:lnTo>
                      <a:pt x="1918" y="700"/>
                    </a:lnTo>
                    <a:lnTo>
                      <a:pt x="1922" y="688"/>
                    </a:lnTo>
                    <a:lnTo>
                      <a:pt x="1946" y="672"/>
                    </a:lnTo>
                    <a:lnTo>
                      <a:pt x="1946" y="666"/>
                    </a:lnTo>
                    <a:lnTo>
                      <a:pt x="1956" y="660"/>
                    </a:lnTo>
                    <a:lnTo>
                      <a:pt x="1962" y="652"/>
                    </a:lnTo>
                    <a:lnTo>
                      <a:pt x="1966" y="654"/>
                    </a:lnTo>
                    <a:lnTo>
                      <a:pt x="1982" y="644"/>
                    </a:lnTo>
                    <a:lnTo>
                      <a:pt x="1982" y="640"/>
                    </a:lnTo>
                    <a:lnTo>
                      <a:pt x="2012" y="628"/>
                    </a:lnTo>
                    <a:lnTo>
                      <a:pt x="2014" y="628"/>
                    </a:lnTo>
                    <a:lnTo>
                      <a:pt x="2036" y="634"/>
                    </a:lnTo>
                    <a:lnTo>
                      <a:pt x="2042" y="622"/>
                    </a:lnTo>
                    <a:lnTo>
                      <a:pt x="2036" y="614"/>
                    </a:lnTo>
                    <a:lnTo>
                      <a:pt x="2040" y="612"/>
                    </a:lnTo>
                    <a:lnTo>
                      <a:pt x="2032" y="602"/>
                    </a:lnTo>
                    <a:lnTo>
                      <a:pt x="2030" y="586"/>
                    </a:lnTo>
                    <a:lnTo>
                      <a:pt x="2028" y="582"/>
                    </a:lnTo>
                    <a:lnTo>
                      <a:pt x="2026" y="574"/>
                    </a:lnTo>
                    <a:lnTo>
                      <a:pt x="2022" y="578"/>
                    </a:lnTo>
                    <a:lnTo>
                      <a:pt x="2016" y="574"/>
                    </a:lnTo>
                    <a:lnTo>
                      <a:pt x="2014" y="562"/>
                    </a:lnTo>
                    <a:lnTo>
                      <a:pt x="2030" y="566"/>
                    </a:lnTo>
                    <a:lnTo>
                      <a:pt x="2048" y="552"/>
                    </a:lnTo>
                    <a:lnTo>
                      <a:pt x="2048" y="552"/>
                    </a:lnTo>
                    <a:lnTo>
                      <a:pt x="2058" y="536"/>
                    </a:lnTo>
                    <a:lnTo>
                      <a:pt x="2058" y="534"/>
                    </a:lnTo>
                    <a:lnTo>
                      <a:pt x="2050" y="526"/>
                    </a:lnTo>
                    <a:lnTo>
                      <a:pt x="2048" y="518"/>
                    </a:lnTo>
                    <a:lnTo>
                      <a:pt x="2048" y="518"/>
                    </a:lnTo>
                    <a:lnTo>
                      <a:pt x="2058" y="516"/>
                    </a:lnTo>
                    <a:lnTo>
                      <a:pt x="2056" y="510"/>
                    </a:lnTo>
                    <a:lnTo>
                      <a:pt x="2060" y="510"/>
                    </a:lnTo>
                    <a:lnTo>
                      <a:pt x="2062" y="516"/>
                    </a:lnTo>
                    <a:lnTo>
                      <a:pt x="2068" y="510"/>
                    </a:lnTo>
                    <a:lnTo>
                      <a:pt x="2068" y="518"/>
                    </a:lnTo>
                    <a:lnTo>
                      <a:pt x="2062" y="520"/>
                    </a:lnTo>
                    <a:lnTo>
                      <a:pt x="2066" y="528"/>
                    </a:lnTo>
                    <a:lnTo>
                      <a:pt x="2068" y="528"/>
                    </a:lnTo>
                    <a:lnTo>
                      <a:pt x="2068" y="536"/>
                    </a:lnTo>
                    <a:lnTo>
                      <a:pt x="2078" y="538"/>
                    </a:lnTo>
                    <a:lnTo>
                      <a:pt x="2094" y="534"/>
                    </a:lnTo>
                    <a:lnTo>
                      <a:pt x="2102" y="540"/>
                    </a:lnTo>
                    <a:lnTo>
                      <a:pt x="2104" y="552"/>
                    </a:lnTo>
                    <a:lnTo>
                      <a:pt x="2110" y="560"/>
                    </a:lnTo>
                    <a:lnTo>
                      <a:pt x="2116" y="562"/>
                    </a:lnTo>
                    <a:lnTo>
                      <a:pt x="2116" y="558"/>
                    </a:lnTo>
                    <a:lnTo>
                      <a:pt x="2120" y="560"/>
                    </a:lnTo>
                    <a:lnTo>
                      <a:pt x="2120" y="556"/>
                    </a:lnTo>
                    <a:lnTo>
                      <a:pt x="2120" y="556"/>
                    </a:lnTo>
                    <a:lnTo>
                      <a:pt x="2120" y="560"/>
                    </a:lnTo>
                    <a:lnTo>
                      <a:pt x="2118" y="562"/>
                    </a:lnTo>
                    <a:lnTo>
                      <a:pt x="2126" y="566"/>
                    </a:lnTo>
                    <a:lnTo>
                      <a:pt x="2126" y="568"/>
                    </a:lnTo>
                    <a:lnTo>
                      <a:pt x="2128" y="572"/>
                    </a:lnTo>
                    <a:lnTo>
                      <a:pt x="2132" y="570"/>
                    </a:lnTo>
                    <a:lnTo>
                      <a:pt x="2132" y="574"/>
                    </a:lnTo>
                    <a:lnTo>
                      <a:pt x="2134" y="574"/>
                    </a:lnTo>
                    <a:lnTo>
                      <a:pt x="2136" y="574"/>
                    </a:lnTo>
                    <a:lnTo>
                      <a:pt x="2138" y="568"/>
                    </a:lnTo>
                    <a:lnTo>
                      <a:pt x="2140" y="568"/>
                    </a:lnTo>
                    <a:lnTo>
                      <a:pt x="2136" y="576"/>
                    </a:lnTo>
                    <a:lnTo>
                      <a:pt x="2142" y="578"/>
                    </a:lnTo>
                    <a:lnTo>
                      <a:pt x="2144" y="576"/>
                    </a:lnTo>
                    <a:lnTo>
                      <a:pt x="2144" y="572"/>
                    </a:lnTo>
                    <a:lnTo>
                      <a:pt x="2150" y="572"/>
                    </a:lnTo>
                    <a:lnTo>
                      <a:pt x="2148" y="564"/>
                    </a:lnTo>
                    <a:lnTo>
                      <a:pt x="2142" y="564"/>
                    </a:lnTo>
                    <a:lnTo>
                      <a:pt x="2146" y="562"/>
                    </a:lnTo>
                    <a:lnTo>
                      <a:pt x="2140" y="560"/>
                    </a:lnTo>
                    <a:lnTo>
                      <a:pt x="2154" y="552"/>
                    </a:lnTo>
                    <a:lnTo>
                      <a:pt x="2152" y="548"/>
                    </a:lnTo>
                    <a:lnTo>
                      <a:pt x="2154" y="546"/>
                    </a:lnTo>
                    <a:lnTo>
                      <a:pt x="2154" y="540"/>
                    </a:lnTo>
                    <a:lnTo>
                      <a:pt x="2158" y="538"/>
                    </a:lnTo>
                    <a:lnTo>
                      <a:pt x="2168" y="538"/>
                    </a:lnTo>
                    <a:lnTo>
                      <a:pt x="2168" y="538"/>
                    </a:lnTo>
                    <a:lnTo>
                      <a:pt x="2168" y="534"/>
                    </a:lnTo>
                    <a:lnTo>
                      <a:pt x="2164" y="532"/>
                    </a:lnTo>
                    <a:lnTo>
                      <a:pt x="2164" y="528"/>
                    </a:lnTo>
                    <a:lnTo>
                      <a:pt x="2164" y="526"/>
                    </a:lnTo>
                    <a:lnTo>
                      <a:pt x="2174" y="534"/>
                    </a:lnTo>
                    <a:lnTo>
                      <a:pt x="2176" y="524"/>
                    </a:lnTo>
                    <a:lnTo>
                      <a:pt x="2186" y="518"/>
                    </a:lnTo>
                    <a:lnTo>
                      <a:pt x="2180" y="516"/>
                    </a:lnTo>
                    <a:close/>
                    <a:moveTo>
                      <a:pt x="60" y="744"/>
                    </a:moveTo>
                    <a:lnTo>
                      <a:pt x="58" y="744"/>
                    </a:lnTo>
                    <a:lnTo>
                      <a:pt x="52" y="746"/>
                    </a:lnTo>
                    <a:lnTo>
                      <a:pt x="50" y="744"/>
                    </a:lnTo>
                    <a:lnTo>
                      <a:pt x="54" y="740"/>
                    </a:lnTo>
                    <a:lnTo>
                      <a:pt x="56" y="738"/>
                    </a:lnTo>
                    <a:lnTo>
                      <a:pt x="60" y="740"/>
                    </a:lnTo>
                    <a:lnTo>
                      <a:pt x="60" y="746"/>
                    </a:lnTo>
                    <a:lnTo>
                      <a:pt x="60" y="744"/>
                    </a:lnTo>
                    <a:close/>
                    <a:moveTo>
                      <a:pt x="74" y="684"/>
                    </a:moveTo>
                    <a:lnTo>
                      <a:pt x="72" y="688"/>
                    </a:lnTo>
                    <a:lnTo>
                      <a:pt x="70" y="692"/>
                    </a:lnTo>
                    <a:lnTo>
                      <a:pt x="62" y="692"/>
                    </a:lnTo>
                    <a:lnTo>
                      <a:pt x="58" y="694"/>
                    </a:lnTo>
                    <a:lnTo>
                      <a:pt x="56" y="700"/>
                    </a:lnTo>
                    <a:lnTo>
                      <a:pt x="52" y="700"/>
                    </a:lnTo>
                    <a:lnTo>
                      <a:pt x="50" y="686"/>
                    </a:lnTo>
                    <a:lnTo>
                      <a:pt x="44" y="678"/>
                    </a:lnTo>
                    <a:lnTo>
                      <a:pt x="44" y="676"/>
                    </a:lnTo>
                    <a:lnTo>
                      <a:pt x="42" y="670"/>
                    </a:lnTo>
                    <a:lnTo>
                      <a:pt x="38" y="670"/>
                    </a:lnTo>
                    <a:lnTo>
                      <a:pt x="38" y="662"/>
                    </a:lnTo>
                    <a:lnTo>
                      <a:pt x="44" y="654"/>
                    </a:lnTo>
                    <a:lnTo>
                      <a:pt x="50" y="652"/>
                    </a:lnTo>
                    <a:lnTo>
                      <a:pt x="56" y="654"/>
                    </a:lnTo>
                    <a:lnTo>
                      <a:pt x="62" y="662"/>
                    </a:lnTo>
                    <a:lnTo>
                      <a:pt x="70" y="664"/>
                    </a:lnTo>
                    <a:lnTo>
                      <a:pt x="72" y="674"/>
                    </a:lnTo>
                    <a:lnTo>
                      <a:pt x="74" y="674"/>
                    </a:lnTo>
                    <a:lnTo>
                      <a:pt x="74" y="682"/>
                    </a:lnTo>
                    <a:lnTo>
                      <a:pt x="74" y="684"/>
                    </a:lnTo>
                    <a:close/>
                    <a:moveTo>
                      <a:pt x="122" y="668"/>
                    </a:moveTo>
                    <a:lnTo>
                      <a:pt x="120" y="668"/>
                    </a:lnTo>
                    <a:lnTo>
                      <a:pt x="116" y="674"/>
                    </a:lnTo>
                    <a:lnTo>
                      <a:pt x="112" y="672"/>
                    </a:lnTo>
                    <a:lnTo>
                      <a:pt x="112" y="670"/>
                    </a:lnTo>
                    <a:lnTo>
                      <a:pt x="114" y="668"/>
                    </a:lnTo>
                    <a:lnTo>
                      <a:pt x="112" y="664"/>
                    </a:lnTo>
                    <a:lnTo>
                      <a:pt x="108" y="658"/>
                    </a:lnTo>
                    <a:lnTo>
                      <a:pt x="100" y="652"/>
                    </a:lnTo>
                    <a:lnTo>
                      <a:pt x="96" y="648"/>
                    </a:lnTo>
                    <a:lnTo>
                      <a:pt x="96" y="646"/>
                    </a:lnTo>
                    <a:lnTo>
                      <a:pt x="98" y="648"/>
                    </a:lnTo>
                    <a:lnTo>
                      <a:pt x="100" y="646"/>
                    </a:lnTo>
                    <a:lnTo>
                      <a:pt x="96" y="638"/>
                    </a:lnTo>
                    <a:lnTo>
                      <a:pt x="102" y="642"/>
                    </a:lnTo>
                    <a:lnTo>
                      <a:pt x="98" y="628"/>
                    </a:lnTo>
                    <a:lnTo>
                      <a:pt x="98" y="626"/>
                    </a:lnTo>
                    <a:lnTo>
                      <a:pt x="102" y="630"/>
                    </a:lnTo>
                    <a:lnTo>
                      <a:pt x="102" y="638"/>
                    </a:lnTo>
                    <a:lnTo>
                      <a:pt x="106" y="640"/>
                    </a:lnTo>
                    <a:lnTo>
                      <a:pt x="108" y="640"/>
                    </a:lnTo>
                    <a:lnTo>
                      <a:pt x="106" y="634"/>
                    </a:lnTo>
                    <a:lnTo>
                      <a:pt x="110" y="638"/>
                    </a:lnTo>
                    <a:lnTo>
                      <a:pt x="112" y="636"/>
                    </a:lnTo>
                    <a:lnTo>
                      <a:pt x="110" y="626"/>
                    </a:lnTo>
                    <a:lnTo>
                      <a:pt x="104" y="624"/>
                    </a:lnTo>
                    <a:lnTo>
                      <a:pt x="104" y="626"/>
                    </a:lnTo>
                    <a:lnTo>
                      <a:pt x="98" y="616"/>
                    </a:lnTo>
                    <a:lnTo>
                      <a:pt x="116" y="628"/>
                    </a:lnTo>
                    <a:lnTo>
                      <a:pt x="116" y="630"/>
                    </a:lnTo>
                    <a:lnTo>
                      <a:pt x="114" y="642"/>
                    </a:lnTo>
                    <a:lnTo>
                      <a:pt x="116" y="644"/>
                    </a:lnTo>
                    <a:lnTo>
                      <a:pt x="116" y="646"/>
                    </a:lnTo>
                    <a:lnTo>
                      <a:pt x="118" y="652"/>
                    </a:lnTo>
                    <a:lnTo>
                      <a:pt x="124" y="658"/>
                    </a:lnTo>
                    <a:lnTo>
                      <a:pt x="124" y="662"/>
                    </a:lnTo>
                    <a:lnTo>
                      <a:pt x="122" y="664"/>
                    </a:lnTo>
                    <a:lnTo>
                      <a:pt x="124" y="666"/>
                    </a:lnTo>
                    <a:lnTo>
                      <a:pt x="122" y="668"/>
                    </a:lnTo>
                    <a:close/>
                    <a:moveTo>
                      <a:pt x="136" y="690"/>
                    </a:moveTo>
                    <a:lnTo>
                      <a:pt x="144" y="688"/>
                    </a:lnTo>
                    <a:lnTo>
                      <a:pt x="146" y="694"/>
                    </a:lnTo>
                    <a:lnTo>
                      <a:pt x="144" y="696"/>
                    </a:lnTo>
                    <a:lnTo>
                      <a:pt x="138" y="696"/>
                    </a:lnTo>
                    <a:lnTo>
                      <a:pt x="136" y="696"/>
                    </a:lnTo>
                    <a:lnTo>
                      <a:pt x="134" y="692"/>
                    </a:lnTo>
                    <a:lnTo>
                      <a:pt x="136" y="690"/>
                    </a:lnTo>
                    <a:close/>
                    <a:moveTo>
                      <a:pt x="156" y="744"/>
                    </a:moveTo>
                    <a:lnTo>
                      <a:pt x="156" y="748"/>
                    </a:lnTo>
                    <a:lnTo>
                      <a:pt x="154" y="744"/>
                    </a:lnTo>
                    <a:lnTo>
                      <a:pt x="154" y="746"/>
                    </a:lnTo>
                    <a:lnTo>
                      <a:pt x="152" y="748"/>
                    </a:lnTo>
                    <a:lnTo>
                      <a:pt x="150" y="746"/>
                    </a:lnTo>
                    <a:lnTo>
                      <a:pt x="150" y="750"/>
                    </a:lnTo>
                    <a:lnTo>
                      <a:pt x="148" y="748"/>
                    </a:lnTo>
                    <a:lnTo>
                      <a:pt x="148" y="744"/>
                    </a:lnTo>
                    <a:lnTo>
                      <a:pt x="144" y="742"/>
                    </a:lnTo>
                    <a:lnTo>
                      <a:pt x="134" y="732"/>
                    </a:lnTo>
                    <a:lnTo>
                      <a:pt x="134" y="730"/>
                    </a:lnTo>
                    <a:lnTo>
                      <a:pt x="136" y="730"/>
                    </a:lnTo>
                    <a:lnTo>
                      <a:pt x="140" y="736"/>
                    </a:lnTo>
                    <a:lnTo>
                      <a:pt x="142" y="734"/>
                    </a:lnTo>
                    <a:lnTo>
                      <a:pt x="146" y="736"/>
                    </a:lnTo>
                    <a:lnTo>
                      <a:pt x="144" y="728"/>
                    </a:lnTo>
                    <a:lnTo>
                      <a:pt x="140" y="726"/>
                    </a:lnTo>
                    <a:lnTo>
                      <a:pt x="142" y="724"/>
                    </a:lnTo>
                    <a:lnTo>
                      <a:pt x="146" y="724"/>
                    </a:lnTo>
                    <a:lnTo>
                      <a:pt x="152" y="734"/>
                    </a:lnTo>
                    <a:lnTo>
                      <a:pt x="158" y="736"/>
                    </a:lnTo>
                    <a:lnTo>
                      <a:pt x="160" y="742"/>
                    </a:lnTo>
                    <a:lnTo>
                      <a:pt x="156" y="744"/>
                    </a:lnTo>
                    <a:close/>
                    <a:moveTo>
                      <a:pt x="306" y="816"/>
                    </a:moveTo>
                    <a:lnTo>
                      <a:pt x="300" y="820"/>
                    </a:lnTo>
                    <a:lnTo>
                      <a:pt x="298" y="820"/>
                    </a:lnTo>
                    <a:lnTo>
                      <a:pt x="298" y="822"/>
                    </a:lnTo>
                    <a:lnTo>
                      <a:pt x="292" y="824"/>
                    </a:lnTo>
                    <a:lnTo>
                      <a:pt x="292" y="826"/>
                    </a:lnTo>
                    <a:lnTo>
                      <a:pt x="294" y="828"/>
                    </a:lnTo>
                    <a:lnTo>
                      <a:pt x="292" y="834"/>
                    </a:lnTo>
                    <a:lnTo>
                      <a:pt x="286" y="838"/>
                    </a:lnTo>
                    <a:lnTo>
                      <a:pt x="286" y="842"/>
                    </a:lnTo>
                    <a:lnTo>
                      <a:pt x="292" y="848"/>
                    </a:lnTo>
                    <a:lnTo>
                      <a:pt x="302" y="842"/>
                    </a:lnTo>
                    <a:lnTo>
                      <a:pt x="296" y="846"/>
                    </a:lnTo>
                    <a:lnTo>
                      <a:pt x="296" y="852"/>
                    </a:lnTo>
                    <a:lnTo>
                      <a:pt x="294" y="850"/>
                    </a:lnTo>
                    <a:lnTo>
                      <a:pt x="294" y="856"/>
                    </a:lnTo>
                    <a:lnTo>
                      <a:pt x="300" y="858"/>
                    </a:lnTo>
                    <a:lnTo>
                      <a:pt x="292" y="860"/>
                    </a:lnTo>
                    <a:lnTo>
                      <a:pt x="294" y="858"/>
                    </a:lnTo>
                    <a:lnTo>
                      <a:pt x="290" y="856"/>
                    </a:lnTo>
                    <a:lnTo>
                      <a:pt x="292" y="850"/>
                    </a:lnTo>
                    <a:lnTo>
                      <a:pt x="290" y="846"/>
                    </a:lnTo>
                    <a:lnTo>
                      <a:pt x="284" y="842"/>
                    </a:lnTo>
                    <a:lnTo>
                      <a:pt x="286" y="832"/>
                    </a:lnTo>
                    <a:lnTo>
                      <a:pt x="286" y="830"/>
                    </a:lnTo>
                    <a:lnTo>
                      <a:pt x="290" y="830"/>
                    </a:lnTo>
                    <a:lnTo>
                      <a:pt x="292" y="822"/>
                    </a:lnTo>
                    <a:lnTo>
                      <a:pt x="296" y="820"/>
                    </a:lnTo>
                    <a:lnTo>
                      <a:pt x="294" y="814"/>
                    </a:lnTo>
                    <a:lnTo>
                      <a:pt x="294" y="812"/>
                    </a:lnTo>
                    <a:lnTo>
                      <a:pt x="296" y="816"/>
                    </a:lnTo>
                    <a:lnTo>
                      <a:pt x="302" y="812"/>
                    </a:lnTo>
                    <a:lnTo>
                      <a:pt x="304" y="814"/>
                    </a:lnTo>
                    <a:lnTo>
                      <a:pt x="308" y="812"/>
                    </a:lnTo>
                    <a:lnTo>
                      <a:pt x="314" y="812"/>
                    </a:lnTo>
                    <a:lnTo>
                      <a:pt x="314" y="814"/>
                    </a:lnTo>
                    <a:lnTo>
                      <a:pt x="306" y="816"/>
                    </a:lnTo>
                    <a:close/>
                    <a:moveTo>
                      <a:pt x="872" y="818"/>
                    </a:moveTo>
                    <a:lnTo>
                      <a:pt x="870" y="820"/>
                    </a:lnTo>
                    <a:lnTo>
                      <a:pt x="858" y="824"/>
                    </a:lnTo>
                    <a:lnTo>
                      <a:pt x="856" y="826"/>
                    </a:lnTo>
                    <a:lnTo>
                      <a:pt x="856" y="830"/>
                    </a:lnTo>
                    <a:lnTo>
                      <a:pt x="858" y="832"/>
                    </a:lnTo>
                    <a:lnTo>
                      <a:pt x="862" y="842"/>
                    </a:lnTo>
                    <a:lnTo>
                      <a:pt x="864" y="850"/>
                    </a:lnTo>
                    <a:lnTo>
                      <a:pt x="862" y="852"/>
                    </a:lnTo>
                    <a:lnTo>
                      <a:pt x="862" y="850"/>
                    </a:lnTo>
                    <a:lnTo>
                      <a:pt x="862" y="842"/>
                    </a:lnTo>
                    <a:lnTo>
                      <a:pt x="858" y="838"/>
                    </a:lnTo>
                    <a:lnTo>
                      <a:pt x="856" y="834"/>
                    </a:lnTo>
                    <a:lnTo>
                      <a:pt x="854" y="830"/>
                    </a:lnTo>
                    <a:lnTo>
                      <a:pt x="854" y="826"/>
                    </a:lnTo>
                    <a:lnTo>
                      <a:pt x="856" y="820"/>
                    </a:lnTo>
                    <a:lnTo>
                      <a:pt x="868" y="818"/>
                    </a:lnTo>
                    <a:lnTo>
                      <a:pt x="874" y="812"/>
                    </a:lnTo>
                    <a:lnTo>
                      <a:pt x="872" y="818"/>
                    </a:lnTo>
                    <a:close/>
                    <a:moveTo>
                      <a:pt x="1016" y="800"/>
                    </a:moveTo>
                    <a:lnTo>
                      <a:pt x="1014" y="796"/>
                    </a:lnTo>
                    <a:lnTo>
                      <a:pt x="1012" y="796"/>
                    </a:lnTo>
                    <a:lnTo>
                      <a:pt x="1004" y="798"/>
                    </a:lnTo>
                    <a:lnTo>
                      <a:pt x="1002" y="806"/>
                    </a:lnTo>
                    <a:lnTo>
                      <a:pt x="1008" y="810"/>
                    </a:lnTo>
                    <a:lnTo>
                      <a:pt x="1008" y="812"/>
                    </a:lnTo>
                    <a:lnTo>
                      <a:pt x="1002" y="810"/>
                    </a:lnTo>
                    <a:lnTo>
                      <a:pt x="1000" y="804"/>
                    </a:lnTo>
                    <a:lnTo>
                      <a:pt x="996" y="802"/>
                    </a:lnTo>
                    <a:lnTo>
                      <a:pt x="994" y="800"/>
                    </a:lnTo>
                    <a:lnTo>
                      <a:pt x="1000" y="800"/>
                    </a:lnTo>
                    <a:lnTo>
                      <a:pt x="998" y="796"/>
                    </a:lnTo>
                    <a:lnTo>
                      <a:pt x="1000" y="792"/>
                    </a:lnTo>
                    <a:lnTo>
                      <a:pt x="1002" y="794"/>
                    </a:lnTo>
                    <a:lnTo>
                      <a:pt x="1002" y="796"/>
                    </a:lnTo>
                    <a:lnTo>
                      <a:pt x="1010" y="792"/>
                    </a:lnTo>
                    <a:lnTo>
                      <a:pt x="1016" y="796"/>
                    </a:lnTo>
                    <a:lnTo>
                      <a:pt x="1016" y="798"/>
                    </a:lnTo>
                    <a:lnTo>
                      <a:pt x="1016" y="800"/>
                    </a:lnTo>
                    <a:close/>
                    <a:moveTo>
                      <a:pt x="1104" y="844"/>
                    </a:moveTo>
                    <a:lnTo>
                      <a:pt x="1102" y="848"/>
                    </a:lnTo>
                    <a:lnTo>
                      <a:pt x="1098" y="856"/>
                    </a:lnTo>
                    <a:lnTo>
                      <a:pt x="1098" y="852"/>
                    </a:lnTo>
                    <a:lnTo>
                      <a:pt x="1094" y="854"/>
                    </a:lnTo>
                    <a:lnTo>
                      <a:pt x="1092" y="858"/>
                    </a:lnTo>
                    <a:lnTo>
                      <a:pt x="1096" y="858"/>
                    </a:lnTo>
                    <a:lnTo>
                      <a:pt x="1096" y="862"/>
                    </a:lnTo>
                    <a:lnTo>
                      <a:pt x="1090" y="866"/>
                    </a:lnTo>
                    <a:lnTo>
                      <a:pt x="1084" y="876"/>
                    </a:lnTo>
                    <a:lnTo>
                      <a:pt x="1072" y="880"/>
                    </a:lnTo>
                    <a:lnTo>
                      <a:pt x="1070" y="884"/>
                    </a:lnTo>
                    <a:lnTo>
                      <a:pt x="1064" y="886"/>
                    </a:lnTo>
                    <a:lnTo>
                      <a:pt x="1058" y="896"/>
                    </a:lnTo>
                    <a:lnTo>
                      <a:pt x="1052" y="900"/>
                    </a:lnTo>
                    <a:lnTo>
                      <a:pt x="1040" y="904"/>
                    </a:lnTo>
                    <a:lnTo>
                      <a:pt x="1030" y="902"/>
                    </a:lnTo>
                    <a:lnTo>
                      <a:pt x="1028" y="900"/>
                    </a:lnTo>
                    <a:lnTo>
                      <a:pt x="1028" y="898"/>
                    </a:lnTo>
                    <a:lnTo>
                      <a:pt x="1032" y="898"/>
                    </a:lnTo>
                    <a:lnTo>
                      <a:pt x="1042" y="894"/>
                    </a:lnTo>
                    <a:lnTo>
                      <a:pt x="1046" y="894"/>
                    </a:lnTo>
                    <a:lnTo>
                      <a:pt x="1050" y="892"/>
                    </a:lnTo>
                    <a:lnTo>
                      <a:pt x="1058" y="880"/>
                    </a:lnTo>
                    <a:lnTo>
                      <a:pt x="1078" y="864"/>
                    </a:lnTo>
                    <a:lnTo>
                      <a:pt x="1080" y="862"/>
                    </a:lnTo>
                    <a:lnTo>
                      <a:pt x="1070" y="868"/>
                    </a:lnTo>
                    <a:lnTo>
                      <a:pt x="1072" y="864"/>
                    </a:lnTo>
                    <a:lnTo>
                      <a:pt x="1076" y="862"/>
                    </a:lnTo>
                    <a:lnTo>
                      <a:pt x="1086" y="850"/>
                    </a:lnTo>
                    <a:lnTo>
                      <a:pt x="1100" y="818"/>
                    </a:lnTo>
                    <a:lnTo>
                      <a:pt x="1102" y="810"/>
                    </a:lnTo>
                    <a:lnTo>
                      <a:pt x="1106" y="806"/>
                    </a:lnTo>
                    <a:lnTo>
                      <a:pt x="1108" y="808"/>
                    </a:lnTo>
                    <a:lnTo>
                      <a:pt x="1108" y="810"/>
                    </a:lnTo>
                    <a:lnTo>
                      <a:pt x="1104" y="84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01" name="Freeform 825">
                <a:extLst>
                  <a:ext uri="{FF2B5EF4-FFF2-40B4-BE49-F238E27FC236}">
                    <a16:creationId xmlns="" xmlns:a16="http://schemas.microsoft.com/office/drawing/2014/main" id="{7C8C6A85-0291-48B7-A2E3-0793383A7E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0212" y="3262313"/>
                <a:ext cx="1225550" cy="657225"/>
              </a:xfrm>
              <a:custGeom>
                <a:avLst/>
                <a:gdLst/>
                <a:ahLst/>
                <a:cxnLst>
                  <a:cxn ang="0">
                    <a:pos x="754" y="42"/>
                  </a:cxn>
                  <a:cxn ang="0">
                    <a:pos x="724" y="78"/>
                  </a:cxn>
                  <a:cxn ang="0">
                    <a:pos x="648" y="108"/>
                  </a:cxn>
                  <a:cxn ang="0">
                    <a:pos x="582" y="146"/>
                  </a:cxn>
                  <a:cxn ang="0">
                    <a:pos x="564" y="120"/>
                  </a:cxn>
                  <a:cxn ang="0">
                    <a:pos x="550" y="86"/>
                  </a:cxn>
                  <a:cxn ang="0">
                    <a:pos x="520" y="86"/>
                  </a:cxn>
                  <a:cxn ang="0">
                    <a:pos x="504" y="146"/>
                  </a:cxn>
                  <a:cxn ang="0">
                    <a:pos x="502" y="82"/>
                  </a:cxn>
                  <a:cxn ang="0">
                    <a:pos x="526" y="66"/>
                  </a:cxn>
                  <a:cxn ang="0">
                    <a:pos x="528" y="54"/>
                  </a:cxn>
                  <a:cxn ang="0">
                    <a:pos x="492" y="40"/>
                  </a:cxn>
                  <a:cxn ang="0">
                    <a:pos x="466" y="30"/>
                  </a:cxn>
                  <a:cxn ang="0">
                    <a:pos x="24" y="10"/>
                  </a:cxn>
                  <a:cxn ang="0">
                    <a:pos x="28" y="32"/>
                  </a:cxn>
                  <a:cxn ang="0">
                    <a:pos x="0" y="28"/>
                  </a:cxn>
                  <a:cxn ang="0">
                    <a:pos x="8" y="60"/>
                  </a:cxn>
                  <a:cxn ang="0">
                    <a:pos x="8" y="164"/>
                  </a:cxn>
                  <a:cxn ang="0">
                    <a:pos x="30" y="210"/>
                  </a:cxn>
                  <a:cxn ang="0">
                    <a:pos x="38" y="236"/>
                  </a:cxn>
                  <a:cxn ang="0">
                    <a:pos x="82" y="278"/>
                  </a:cxn>
                  <a:cxn ang="0">
                    <a:pos x="164" y="312"/>
                  </a:cxn>
                  <a:cxn ang="0">
                    <a:pos x="264" y="332"/>
                  </a:cxn>
                  <a:cxn ang="0">
                    <a:pos x="324" y="366"/>
                  </a:cxn>
                  <a:cxn ang="0">
                    <a:pos x="370" y="402"/>
                  </a:cxn>
                  <a:cxn ang="0">
                    <a:pos x="370" y="372"/>
                  </a:cxn>
                  <a:cxn ang="0">
                    <a:pos x="384" y="362"/>
                  </a:cxn>
                  <a:cxn ang="0">
                    <a:pos x="400" y="348"/>
                  </a:cxn>
                  <a:cxn ang="0">
                    <a:pos x="438" y="344"/>
                  </a:cxn>
                  <a:cxn ang="0">
                    <a:pos x="472" y="356"/>
                  </a:cxn>
                  <a:cxn ang="0">
                    <a:pos x="460" y="340"/>
                  </a:cxn>
                  <a:cxn ang="0">
                    <a:pos x="498" y="336"/>
                  </a:cxn>
                  <a:cxn ang="0">
                    <a:pos x="540" y="340"/>
                  </a:cxn>
                  <a:cxn ang="0">
                    <a:pos x="564" y="372"/>
                  </a:cxn>
                  <a:cxn ang="0">
                    <a:pos x="582" y="414"/>
                  </a:cxn>
                  <a:cxn ang="0">
                    <a:pos x="576" y="330"/>
                  </a:cxn>
                  <a:cxn ang="0">
                    <a:pos x="608" y="292"/>
                  </a:cxn>
                  <a:cxn ang="0">
                    <a:pos x="642" y="262"/>
                  </a:cxn>
                  <a:cxn ang="0">
                    <a:pos x="644" y="248"/>
                  </a:cxn>
                  <a:cxn ang="0">
                    <a:pos x="652" y="232"/>
                  </a:cxn>
                  <a:cxn ang="0">
                    <a:pos x="644" y="204"/>
                  </a:cxn>
                  <a:cxn ang="0">
                    <a:pos x="650" y="202"/>
                  </a:cxn>
                  <a:cxn ang="0">
                    <a:pos x="658" y="188"/>
                  </a:cxn>
                  <a:cxn ang="0">
                    <a:pos x="678" y="166"/>
                  </a:cxn>
                  <a:cxn ang="0">
                    <a:pos x="718" y="150"/>
                  </a:cxn>
                  <a:cxn ang="0">
                    <a:pos x="724" y="146"/>
                  </a:cxn>
                  <a:cxn ang="0">
                    <a:pos x="736" y="108"/>
                  </a:cxn>
                  <a:cxn ang="0">
                    <a:pos x="772" y="90"/>
                  </a:cxn>
                  <a:cxn ang="0">
                    <a:pos x="138" y="244"/>
                  </a:cxn>
                  <a:cxn ang="0">
                    <a:pos x="156" y="152"/>
                  </a:cxn>
                  <a:cxn ang="0">
                    <a:pos x="168" y="158"/>
                  </a:cxn>
                  <a:cxn ang="0">
                    <a:pos x="178" y="228"/>
                  </a:cxn>
                  <a:cxn ang="0">
                    <a:pos x="190" y="220"/>
                  </a:cxn>
                  <a:cxn ang="0">
                    <a:pos x="224" y="38"/>
                  </a:cxn>
                  <a:cxn ang="0">
                    <a:pos x="324" y="96"/>
                  </a:cxn>
                  <a:cxn ang="0">
                    <a:pos x="322" y="76"/>
                  </a:cxn>
                  <a:cxn ang="0">
                    <a:pos x="326" y="76"/>
                  </a:cxn>
                  <a:cxn ang="0">
                    <a:pos x="584" y="390"/>
                  </a:cxn>
                </a:cxnLst>
                <a:rect l="0" t="0" r="r" b="b"/>
                <a:pathLst>
                  <a:path w="772" h="414">
                    <a:moveTo>
                      <a:pt x="770" y="90"/>
                    </a:moveTo>
                    <a:lnTo>
                      <a:pt x="772" y="88"/>
                    </a:lnTo>
                    <a:lnTo>
                      <a:pt x="772" y="84"/>
                    </a:lnTo>
                    <a:lnTo>
                      <a:pt x="770" y="84"/>
                    </a:lnTo>
                    <a:lnTo>
                      <a:pt x="768" y="84"/>
                    </a:lnTo>
                    <a:lnTo>
                      <a:pt x="764" y="82"/>
                    </a:lnTo>
                    <a:lnTo>
                      <a:pt x="764" y="76"/>
                    </a:lnTo>
                    <a:lnTo>
                      <a:pt x="762" y="74"/>
                    </a:lnTo>
                    <a:lnTo>
                      <a:pt x="762" y="48"/>
                    </a:lnTo>
                    <a:lnTo>
                      <a:pt x="754" y="42"/>
                    </a:lnTo>
                    <a:lnTo>
                      <a:pt x="746" y="46"/>
                    </a:lnTo>
                    <a:lnTo>
                      <a:pt x="744" y="44"/>
                    </a:lnTo>
                    <a:lnTo>
                      <a:pt x="744" y="44"/>
                    </a:lnTo>
                    <a:lnTo>
                      <a:pt x="740" y="40"/>
                    </a:lnTo>
                    <a:lnTo>
                      <a:pt x="738" y="42"/>
                    </a:lnTo>
                    <a:lnTo>
                      <a:pt x="732" y="52"/>
                    </a:lnTo>
                    <a:lnTo>
                      <a:pt x="730" y="58"/>
                    </a:lnTo>
                    <a:lnTo>
                      <a:pt x="726" y="66"/>
                    </a:lnTo>
                    <a:lnTo>
                      <a:pt x="726" y="76"/>
                    </a:lnTo>
                    <a:lnTo>
                      <a:pt x="724" y="78"/>
                    </a:lnTo>
                    <a:lnTo>
                      <a:pt x="724" y="82"/>
                    </a:lnTo>
                    <a:lnTo>
                      <a:pt x="716" y="82"/>
                    </a:lnTo>
                    <a:lnTo>
                      <a:pt x="712" y="82"/>
                    </a:lnTo>
                    <a:lnTo>
                      <a:pt x="710" y="88"/>
                    </a:lnTo>
                    <a:lnTo>
                      <a:pt x="664" y="88"/>
                    </a:lnTo>
                    <a:lnTo>
                      <a:pt x="656" y="94"/>
                    </a:lnTo>
                    <a:lnTo>
                      <a:pt x="652" y="100"/>
                    </a:lnTo>
                    <a:lnTo>
                      <a:pt x="646" y="104"/>
                    </a:lnTo>
                    <a:lnTo>
                      <a:pt x="650" y="106"/>
                    </a:lnTo>
                    <a:lnTo>
                      <a:pt x="648" y="108"/>
                    </a:lnTo>
                    <a:lnTo>
                      <a:pt x="648" y="110"/>
                    </a:lnTo>
                    <a:lnTo>
                      <a:pt x="648" y="114"/>
                    </a:lnTo>
                    <a:lnTo>
                      <a:pt x="638" y="118"/>
                    </a:lnTo>
                    <a:lnTo>
                      <a:pt x="630" y="120"/>
                    </a:lnTo>
                    <a:lnTo>
                      <a:pt x="622" y="118"/>
                    </a:lnTo>
                    <a:lnTo>
                      <a:pt x="610" y="120"/>
                    </a:lnTo>
                    <a:lnTo>
                      <a:pt x="612" y="128"/>
                    </a:lnTo>
                    <a:lnTo>
                      <a:pt x="600" y="138"/>
                    </a:lnTo>
                    <a:lnTo>
                      <a:pt x="590" y="142"/>
                    </a:lnTo>
                    <a:lnTo>
                      <a:pt x="582" y="146"/>
                    </a:lnTo>
                    <a:lnTo>
                      <a:pt x="574" y="150"/>
                    </a:lnTo>
                    <a:lnTo>
                      <a:pt x="564" y="152"/>
                    </a:lnTo>
                    <a:lnTo>
                      <a:pt x="552" y="148"/>
                    </a:lnTo>
                    <a:lnTo>
                      <a:pt x="556" y="142"/>
                    </a:lnTo>
                    <a:lnTo>
                      <a:pt x="556" y="140"/>
                    </a:lnTo>
                    <a:lnTo>
                      <a:pt x="558" y="136"/>
                    </a:lnTo>
                    <a:lnTo>
                      <a:pt x="558" y="132"/>
                    </a:lnTo>
                    <a:lnTo>
                      <a:pt x="564" y="132"/>
                    </a:lnTo>
                    <a:lnTo>
                      <a:pt x="564" y="122"/>
                    </a:lnTo>
                    <a:lnTo>
                      <a:pt x="564" y="120"/>
                    </a:lnTo>
                    <a:lnTo>
                      <a:pt x="562" y="110"/>
                    </a:lnTo>
                    <a:lnTo>
                      <a:pt x="558" y="104"/>
                    </a:lnTo>
                    <a:lnTo>
                      <a:pt x="552" y="106"/>
                    </a:lnTo>
                    <a:lnTo>
                      <a:pt x="548" y="112"/>
                    </a:lnTo>
                    <a:lnTo>
                      <a:pt x="546" y="112"/>
                    </a:lnTo>
                    <a:lnTo>
                      <a:pt x="544" y="110"/>
                    </a:lnTo>
                    <a:lnTo>
                      <a:pt x="546" y="106"/>
                    </a:lnTo>
                    <a:lnTo>
                      <a:pt x="550" y="104"/>
                    </a:lnTo>
                    <a:lnTo>
                      <a:pt x="552" y="98"/>
                    </a:lnTo>
                    <a:lnTo>
                      <a:pt x="550" y="86"/>
                    </a:lnTo>
                    <a:lnTo>
                      <a:pt x="552" y="86"/>
                    </a:lnTo>
                    <a:lnTo>
                      <a:pt x="550" y="82"/>
                    </a:lnTo>
                    <a:lnTo>
                      <a:pt x="540" y="76"/>
                    </a:lnTo>
                    <a:lnTo>
                      <a:pt x="530" y="74"/>
                    </a:lnTo>
                    <a:lnTo>
                      <a:pt x="530" y="78"/>
                    </a:lnTo>
                    <a:lnTo>
                      <a:pt x="530" y="80"/>
                    </a:lnTo>
                    <a:lnTo>
                      <a:pt x="524" y="82"/>
                    </a:lnTo>
                    <a:lnTo>
                      <a:pt x="524" y="88"/>
                    </a:lnTo>
                    <a:lnTo>
                      <a:pt x="522" y="90"/>
                    </a:lnTo>
                    <a:lnTo>
                      <a:pt x="520" y="86"/>
                    </a:lnTo>
                    <a:lnTo>
                      <a:pt x="516" y="90"/>
                    </a:lnTo>
                    <a:lnTo>
                      <a:pt x="514" y="94"/>
                    </a:lnTo>
                    <a:lnTo>
                      <a:pt x="512" y="102"/>
                    </a:lnTo>
                    <a:lnTo>
                      <a:pt x="512" y="102"/>
                    </a:lnTo>
                    <a:lnTo>
                      <a:pt x="510" y="112"/>
                    </a:lnTo>
                    <a:lnTo>
                      <a:pt x="514" y="120"/>
                    </a:lnTo>
                    <a:lnTo>
                      <a:pt x="514" y="122"/>
                    </a:lnTo>
                    <a:lnTo>
                      <a:pt x="514" y="130"/>
                    </a:lnTo>
                    <a:lnTo>
                      <a:pt x="508" y="144"/>
                    </a:lnTo>
                    <a:lnTo>
                      <a:pt x="504" y="146"/>
                    </a:lnTo>
                    <a:lnTo>
                      <a:pt x="502" y="148"/>
                    </a:lnTo>
                    <a:lnTo>
                      <a:pt x="496" y="148"/>
                    </a:lnTo>
                    <a:lnTo>
                      <a:pt x="496" y="146"/>
                    </a:lnTo>
                    <a:lnTo>
                      <a:pt x="492" y="138"/>
                    </a:lnTo>
                    <a:lnTo>
                      <a:pt x="492" y="134"/>
                    </a:lnTo>
                    <a:lnTo>
                      <a:pt x="492" y="120"/>
                    </a:lnTo>
                    <a:lnTo>
                      <a:pt x="494" y="112"/>
                    </a:lnTo>
                    <a:lnTo>
                      <a:pt x="498" y="96"/>
                    </a:lnTo>
                    <a:lnTo>
                      <a:pt x="502" y="84"/>
                    </a:lnTo>
                    <a:lnTo>
                      <a:pt x="502" y="82"/>
                    </a:lnTo>
                    <a:lnTo>
                      <a:pt x="498" y="86"/>
                    </a:lnTo>
                    <a:lnTo>
                      <a:pt x="498" y="90"/>
                    </a:lnTo>
                    <a:lnTo>
                      <a:pt x="490" y="96"/>
                    </a:lnTo>
                    <a:lnTo>
                      <a:pt x="492" y="90"/>
                    </a:lnTo>
                    <a:lnTo>
                      <a:pt x="496" y="86"/>
                    </a:lnTo>
                    <a:lnTo>
                      <a:pt x="504" y="74"/>
                    </a:lnTo>
                    <a:lnTo>
                      <a:pt x="508" y="72"/>
                    </a:lnTo>
                    <a:lnTo>
                      <a:pt x="508" y="76"/>
                    </a:lnTo>
                    <a:lnTo>
                      <a:pt x="514" y="72"/>
                    </a:lnTo>
                    <a:lnTo>
                      <a:pt x="526" y="66"/>
                    </a:lnTo>
                    <a:lnTo>
                      <a:pt x="532" y="70"/>
                    </a:lnTo>
                    <a:lnTo>
                      <a:pt x="534" y="70"/>
                    </a:lnTo>
                    <a:lnTo>
                      <a:pt x="536" y="68"/>
                    </a:lnTo>
                    <a:lnTo>
                      <a:pt x="538" y="70"/>
                    </a:lnTo>
                    <a:lnTo>
                      <a:pt x="544" y="68"/>
                    </a:lnTo>
                    <a:lnTo>
                      <a:pt x="540" y="64"/>
                    </a:lnTo>
                    <a:lnTo>
                      <a:pt x="538" y="58"/>
                    </a:lnTo>
                    <a:lnTo>
                      <a:pt x="532" y="58"/>
                    </a:lnTo>
                    <a:lnTo>
                      <a:pt x="530" y="58"/>
                    </a:lnTo>
                    <a:lnTo>
                      <a:pt x="528" y="54"/>
                    </a:lnTo>
                    <a:lnTo>
                      <a:pt x="514" y="56"/>
                    </a:lnTo>
                    <a:lnTo>
                      <a:pt x="508" y="60"/>
                    </a:lnTo>
                    <a:lnTo>
                      <a:pt x="500" y="60"/>
                    </a:lnTo>
                    <a:lnTo>
                      <a:pt x="494" y="54"/>
                    </a:lnTo>
                    <a:lnTo>
                      <a:pt x="490" y="52"/>
                    </a:lnTo>
                    <a:lnTo>
                      <a:pt x="486" y="52"/>
                    </a:lnTo>
                    <a:lnTo>
                      <a:pt x="484" y="54"/>
                    </a:lnTo>
                    <a:lnTo>
                      <a:pt x="484" y="50"/>
                    </a:lnTo>
                    <a:lnTo>
                      <a:pt x="492" y="40"/>
                    </a:lnTo>
                    <a:lnTo>
                      <a:pt x="492" y="40"/>
                    </a:lnTo>
                    <a:lnTo>
                      <a:pt x="484" y="42"/>
                    </a:lnTo>
                    <a:lnTo>
                      <a:pt x="472" y="52"/>
                    </a:lnTo>
                    <a:lnTo>
                      <a:pt x="458" y="56"/>
                    </a:lnTo>
                    <a:lnTo>
                      <a:pt x="452" y="58"/>
                    </a:lnTo>
                    <a:lnTo>
                      <a:pt x="452" y="52"/>
                    </a:lnTo>
                    <a:lnTo>
                      <a:pt x="450" y="50"/>
                    </a:lnTo>
                    <a:lnTo>
                      <a:pt x="442" y="56"/>
                    </a:lnTo>
                    <a:lnTo>
                      <a:pt x="436" y="56"/>
                    </a:lnTo>
                    <a:lnTo>
                      <a:pt x="446" y="44"/>
                    </a:lnTo>
                    <a:lnTo>
                      <a:pt x="466" y="30"/>
                    </a:lnTo>
                    <a:lnTo>
                      <a:pt x="452" y="26"/>
                    </a:lnTo>
                    <a:lnTo>
                      <a:pt x="444" y="28"/>
                    </a:lnTo>
                    <a:lnTo>
                      <a:pt x="426" y="16"/>
                    </a:lnTo>
                    <a:lnTo>
                      <a:pt x="416" y="18"/>
                    </a:lnTo>
                    <a:lnTo>
                      <a:pt x="408" y="14"/>
                    </a:lnTo>
                    <a:lnTo>
                      <a:pt x="402" y="14"/>
                    </a:lnTo>
                    <a:lnTo>
                      <a:pt x="398" y="2"/>
                    </a:lnTo>
                    <a:lnTo>
                      <a:pt x="394" y="0"/>
                    </a:lnTo>
                    <a:lnTo>
                      <a:pt x="394" y="10"/>
                    </a:lnTo>
                    <a:lnTo>
                      <a:pt x="24" y="10"/>
                    </a:lnTo>
                    <a:lnTo>
                      <a:pt x="28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2" y="30"/>
                    </a:lnTo>
                    <a:lnTo>
                      <a:pt x="32" y="34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4" y="38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12" y="24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10" y="48"/>
                    </a:lnTo>
                    <a:lnTo>
                      <a:pt x="8" y="52"/>
                    </a:lnTo>
                    <a:lnTo>
                      <a:pt x="10" y="54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8" y="56"/>
                    </a:lnTo>
                    <a:lnTo>
                      <a:pt x="8" y="60"/>
                    </a:lnTo>
                    <a:lnTo>
                      <a:pt x="10" y="66"/>
                    </a:lnTo>
                    <a:lnTo>
                      <a:pt x="8" y="100"/>
                    </a:lnTo>
                    <a:lnTo>
                      <a:pt x="6" y="114"/>
                    </a:lnTo>
                    <a:lnTo>
                      <a:pt x="8" y="116"/>
                    </a:lnTo>
                    <a:lnTo>
                      <a:pt x="4" y="120"/>
                    </a:lnTo>
                    <a:lnTo>
                      <a:pt x="4" y="126"/>
                    </a:lnTo>
                    <a:lnTo>
                      <a:pt x="4" y="136"/>
                    </a:lnTo>
                    <a:lnTo>
                      <a:pt x="6" y="142"/>
                    </a:lnTo>
                    <a:lnTo>
                      <a:pt x="8" y="154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4" y="170"/>
                    </a:lnTo>
                    <a:lnTo>
                      <a:pt x="12" y="184"/>
                    </a:lnTo>
                    <a:lnTo>
                      <a:pt x="12" y="188"/>
                    </a:lnTo>
                    <a:lnTo>
                      <a:pt x="14" y="198"/>
                    </a:lnTo>
                    <a:lnTo>
                      <a:pt x="22" y="206"/>
                    </a:lnTo>
                    <a:lnTo>
                      <a:pt x="24" y="210"/>
                    </a:lnTo>
                    <a:lnTo>
                      <a:pt x="26" y="212"/>
                    </a:lnTo>
                    <a:lnTo>
                      <a:pt x="30" y="21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2" y="214"/>
                    </a:lnTo>
                    <a:lnTo>
                      <a:pt x="34" y="220"/>
                    </a:lnTo>
                    <a:lnTo>
                      <a:pt x="30" y="216"/>
                    </a:lnTo>
                    <a:lnTo>
                      <a:pt x="32" y="226"/>
                    </a:lnTo>
                    <a:lnTo>
                      <a:pt x="34" y="228"/>
                    </a:lnTo>
                    <a:lnTo>
                      <a:pt x="38" y="230"/>
                    </a:lnTo>
                    <a:lnTo>
                      <a:pt x="38" y="232"/>
                    </a:lnTo>
                    <a:lnTo>
                      <a:pt x="38" y="234"/>
                    </a:lnTo>
                    <a:lnTo>
                      <a:pt x="38" y="236"/>
                    </a:lnTo>
                    <a:lnTo>
                      <a:pt x="38" y="240"/>
                    </a:lnTo>
                    <a:lnTo>
                      <a:pt x="52" y="256"/>
                    </a:lnTo>
                    <a:lnTo>
                      <a:pt x="52" y="258"/>
                    </a:lnTo>
                    <a:lnTo>
                      <a:pt x="54" y="260"/>
                    </a:lnTo>
                    <a:lnTo>
                      <a:pt x="56" y="270"/>
                    </a:lnTo>
                    <a:lnTo>
                      <a:pt x="66" y="272"/>
                    </a:lnTo>
                    <a:lnTo>
                      <a:pt x="68" y="272"/>
                    </a:lnTo>
                    <a:lnTo>
                      <a:pt x="80" y="278"/>
                    </a:lnTo>
                    <a:lnTo>
                      <a:pt x="80" y="278"/>
                    </a:lnTo>
                    <a:lnTo>
                      <a:pt x="82" y="278"/>
                    </a:lnTo>
                    <a:lnTo>
                      <a:pt x="84" y="282"/>
                    </a:lnTo>
                    <a:lnTo>
                      <a:pt x="92" y="284"/>
                    </a:lnTo>
                    <a:lnTo>
                      <a:pt x="98" y="292"/>
                    </a:lnTo>
                    <a:lnTo>
                      <a:pt x="100" y="294"/>
                    </a:lnTo>
                    <a:lnTo>
                      <a:pt x="102" y="302"/>
                    </a:lnTo>
                    <a:lnTo>
                      <a:pt x="112" y="302"/>
                    </a:lnTo>
                    <a:lnTo>
                      <a:pt x="122" y="300"/>
                    </a:lnTo>
                    <a:lnTo>
                      <a:pt x="132" y="302"/>
                    </a:lnTo>
                    <a:lnTo>
                      <a:pt x="144" y="306"/>
                    </a:lnTo>
                    <a:lnTo>
                      <a:pt x="164" y="312"/>
                    </a:lnTo>
                    <a:lnTo>
                      <a:pt x="182" y="320"/>
                    </a:lnTo>
                    <a:lnTo>
                      <a:pt x="218" y="320"/>
                    </a:lnTo>
                    <a:lnTo>
                      <a:pt x="218" y="312"/>
                    </a:lnTo>
                    <a:lnTo>
                      <a:pt x="230" y="312"/>
                    </a:lnTo>
                    <a:lnTo>
                      <a:pt x="240" y="312"/>
                    </a:lnTo>
                    <a:lnTo>
                      <a:pt x="244" y="314"/>
                    </a:lnTo>
                    <a:lnTo>
                      <a:pt x="246" y="318"/>
                    </a:lnTo>
                    <a:lnTo>
                      <a:pt x="250" y="318"/>
                    </a:lnTo>
                    <a:lnTo>
                      <a:pt x="256" y="326"/>
                    </a:lnTo>
                    <a:lnTo>
                      <a:pt x="264" y="332"/>
                    </a:lnTo>
                    <a:lnTo>
                      <a:pt x="266" y="344"/>
                    </a:lnTo>
                    <a:lnTo>
                      <a:pt x="270" y="348"/>
                    </a:lnTo>
                    <a:lnTo>
                      <a:pt x="280" y="356"/>
                    </a:lnTo>
                    <a:lnTo>
                      <a:pt x="286" y="356"/>
                    </a:lnTo>
                    <a:lnTo>
                      <a:pt x="292" y="344"/>
                    </a:lnTo>
                    <a:lnTo>
                      <a:pt x="296" y="344"/>
                    </a:lnTo>
                    <a:lnTo>
                      <a:pt x="310" y="344"/>
                    </a:lnTo>
                    <a:lnTo>
                      <a:pt x="312" y="346"/>
                    </a:lnTo>
                    <a:lnTo>
                      <a:pt x="320" y="354"/>
                    </a:lnTo>
                    <a:lnTo>
                      <a:pt x="324" y="366"/>
                    </a:lnTo>
                    <a:lnTo>
                      <a:pt x="328" y="370"/>
                    </a:lnTo>
                    <a:lnTo>
                      <a:pt x="330" y="374"/>
                    </a:lnTo>
                    <a:lnTo>
                      <a:pt x="334" y="378"/>
                    </a:lnTo>
                    <a:lnTo>
                      <a:pt x="338" y="390"/>
                    </a:lnTo>
                    <a:lnTo>
                      <a:pt x="342" y="396"/>
                    </a:lnTo>
                    <a:lnTo>
                      <a:pt x="346" y="398"/>
                    </a:lnTo>
                    <a:lnTo>
                      <a:pt x="354" y="400"/>
                    </a:lnTo>
                    <a:lnTo>
                      <a:pt x="360" y="400"/>
                    </a:lnTo>
                    <a:lnTo>
                      <a:pt x="364" y="404"/>
                    </a:lnTo>
                    <a:lnTo>
                      <a:pt x="370" y="402"/>
                    </a:lnTo>
                    <a:lnTo>
                      <a:pt x="366" y="400"/>
                    </a:lnTo>
                    <a:lnTo>
                      <a:pt x="364" y="390"/>
                    </a:lnTo>
                    <a:lnTo>
                      <a:pt x="366" y="384"/>
                    </a:lnTo>
                    <a:lnTo>
                      <a:pt x="364" y="384"/>
                    </a:lnTo>
                    <a:lnTo>
                      <a:pt x="366" y="382"/>
                    </a:lnTo>
                    <a:lnTo>
                      <a:pt x="368" y="378"/>
                    </a:lnTo>
                    <a:lnTo>
                      <a:pt x="366" y="376"/>
                    </a:lnTo>
                    <a:lnTo>
                      <a:pt x="370" y="374"/>
                    </a:lnTo>
                    <a:lnTo>
                      <a:pt x="370" y="372"/>
                    </a:lnTo>
                    <a:lnTo>
                      <a:pt x="370" y="372"/>
                    </a:lnTo>
                    <a:lnTo>
                      <a:pt x="370" y="370"/>
                    </a:lnTo>
                    <a:lnTo>
                      <a:pt x="372" y="370"/>
                    </a:lnTo>
                    <a:lnTo>
                      <a:pt x="374" y="366"/>
                    </a:lnTo>
                    <a:lnTo>
                      <a:pt x="378" y="366"/>
                    </a:lnTo>
                    <a:lnTo>
                      <a:pt x="378" y="362"/>
                    </a:lnTo>
                    <a:lnTo>
                      <a:pt x="380" y="362"/>
                    </a:lnTo>
                    <a:lnTo>
                      <a:pt x="380" y="362"/>
                    </a:lnTo>
                    <a:lnTo>
                      <a:pt x="382" y="362"/>
                    </a:lnTo>
                    <a:lnTo>
                      <a:pt x="382" y="360"/>
                    </a:lnTo>
                    <a:lnTo>
                      <a:pt x="384" y="362"/>
                    </a:lnTo>
                    <a:lnTo>
                      <a:pt x="388" y="362"/>
                    </a:lnTo>
                    <a:lnTo>
                      <a:pt x="382" y="366"/>
                    </a:lnTo>
                    <a:lnTo>
                      <a:pt x="384" y="364"/>
                    </a:lnTo>
                    <a:lnTo>
                      <a:pt x="390" y="362"/>
                    </a:lnTo>
                    <a:lnTo>
                      <a:pt x="392" y="360"/>
                    </a:lnTo>
                    <a:lnTo>
                      <a:pt x="394" y="358"/>
                    </a:lnTo>
                    <a:lnTo>
                      <a:pt x="396" y="354"/>
                    </a:lnTo>
                    <a:lnTo>
                      <a:pt x="398" y="344"/>
                    </a:lnTo>
                    <a:lnTo>
                      <a:pt x="400" y="344"/>
                    </a:lnTo>
                    <a:lnTo>
                      <a:pt x="400" y="348"/>
                    </a:lnTo>
                    <a:lnTo>
                      <a:pt x="402" y="348"/>
                    </a:lnTo>
                    <a:lnTo>
                      <a:pt x="400" y="350"/>
                    </a:lnTo>
                    <a:lnTo>
                      <a:pt x="408" y="346"/>
                    </a:lnTo>
                    <a:lnTo>
                      <a:pt x="412" y="346"/>
                    </a:lnTo>
                    <a:lnTo>
                      <a:pt x="420" y="344"/>
                    </a:lnTo>
                    <a:lnTo>
                      <a:pt x="428" y="348"/>
                    </a:lnTo>
                    <a:lnTo>
                      <a:pt x="432" y="348"/>
                    </a:lnTo>
                    <a:lnTo>
                      <a:pt x="434" y="346"/>
                    </a:lnTo>
                    <a:lnTo>
                      <a:pt x="436" y="344"/>
                    </a:lnTo>
                    <a:lnTo>
                      <a:pt x="438" y="344"/>
                    </a:lnTo>
                    <a:lnTo>
                      <a:pt x="444" y="348"/>
                    </a:lnTo>
                    <a:lnTo>
                      <a:pt x="448" y="352"/>
                    </a:lnTo>
                    <a:lnTo>
                      <a:pt x="452" y="354"/>
                    </a:lnTo>
                    <a:lnTo>
                      <a:pt x="454" y="352"/>
                    </a:lnTo>
                    <a:lnTo>
                      <a:pt x="460" y="354"/>
                    </a:lnTo>
                    <a:lnTo>
                      <a:pt x="462" y="350"/>
                    </a:lnTo>
                    <a:lnTo>
                      <a:pt x="464" y="350"/>
                    </a:lnTo>
                    <a:lnTo>
                      <a:pt x="468" y="352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4" y="354"/>
                    </a:lnTo>
                    <a:lnTo>
                      <a:pt x="474" y="354"/>
                    </a:lnTo>
                    <a:lnTo>
                      <a:pt x="468" y="348"/>
                    </a:lnTo>
                    <a:lnTo>
                      <a:pt x="472" y="344"/>
                    </a:lnTo>
                    <a:lnTo>
                      <a:pt x="472" y="340"/>
                    </a:lnTo>
                    <a:lnTo>
                      <a:pt x="472" y="338"/>
                    </a:lnTo>
                    <a:lnTo>
                      <a:pt x="466" y="342"/>
                    </a:lnTo>
                    <a:lnTo>
                      <a:pt x="466" y="342"/>
                    </a:lnTo>
                    <a:lnTo>
                      <a:pt x="466" y="338"/>
                    </a:lnTo>
                    <a:lnTo>
                      <a:pt x="460" y="340"/>
                    </a:lnTo>
                    <a:lnTo>
                      <a:pt x="458" y="338"/>
                    </a:lnTo>
                    <a:lnTo>
                      <a:pt x="458" y="336"/>
                    </a:lnTo>
                    <a:lnTo>
                      <a:pt x="462" y="334"/>
                    </a:lnTo>
                    <a:lnTo>
                      <a:pt x="468" y="338"/>
                    </a:lnTo>
                    <a:lnTo>
                      <a:pt x="476" y="334"/>
                    </a:lnTo>
                    <a:lnTo>
                      <a:pt x="484" y="334"/>
                    </a:lnTo>
                    <a:lnTo>
                      <a:pt x="488" y="334"/>
                    </a:lnTo>
                    <a:lnTo>
                      <a:pt x="490" y="326"/>
                    </a:lnTo>
                    <a:lnTo>
                      <a:pt x="490" y="338"/>
                    </a:lnTo>
                    <a:lnTo>
                      <a:pt x="498" y="336"/>
                    </a:lnTo>
                    <a:lnTo>
                      <a:pt x="502" y="332"/>
                    </a:lnTo>
                    <a:lnTo>
                      <a:pt x="502" y="334"/>
                    </a:lnTo>
                    <a:lnTo>
                      <a:pt x="512" y="334"/>
                    </a:lnTo>
                    <a:lnTo>
                      <a:pt x="512" y="334"/>
                    </a:lnTo>
                    <a:lnTo>
                      <a:pt x="512" y="336"/>
                    </a:lnTo>
                    <a:lnTo>
                      <a:pt x="522" y="340"/>
                    </a:lnTo>
                    <a:lnTo>
                      <a:pt x="526" y="346"/>
                    </a:lnTo>
                    <a:lnTo>
                      <a:pt x="530" y="344"/>
                    </a:lnTo>
                    <a:lnTo>
                      <a:pt x="538" y="342"/>
                    </a:lnTo>
                    <a:lnTo>
                      <a:pt x="540" y="340"/>
                    </a:lnTo>
                    <a:lnTo>
                      <a:pt x="546" y="340"/>
                    </a:lnTo>
                    <a:lnTo>
                      <a:pt x="550" y="346"/>
                    </a:lnTo>
                    <a:lnTo>
                      <a:pt x="552" y="348"/>
                    </a:lnTo>
                    <a:lnTo>
                      <a:pt x="560" y="354"/>
                    </a:lnTo>
                    <a:lnTo>
                      <a:pt x="560" y="362"/>
                    </a:lnTo>
                    <a:lnTo>
                      <a:pt x="560" y="372"/>
                    </a:lnTo>
                    <a:lnTo>
                      <a:pt x="560" y="374"/>
                    </a:lnTo>
                    <a:lnTo>
                      <a:pt x="560" y="374"/>
                    </a:lnTo>
                    <a:lnTo>
                      <a:pt x="562" y="372"/>
                    </a:lnTo>
                    <a:lnTo>
                      <a:pt x="564" y="372"/>
                    </a:lnTo>
                    <a:lnTo>
                      <a:pt x="562" y="380"/>
                    </a:lnTo>
                    <a:lnTo>
                      <a:pt x="566" y="388"/>
                    </a:lnTo>
                    <a:lnTo>
                      <a:pt x="568" y="388"/>
                    </a:lnTo>
                    <a:lnTo>
                      <a:pt x="570" y="392"/>
                    </a:lnTo>
                    <a:lnTo>
                      <a:pt x="570" y="392"/>
                    </a:lnTo>
                    <a:lnTo>
                      <a:pt x="570" y="394"/>
                    </a:lnTo>
                    <a:lnTo>
                      <a:pt x="574" y="402"/>
                    </a:lnTo>
                    <a:lnTo>
                      <a:pt x="578" y="404"/>
                    </a:lnTo>
                    <a:lnTo>
                      <a:pt x="580" y="410"/>
                    </a:lnTo>
                    <a:lnTo>
                      <a:pt x="582" y="414"/>
                    </a:lnTo>
                    <a:lnTo>
                      <a:pt x="586" y="414"/>
                    </a:lnTo>
                    <a:lnTo>
                      <a:pt x="590" y="412"/>
                    </a:lnTo>
                    <a:lnTo>
                      <a:pt x="592" y="414"/>
                    </a:lnTo>
                    <a:lnTo>
                      <a:pt x="596" y="400"/>
                    </a:lnTo>
                    <a:lnTo>
                      <a:pt x="596" y="388"/>
                    </a:lnTo>
                    <a:lnTo>
                      <a:pt x="590" y="372"/>
                    </a:lnTo>
                    <a:lnTo>
                      <a:pt x="588" y="362"/>
                    </a:lnTo>
                    <a:lnTo>
                      <a:pt x="582" y="352"/>
                    </a:lnTo>
                    <a:lnTo>
                      <a:pt x="578" y="342"/>
                    </a:lnTo>
                    <a:lnTo>
                      <a:pt x="576" y="330"/>
                    </a:lnTo>
                    <a:lnTo>
                      <a:pt x="576" y="326"/>
                    </a:lnTo>
                    <a:lnTo>
                      <a:pt x="580" y="320"/>
                    </a:lnTo>
                    <a:lnTo>
                      <a:pt x="580" y="318"/>
                    </a:lnTo>
                    <a:lnTo>
                      <a:pt x="582" y="312"/>
                    </a:lnTo>
                    <a:lnTo>
                      <a:pt x="586" y="310"/>
                    </a:lnTo>
                    <a:lnTo>
                      <a:pt x="586" y="308"/>
                    </a:lnTo>
                    <a:lnTo>
                      <a:pt x="590" y="306"/>
                    </a:lnTo>
                    <a:lnTo>
                      <a:pt x="588" y="302"/>
                    </a:lnTo>
                    <a:lnTo>
                      <a:pt x="596" y="300"/>
                    </a:lnTo>
                    <a:lnTo>
                      <a:pt x="608" y="292"/>
                    </a:lnTo>
                    <a:lnTo>
                      <a:pt x="608" y="288"/>
                    </a:lnTo>
                    <a:lnTo>
                      <a:pt x="616" y="280"/>
                    </a:lnTo>
                    <a:lnTo>
                      <a:pt x="622" y="280"/>
                    </a:lnTo>
                    <a:lnTo>
                      <a:pt x="626" y="278"/>
                    </a:lnTo>
                    <a:lnTo>
                      <a:pt x="632" y="270"/>
                    </a:lnTo>
                    <a:lnTo>
                      <a:pt x="636" y="268"/>
                    </a:lnTo>
                    <a:lnTo>
                      <a:pt x="642" y="268"/>
                    </a:lnTo>
                    <a:lnTo>
                      <a:pt x="646" y="266"/>
                    </a:lnTo>
                    <a:lnTo>
                      <a:pt x="646" y="262"/>
                    </a:lnTo>
                    <a:lnTo>
                      <a:pt x="642" y="262"/>
                    </a:lnTo>
                    <a:lnTo>
                      <a:pt x="646" y="258"/>
                    </a:lnTo>
                    <a:lnTo>
                      <a:pt x="640" y="256"/>
                    </a:lnTo>
                    <a:lnTo>
                      <a:pt x="646" y="254"/>
                    </a:lnTo>
                    <a:lnTo>
                      <a:pt x="648" y="256"/>
                    </a:lnTo>
                    <a:lnTo>
                      <a:pt x="650" y="256"/>
                    </a:lnTo>
                    <a:lnTo>
                      <a:pt x="656" y="252"/>
                    </a:lnTo>
                    <a:lnTo>
                      <a:pt x="654" y="246"/>
                    </a:lnTo>
                    <a:lnTo>
                      <a:pt x="652" y="250"/>
                    </a:lnTo>
                    <a:lnTo>
                      <a:pt x="650" y="246"/>
                    </a:lnTo>
                    <a:lnTo>
                      <a:pt x="644" y="248"/>
                    </a:lnTo>
                    <a:lnTo>
                      <a:pt x="642" y="248"/>
                    </a:lnTo>
                    <a:lnTo>
                      <a:pt x="642" y="246"/>
                    </a:lnTo>
                    <a:lnTo>
                      <a:pt x="642" y="242"/>
                    </a:lnTo>
                    <a:lnTo>
                      <a:pt x="644" y="246"/>
                    </a:lnTo>
                    <a:lnTo>
                      <a:pt x="650" y="242"/>
                    </a:lnTo>
                    <a:lnTo>
                      <a:pt x="654" y="242"/>
                    </a:lnTo>
                    <a:lnTo>
                      <a:pt x="654" y="244"/>
                    </a:lnTo>
                    <a:lnTo>
                      <a:pt x="652" y="238"/>
                    </a:lnTo>
                    <a:lnTo>
                      <a:pt x="652" y="234"/>
                    </a:lnTo>
                    <a:lnTo>
                      <a:pt x="652" y="232"/>
                    </a:lnTo>
                    <a:lnTo>
                      <a:pt x="644" y="230"/>
                    </a:lnTo>
                    <a:lnTo>
                      <a:pt x="644" y="228"/>
                    </a:lnTo>
                    <a:lnTo>
                      <a:pt x="648" y="228"/>
                    </a:lnTo>
                    <a:lnTo>
                      <a:pt x="646" y="224"/>
                    </a:lnTo>
                    <a:lnTo>
                      <a:pt x="648" y="224"/>
                    </a:lnTo>
                    <a:lnTo>
                      <a:pt x="646" y="218"/>
                    </a:lnTo>
                    <a:lnTo>
                      <a:pt x="648" y="214"/>
                    </a:lnTo>
                    <a:lnTo>
                      <a:pt x="646" y="210"/>
                    </a:lnTo>
                    <a:lnTo>
                      <a:pt x="646" y="206"/>
                    </a:lnTo>
                    <a:lnTo>
                      <a:pt x="644" y="204"/>
                    </a:lnTo>
                    <a:lnTo>
                      <a:pt x="646" y="204"/>
                    </a:lnTo>
                    <a:lnTo>
                      <a:pt x="644" y="192"/>
                    </a:lnTo>
                    <a:lnTo>
                      <a:pt x="650" y="186"/>
                    </a:lnTo>
                    <a:lnTo>
                      <a:pt x="652" y="186"/>
                    </a:lnTo>
                    <a:lnTo>
                      <a:pt x="652" y="188"/>
                    </a:lnTo>
                    <a:lnTo>
                      <a:pt x="650" y="190"/>
                    </a:lnTo>
                    <a:lnTo>
                      <a:pt x="650" y="194"/>
                    </a:lnTo>
                    <a:lnTo>
                      <a:pt x="648" y="196"/>
                    </a:lnTo>
                    <a:lnTo>
                      <a:pt x="650" y="198"/>
                    </a:lnTo>
                    <a:lnTo>
                      <a:pt x="650" y="202"/>
                    </a:lnTo>
                    <a:lnTo>
                      <a:pt x="648" y="204"/>
                    </a:lnTo>
                    <a:lnTo>
                      <a:pt x="650" y="208"/>
                    </a:lnTo>
                    <a:lnTo>
                      <a:pt x="652" y="208"/>
                    </a:lnTo>
                    <a:lnTo>
                      <a:pt x="654" y="212"/>
                    </a:lnTo>
                    <a:lnTo>
                      <a:pt x="660" y="212"/>
                    </a:lnTo>
                    <a:lnTo>
                      <a:pt x="660" y="210"/>
                    </a:lnTo>
                    <a:lnTo>
                      <a:pt x="664" y="204"/>
                    </a:lnTo>
                    <a:lnTo>
                      <a:pt x="664" y="204"/>
                    </a:lnTo>
                    <a:lnTo>
                      <a:pt x="662" y="198"/>
                    </a:lnTo>
                    <a:lnTo>
                      <a:pt x="658" y="188"/>
                    </a:lnTo>
                    <a:lnTo>
                      <a:pt x="660" y="190"/>
                    </a:lnTo>
                    <a:lnTo>
                      <a:pt x="666" y="192"/>
                    </a:lnTo>
                    <a:lnTo>
                      <a:pt x="666" y="196"/>
                    </a:lnTo>
                    <a:lnTo>
                      <a:pt x="668" y="194"/>
                    </a:lnTo>
                    <a:lnTo>
                      <a:pt x="676" y="184"/>
                    </a:lnTo>
                    <a:lnTo>
                      <a:pt x="676" y="180"/>
                    </a:lnTo>
                    <a:lnTo>
                      <a:pt x="678" y="178"/>
                    </a:lnTo>
                    <a:lnTo>
                      <a:pt x="680" y="174"/>
                    </a:lnTo>
                    <a:lnTo>
                      <a:pt x="676" y="168"/>
                    </a:lnTo>
                    <a:lnTo>
                      <a:pt x="678" y="166"/>
                    </a:lnTo>
                    <a:lnTo>
                      <a:pt x="678" y="160"/>
                    </a:lnTo>
                    <a:lnTo>
                      <a:pt x="682" y="158"/>
                    </a:lnTo>
                    <a:lnTo>
                      <a:pt x="682" y="160"/>
                    </a:lnTo>
                    <a:lnTo>
                      <a:pt x="690" y="158"/>
                    </a:lnTo>
                    <a:lnTo>
                      <a:pt x="694" y="156"/>
                    </a:lnTo>
                    <a:lnTo>
                      <a:pt x="700" y="154"/>
                    </a:lnTo>
                    <a:lnTo>
                      <a:pt x="706" y="154"/>
                    </a:lnTo>
                    <a:lnTo>
                      <a:pt x="714" y="152"/>
                    </a:lnTo>
                    <a:lnTo>
                      <a:pt x="716" y="148"/>
                    </a:lnTo>
                    <a:lnTo>
                      <a:pt x="718" y="150"/>
                    </a:lnTo>
                    <a:lnTo>
                      <a:pt x="722" y="148"/>
                    </a:lnTo>
                    <a:lnTo>
                      <a:pt x="726" y="150"/>
                    </a:lnTo>
                    <a:lnTo>
                      <a:pt x="730" y="150"/>
                    </a:lnTo>
                    <a:lnTo>
                      <a:pt x="734" y="148"/>
                    </a:lnTo>
                    <a:lnTo>
                      <a:pt x="732" y="144"/>
                    </a:lnTo>
                    <a:lnTo>
                      <a:pt x="732" y="144"/>
                    </a:lnTo>
                    <a:lnTo>
                      <a:pt x="732" y="144"/>
                    </a:lnTo>
                    <a:lnTo>
                      <a:pt x="732" y="148"/>
                    </a:lnTo>
                    <a:lnTo>
                      <a:pt x="726" y="148"/>
                    </a:lnTo>
                    <a:lnTo>
                      <a:pt x="724" y="146"/>
                    </a:lnTo>
                    <a:lnTo>
                      <a:pt x="722" y="140"/>
                    </a:lnTo>
                    <a:lnTo>
                      <a:pt x="718" y="136"/>
                    </a:lnTo>
                    <a:lnTo>
                      <a:pt x="722" y="132"/>
                    </a:lnTo>
                    <a:lnTo>
                      <a:pt x="720" y="126"/>
                    </a:lnTo>
                    <a:lnTo>
                      <a:pt x="722" y="122"/>
                    </a:lnTo>
                    <a:lnTo>
                      <a:pt x="724" y="120"/>
                    </a:lnTo>
                    <a:lnTo>
                      <a:pt x="732" y="110"/>
                    </a:lnTo>
                    <a:lnTo>
                      <a:pt x="734" y="108"/>
                    </a:lnTo>
                    <a:lnTo>
                      <a:pt x="736" y="110"/>
                    </a:lnTo>
                    <a:lnTo>
                      <a:pt x="736" y="108"/>
                    </a:lnTo>
                    <a:lnTo>
                      <a:pt x="738" y="108"/>
                    </a:lnTo>
                    <a:lnTo>
                      <a:pt x="742" y="106"/>
                    </a:lnTo>
                    <a:lnTo>
                      <a:pt x="744" y="106"/>
                    </a:lnTo>
                    <a:lnTo>
                      <a:pt x="748" y="96"/>
                    </a:lnTo>
                    <a:lnTo>
                      <a:pt x="750" y="96"/>
                    </a:lnTo>
                    <a:lnTo>
                      <a:pt x="750" y="100"/>
                    </a:lnTo>
                    <a:lnTo>
                      <a:pt x="754" y="102"/>
                    </a:lnTo>
                    <a:lnTo>
                      <a:pt x="762" y="96"/>
                    </a:lnTo>
                    <a:lnTo>
                      <a:pt x="772" y="92"/>
                    </a:lnTo>
                    <a:lnTo>
                      <a:pt x="772" y="90"/>
                    </a:lnTo>
                    <a:lnTo>
                      <a:pt x="770" y="90"/>
                    </a:lnTo>
                    <a:close/>
                    <a:moveTo>
                      <a:pt x="146" y="250"/>
                    </a:moveTo>
                    <a:lnTo>
                      <a:pt x="142" y="244"/>
                    </a:lnTo>
                    <a:lnTo>
                      <a:pt x="140" y="248"/>
                    </a:lnTo>
                    <a:lnTo>
                      <a:pt x="134" y="246"/>
                    </a:lnTo>
                    <a:lnTo>
                      <a:pt x="132" y="246"/>
                    </a:lnTo>
                    <a:lnTo>
                      <a:pt x="130" y="246"/>
                    </a:lnTo>
                    <a:lnTo>
                      <a:pt x="136" y="244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2" y="244"/>
                    </a:lnTo>
                    <a:lnTo>
                      <a:pt x="148" y="250"/>
                    </a:lnTo>
                    <a:lnTo>
                      <a:pt x="146" y="250"/>
                    </a:lnTo>
                    <a:close/>
                    <a:moveTo>
                      <a:pt x="170" y="166"/>
                    </a:moveTo>
                    <a:lnTo>
                      <a:pt x="166" y="16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60" y="160"/>
                    </a:lnTo>
                    <a:lnTo>
                      <a:pt x="158" y="156"/>
                    </a:lnTo>
                    <a:lnTo>
                      <a:pt x="156" y="152"/>
                    </a:lnTo>
                    <a:lnTo>
                      <a:pt x="154" y="148"/>
                    </a:lnTo>
                    <a:lnTo>
                      <a:pt x="160" y="150"/>
                    </a:lnTo>
                    <a:lnTo>
                      <a:pt x="160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6" y="152"/>
                    </a:lnTo>
                    <a:lnTo>
                      <a:pt x="170" y="154"/>
                    </a:lnTo>
                    <a:lnTo>
                      <a:pt x="170" y="154"/>
                    </a:lnTo>
                    <a:lnTo>
                      <a:pt x="168" y="156"/>
                    </a:lnTo>
                    <a:lnTo>
                      <a:pt x="168" y="158"/>
                    </a:lnTo>
                    <a:lnTo>
                      <a:pt x="172" y="162"/>
                    </a:lnTo>
                    <a:lnTo>
                      <a:pt x="170" y="166"/>
                    </a:lnTo>
                    <a:close/>
                    <a:moveTo>
                      <a:pt x="190" y="220"/>
                    </a:moveTo>
                    <a:lnTo>
                      <a:pt x="184" y="226"/>
                    </a:lnTo>
                    <a:lnTo>
                      <a:pt x="188" y="226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76" y="232"/>
                    </a:lnTo>
                    <a:lnTo>
                      <a:pt x="174" y="230"/>
                    </a:lnTo>
                    <a:lnTo>
                      <a:pt x="178" y="228"/>
                    </a:lnTo>
                    <a:lnTo>
                      <a:pt x="182" y="228"/>
                    </a:lnTo>
                    <a:lnTo>
                      <a:pt x="184" y="224"/>
                    </a:lnTo>
                    <a:lnTo>
                      <a:pt x="184" y="224"/>
                    </a:lnTo>
                    <a:lnTo>
                      <a:pt x="186" y="224"/>
                    </a:lnTo>
                    <a:lnTo>
                      <a:pt x="186" y="220"/>
                    </a:lnTo>
                    <a:lnTo>
                      <a:pt x="186" y="222"/>
                    </a:lnTo>
                    <a:lnTo>
                      <a:pt x="188" y="218"/>
                    </a:lnTo>
                    <a:lnTo>
                      <a:pt x="190" y="216"/>
                    </a:lnTo>
                    <a:lnTo>
                      <a:pt x="190" y="216"/>
                    </a:lnTo>
                    <a:lnTo>
                      <a:pt x="190" y="220"/>
                    </a:lnTo>
                    <a:close/>
                    <a:moveTo>
                      <a:pt x="246" y="40"/>
                    </a:moveTo>
                    <a:lnTo>
                      <a:pt x="246" y="34"/>
                    </a:lnTo>
                    <a:lnTo>
                      <a:pt x="244" y="32"/>
                    </a:lnTo>
                    <a:lnTo>
                      <a:pt x="240" y="36"/>
                    </a:lnTo>
                    <a:lnTo>
                      <a:pt x="228" y="38"/>
                    </a:lnTo>
                    <a:lnTo>
                      <a:pt x="224" y="42"/>
                    </a:lnTo>
                    <a:lnTo>
                      <a:pt x="222" y="38"/>
                    </a:lnTo>
                    <a:lnTo>
                      <a:pt x="220" y="38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32" y="36"/>
                    </a:lnTo>
                    <a:lnTo>
                      <a:pt x="238" y="36"/>
                    </a:lnTo>
                    <a:lnTo>
                      <a:pt x="236" y="34"/>
                    </a:lnTo>
                    <a:lnTo>
                      <a:pt x="242" y="32"/>
                    </a:lnTo>
                    <a:lnTo>
                      <a:pt x="240" y="30"/>
                    </a:lnTo>
                    <a:lnTo>
                      <a:pt x="244" y="30"/>
                    </a:lnTo>
                    <a:lnTo>
                      <a:pt x="244" y="32"/>
                    </a:lnTo>
                    <a:lnTo>
                      <a:pt x="246" y="34"/>
                    </a:lnTo>
                    <a:lnTo>
                      <a:pt x="246" y="40"/>
                    </a:lnTo>
                    <a:close/>
                    <a:moveTo>
                      <a:pt x="324" y="96"/>
                    </a:moveTo>
                    <a:lnTo>
                      <a:pt x="324" y="98"/>
                    </a:lnTo>
                    <a:lnTo>
                      <a:pt x="322" y="98"/>
                    </a:lnTo>
                    <a:lnTo>
                      <a:pt x="320" y="94"/>
                    </a:lnTo>
                    <a:lnTo>
                      <a:pt x="314" y="94"/>
                    </a:lnTo>
                    <a:lnTo>
                      <a:pt x="320" y="90"/>
                    </a:lnTo>
                    <a:lnTo>
                      <a:pt x="324" y="90"/>
                    </a:lnTo>
                    <a:lnTo>
                      <a:pt x="324" y="88"/>
                    </a:lnTo>
                    <a:lnTo>
                      <a:pt x="326" y="86"/>
                    </a:lnTo>
                    <a:lnTo>
                      <a:pt x="326" y="82"/>
                    </a:lnTo>
                    <a:lnTo>
                      <a:pt x="322" y="76"/>
                    </a:lnTo>
                    <a:lnTo>
                      <a:pt x="324" y="76"/>
                    </a:lnTo>
                    <a:lnTo>
                      <a:pt x="324" y="72"/>
                    </a:lnTo>
                    <a:lnTo>
                      <a:pt x="320" y="66"/>
                    </a:lnTo>
                    <a:lnTo>
                      <a:pt x="322" y="58"/>
                    </a:lnTo>
                    <a:lnTo>
                      <a:pt x="320" y="56"/>
                    </a:lnTo>
                    <a:lnTo>
                      <a:pt x="322" y="58"/>
                    </a:lnTo>
                    <a:lnTo>
                      <a:pt x="322" y="68"/>
                    </a:lnTo>
                    <a:lnTo>
                      <a:pt x="322" y="70"/>
                    </a:lnTo>
                    <a:lnTo>
                      <a:pt x="326" y="72"/>
                    </a:lnTo>
                    <a:lnTo>
                      <a:pt x="326" y="76"/>
                    </a:lnTo>
                    <a:lnTo>
                      <a:pt x="324" y="78"/>
                    </a:lnTo>
                    <a:lnTo>
                      <a:pt x="326" y="80"/>
                    </a:lnTo>
                    <a:lnTo>
                      <a:pt x="326" y="88"/>
                    </a:lnTo>
                    <a:lnTo>
                      <a:pt x="322" y="96"/>
                    </a:lnTo>
                    <a:lnTo>
                      <a:pt x="324" y="96"/>
                    </a:lnTo>
                    <a:close/>
                    <a:moveTo>
                      <a:pt x="588" y="386"/>
                    </a:moveTo>
                    <a:lnTo>
                      <a:pt x="590" y="388"/>
                    </a:lnTo>
                    <a:lnTo>
                      <a:pt x="590" y="390"/>
                    </a:lnTo>
                    <a:lnTo>
                      <a:pt x="588" y="394"/>
                    </a:lnTo>
                    <a:lnTo>
                      <a:pt x="584" y="390"/>
                    </a:lnTo>
                    <a:lnTo>
                      <a:pt x="584" y="388"/>
                    </a:lnTo>
                    <a:lnTo>
                      <a:pt x="588" y="38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02" name="Freeform 826">
                <a:extLst>
                  <a:ext uri="{FF2B5EF4-FFF2-40B4-BE49-F238E27FC236}">
                    <a16:creationId xmlns="" xmlns:a16="http://schemas.microsoft.com/office/drawing/2014/main" id="{80896F2C-7257-439F-A710-2921EB98E8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0963" y="2236788"/>
                <a:ext cx="1816101" cy="1254124"/>
              </a:xfrm>
              <a:custGeom>
                <a:avLst/>
                <a:gdLst/>
                <a:ahLst/>
                <a:cxnLst>
                  <a:cxn ang="0">
                    <a:pos x="1104" y="546"/>
                  </a:cxn>
                  <a:cxn ang="0">
                    <a:pos x="1090" y="526"/>
                  </a:cxn>
                  <a:cxn ang="0">
                    <a:pos x="1062" y="484"/>
                  </a:cxn>
                  <a:cxn ang="0">
                    <a:pos x="1028" y="426"/>
                  </a:cxn>
                  <a:cxn ang="0">
                    <a:pos x="1008" y="418"/>
                  </a:cxn>
                  <a:cxn ang="0">
                    <a:pos x="954" y="436"/>
                  </a:cxn>
                  <a:cxn ang="0">
                    <a:pos x="938" y="372"/>
                  </a:cxn>
                  <a:cxn ang="0">
                    <a:pos x="876" y="338"/>
                  </a:cxn>
                  <a:cxn ang="0">
                    <a:pos x="854" y="400"/>
                  </a:cxn>
                  <a:cxn ang="0">
                    <a:pos x="832" y="548"/>
                  </a:cxn>
                  <a:cxn ang="0">
                    <a:pos x="804" y="612"/>
                  </a:cxn>
                  <a:cxn ang="0">
                    <a:pos x="690" y="482"/>
                  </a:cxn>
                  <a:cxn ang="0">
                    <a:pos x="626" y="376"/>
                  </a:cxn>
                  <a:cxn ang="0">
                    <a:pos x="654" y="298"/>
                  </a:cxn>
                  <a:cxn ang="0">
                    <a:pos x="712" y="274"/>
                  </a:cxn>
                  <a:cxn ang="0">
                    <a:pos x="758" y="210"/>
                  </a:cxn>
                  <a:cxn ang="0">
                    <a:pos x="800" y="130"/>
                  </a:cxn>
                  <a:cxn ang="0">
                    <a:pos x="740" y="130"/>
                  </a:cxn>
                  <a:cxn ang="0">
                    <a:pos x="676" y="134"/>
                  </a:cxn>
                  <a:cxn ang="0">
                    <a:pos x="644" y="48"/>
                  </a:cxn>
                  <a:cxn ang="0">
                    <a:pos x="596" y="64"/>
                  </a:cxn>
                  <a:cxn ang="0">
                    <a:pos x="630" y="116"/>
                  </a:cxn>
                  <a:cxn ang="0">
                    <a:pos x="596" y="152"/>
                  </a:cxn>
                  <a:cxn ang="0">
                    <a:pos x="588" y="156"/>
                  </a:cxn>
                  <a:cxn ang="0">
                    <a:pos x="486" y="144"/>
                  </a:cxn>
                  <a:cxn ang="0">
                    <a:pos x="468" y="134"/>
                  </a:cxn>
                  <a:cxn ang="0">
                    <a:pos x="440" y="176"/>
                  </a:cxn>
                  <a:cxn ang="0">
                    <a:pos x="348" y="158"/>
                  </a:cxn>
                  <a:cxn ang="0">
                    <a:pos x="230" y="104"/>
                  </a:cxn>
                  <a:cxn ang="0">
                    <a:pos x="178" y="70"/>
                  </a:cxn>
                  <a:cxn ang="0">
                    <a:pos x="152" y="80"/>
                  </a:cxn>
                  <a:cxn ang="0">
                    <a:pos x="62" y="120"/>
                  </a:cxn>
                  <a:cxn ang="0">
                    <a:pos x="88" y="430"/>
                  </a:cxn>
                  <a:cxn ang="0">
                    <a:pos x="146" y="548"/>
                  </a:cxn>
                  <a:cxn ang="0">
                    <a:pos x="186" y="616"/>
                  </a:cxn>
                  <a:cxn ang="0">
                    <a:pos x="228" y="636"/>
                  </a:cxn>
                  <a:cxn ang="0">
                    <a:pos x="620" y="642"/>
                  </a:cxn>
                  <a:cxn ang="0">
                    <a:pos x="686" y="676"/>
                  </a:cxn>
                  <a:cxn ang="0">
                    <a:pos x="758" y="700"/>
                  </a:cxn>
                  <a:cxn ang="0">
                    <a:pos x="804" y="738"/>
                  </a:cxn>
                  <a:cxn ang="0">
                    <a:pos x="802" y="776"/>
                  </a:cxn>
                  <a:cxn ang="0">
                    <a:pos x="936" y="728"/>
                  </a:cxn>
                  <a:cxn ang="0">
                    <a:pos x="1028" y="660"/>
                  </a:cxn>
                  <a:cxn ang="0">
                    <a:pos x="1002" y="630"/>
                  </a:cxn>
                  <a:cxn ang="0">
                    <a:pos x="264" y="264"/>
                  </a:cxn>
                  <a:cxn ang="0">
                    <a:pos x="256" y="216"/>
                  </a:cxn>
                  <a:cxn ang="0">
                    <a:pos x="294" y="194"/>
                  </a:cxn>
                  <a:cxn ang="0">
                    <a:pos x="370" y="364"/>
                  </a:cxn>
                  <a:cxn ang="0">
                    <a:pos x="344" y="356"/>
                  </a:cxn>
                  <a:cxn ang="0">
                    <a:pos x="360" y="326"/>
                  </a:cxn>
                  <a:cxn ang="0">
                    <a:pos x="392" y="342"/>
                  </a:cxn>
                  <a:cxn ang="0">
                    <a:pos x="446" y="414"/>
                  </a:cxn>
                  <a:cxn ang="0">
                    <a:pos x="578" y="466"/>
                  </a:cxn>
                  <a:cxn ang="0">
                    <a:pos x="538" y="574"/>
                  </a:cxn>
                  <a:cxn ang="0">
                    <a:pos x="544" y="558"/>
                  </a:cxn>
                  <a:cxn ang="0">
                    <a:pos x="564" y="606"/>
                  </a:cxn>
                  <a:cxn ang="0">
                    <a:pos x="590" y="604"/>
                  </a:cxn>
                  <a:cxn ang="0">
                    <a:pos x="570" y="542"/>
                  </a:cxn>
                  <a:cxn ang="0">
                    <a:pos x="700" y="644"/>
                  </a:cxn>
                  <a:cxn ang="0">
                    <a:pos x="966" y="602"/>
                  </a:cxn>
                  <a:cxn ang="0">
                    <a:pos x="1014" y="554"/>
                  </a:cxn>
                </a:cxnLst>
                <a:rect l="0" t="0" r="r" b="b"/>
                <a:pathLst>
                  <a:path w="1144" h="790">
                    <a:moveTo>
                      <a:pt x="1144" y="584"/>
                    </a:moveTo>
                    <a:lnTo>
                      <a:pt x="1144" y="580"/>
                    </a:lnTo>
                    <a:lnTo>
                      <a:pt x="1140" y="580"/>
                    </a:lnTo>
                    <a:lnTo>
                      <a:pt x="1142" y="578"/>
                    </a:lnTo>
                    <a:lnTo>
                      <a:pt x="1140" y="574"/>
                    </a:lnTo>
                    <a:lnTo>
                      <a:pt x="1142" y="572"/>
                    </a:lnTo>
                    <a:lnTo>
                      <a:pt x="1140" y="570"/>
                    </a:lnTo>
                    <a:lnTo>
                      <a:pt x="1138" y="568"/>
                    </a:lnTo>
                    <a:lnTo>
                      <a:pt x="1136" y="566"/>
                    </a:lnTo>
                    <a:lnTo>
                      <a:pt x="1140" y="568"/>
                    </a:lnTo>
                    <a:lnTo>
                      <a:pt x="1144" y="566"/>
                    </a:lnTo>
                    <a:lnTo>
                      <a:pt x="1144" y="564"/>
                    </a:lnTo>
                    <a:lnTo>
                      <a:pt x="1138" y="560"/>
                    </a:lnTo>
                    <a:lnTo>
                      <a:pt x="1140" y="558"/>
                    </a:lnTo>
                    <a:lnTo>
                      <a:pt x="1132" y="554"/>
                    </a:lnTo>
                    <a:lnTo>
                      <a:pt x="1132" y="552"/>
                    </a:lnTo>
                    <a:lnTo>
                      <a:pt x="1128" y="552"/>
                    </a:lnTo>
                    <a:lnTo>
                      <a:pt x="1122" y="560"/>
                    </a:lnTo>
                    <a:lnTo>
                      <a:pt x="1122" y="554"/>
                    </a:lnTo>
                    <a:lnTo>
                      <a:pt x="1124" y="552"/>
                    </a:lnTo>
                    <a:lnTo>
                      <a:pt x="1122" y="542"/>
                    </a:lnTo>
                    <a:lnTo>
                      <a:pt x="1112" y="542"/>
                    </a:lnTo>
                    <a:lnTo>
                      <a:pt x="1106" y="544"/>
                    </a:lnTo>
                    <a:lnTo>
                      <a:pt x="1104" y="546"/>
                    </a:lnTo>
                    <a:lnTo>
                      <a:pt x="1082" y="564"/>
                    </a:lnTo>
                    <a:lnTo>
                      <a:pt x="1082" y="558"/>
                    </a:lnTo>
                    <a:lnTo>
                      <a:pt x="1072" y="554"/>
                    </a:lnTo>
                    <a:lnTo>
                      <a:pt x="1072" y="552"/>
                    </a:lnTo>
                    <a:lnTo>
                      <a:pt x="1074" y="552"/>
                    </a:lnTo>
                    <a:lnTo>
                      <a:pt x="1084" y="556"/>
                    </a:lnTo>
                    <a:lnTo>
                      <a:pt x="1088" y="550"/>
                    </a:lnTo>
                    <a:lnTo>
                      <a:pt x="1092" y="548"/>
                    </a:lnTo>
                    <a:lnTo>
                      <a:pt x="1094" y="546"/>
                    </a:lnTo>
                    <a:lnTo>
                      <a:pt x="1106" y="542"/>
                    </a:lnTo>
                    <a:lnTo>
                      <a:pt x="1114" y="538"/>
                    </a:lnTo>
                    <a:lnTo>
                      <a:pt x="1118" y="538"/>
                    </a:lnTo>
                    <a:lnTo>
                      <a:pt x="1120" y="534"/>
                    </a:lnTo>
                    <a:lnTo>
                      <a:pt x="1120" y="532"/>
                    </a:lnTo>
                    <a:lnTo>
                      <a:pt x="1114" y="530"/>
                    </a:lnTo>
                    <a:lnTo>
                      <a:pt x="1114" y="528"/>
                    </a:lnTo>
                    <a:lnTo>
                      <a:pt x="1112" y="526"/>
                    </a:lnTo>
                    <a:lnTo>
                      <a:pt x="1108" y="530"/>
                    </a:lnTo>
                    <a:lnTo>
                      <a:pt x="1102" y="528"/>
                    </a:lnTo>
                    <a:lnTo>
                      <a:pt x="1100" y="526"/>
                    </a:lnTo>
                    <a:lnTo>
                      <a:pt x="1098" y="520"/>
                    </a:lnTo>
                    <a:lnTo>
                      <a:pt x="1096" y="522"/>
                    </a:lnTo>
                    <a:lnTo>
                      <a:pt x="1096" y="520"/>
                    </a:lnTo>
                    <a:lnTo>
                      <a:pt x="1090" y="526"/>
                    </a:lnTo>
                    <a:lnTo>
                      <a:pt x="1092" y="520"/>
                    </a:lnTo>
                    <a:lnTo>
                      <a:pt x="1090" y="518"/>
                    </a:lnTo>
                    <a:lnTo>
                      <a:pt x="1090" y="516"/>
                    </a:lnTo>
                    <a:lnTo>
                      <a:pt x="1086" y="518"/>
                    </a:lnTo>
                    <a:lnTo>
                      <a:pt x="1082" y="516"/>
                    </a:lnTo>
                    <a:lnTo>
                      <a:pt x="1080" y="518"/>
                    </a:lnTo>
                    <a:lnTo>
                      <a:pt x="1082" y="514"/>
                    </a:lnTo>
                    <a:lnTo>
                      <a:pt x="1080" y="510"/>
                    </a:lnTo>
                    <a:lnTo>
                      <a:pt x="1082" y="506"/>
                    </a:lnTo>
                    <a:lnTo>
                      <a:pt x="1078" y="508"/>
                    </a:lnTo>
                    <a:lnTo>
                      <a:pt x="1076" y="504"/>
                    </a:lnTo>
                    <a:lnTo>
                      <a:pt x="1068" y="504"/>
                    </a:lnTo>
                    <a:lnTo>
                      <a:pt x="1070" y="502"/>
                    </a:lnTo>
                    <a:lnTo>
                      <a:pt x="1068" y="496"/>
                    </a:lnTo>
                    <a:lnTo>
                      <a:pt x="1060" y="496"/>
                    </a:lnTo>
                    <a:lnTo>
                      <a:pt x="1060" y="494"/>
                    </a:lnTo>
                    <a:lnTo>
                      <a:pt x="1062" y="494"/>
                    </a:lnTo>
                    <a:lnTo>
                      <a:pt x="1058" y="490"/>
                    </a:lnTo>
                    <a:lnTo>
                      <a:pt x="1062" y="488"/>
                    </a:lnTo>
                    <a:lnTo>
                      <a:pt x="1062" y="486"/>
                    </a:lnTo>
                    <a:lnTo>
                      <a:pt x="1056" y="484"/>
                    </a:lnTo>
                    <a:lnTo>
                      <a:pt x="1054" y="482"/>
                    </a:lnTo>
                    <a:lnTo>
                      <a:pt x="1054" y="480"/>
                    </a:lnTo>
                    <a:lnTo>
                      <a:pt x="1062" y="484"/>
                    </a:lnTo>
                    <a:lnTo>
                      <a:pt x="1062" y="480"/>
                    </a:lnTo>
                    <a:lnTo>
                      <a:pt x="1066" y="476"/>
                    </a:lnTo>
                    <a:lnTo>
                      <a:pt x="1066" y="472"/>
                    </a:lnTo>
                    <a:lnTo>
                      <a:pt x="1060" y="470"/>
                    </a:lnTo>
                    <a:lnTo>
                      <a:pt x="1062" y="468"/>
                    </a:lnTo>
                    <a:lnTo>
                      <a:pt x="1060" y="466"/>
                    </a:lnTo>
                    <a:lnTo>
                      <a:pt x="1054" y="466"/>
                    </a:lnTo>
                    <a:lnTo>
                      <a:pt x="1060" y="462"/>
                    </a:lnTo>
                    <a:lnTo>
                      <a:pt x="1056" y="454"/>
                    </a:lnTo>
                    <a:lnTo>
                      <a:pt x="1052" y="454"/>
                    </a:lnTo>
                    <a:lnTo>
                      <a:pt x="1054" y="452"/>
                    </a:lnTo>
                    <a:lnTo>
                      <a:pt x="1052" y="448"/>
                    </a:lnTo>
                    <a:lnTo>
                      <a:pt x="1042" y="450"/>
                    </a:lnTo>
                    <a:lnTo>
                      <a:pt x="1050" y="446"/>
                    </a:lnTo>
                    <a:lnTo>
                      <a:pt x="1048" y="444"/>
                    </a:lnTo>
                    <a:lnTo>
                      <a:pt x="1052" y="442"/>
                    </a:lnTo>
                    <a:lnTo>
                      <a:pt x="1050" y="440"/>
                    </a:lnTo>
                    <a:lnTo>
                      <a:pt x="1038" y="438"/>
                    </a:lnTo>
                    <a:lnTo>
                      <a:pt x="1048" y="436"/>
                    </a:lnTo>
                    <a:lnTo>
                      <a:pt x="1046" y="434"/>
                    </a:lnTo>
                    <a:lnTo>
                      <a:pt x="1046" y="432"/>
                    </a:lnTo>
                    <a:lnTo>
                      <a:pt x="1042" y="432"/>
                    </a:lnTo>
                    <a:lnTo>
                      <a:pt x="1042" y="424"/>
                    </a:lnTo>
                    <a:lnTo>
                      <a:pt x="1028" y="426"/>
                    </a:lnTo>
                    <a:lnTo>
                      <a:pt x="1032" y="424"/>
                    </a:lnTo>
                    <a:lnTo>
                      <a:pt x="1038" y="424"/>
                    </a:lnTo>
                    <a:lnTo>
                      <a:pt x="1040" y="422"/>
                    </a:lnTo>
                    <a:lnTo>
                      <a:pt x="1040" y="420"/>
                    </a:lnTo>
                    <a:lnTo>
                      <a:pt x="1038" y="420"/>
                    </a:lnTo>
                    <a:lnTo>
                      <a:pt x="1038" y="416"/>
                    </a:lnTo>
                    <a:lnTo>
                      <a:pt x="1036" y="418"/>
                    </a:lnTo>
                    <a:lnTo>
                      <a:pt x="1032" y="416"/>
                    </a:lnTo>
                    <a:lnTo>
                      <a:pt x="1036" y="412"/>
                    </a:lnTo>
                    <a:lnTo>
                      <a:pt x="1030" y="412"/>
                    </a:lnTo>
                    <a:lnTo>
                      <a:pt x="1032" y="410"/>
                    </a:lnTo>
                    <a:lnTo>
                      <a:pt x="1028" y="408"/>
                    </a:lnTo>
                    <a:lnTo>
                      <a:pt x="1028" y="404"/>
                    </a:lnTo>
                    <a:lnTo>
                      <a:pt x="1026" y="404"/>
                    </a:lnTo>
                    <a:lnTo>
                      <a:pt x="1026" y="398"/>
                    </a:lnTo>
                    <a:lnTo>
                      <a:pt x="1026" y="396"/>
                    </a:lnTo>
                    <a:lnTo>
                      <a:pt x="1024" y="394"/>
                    </a:lnTo>
                    <a:lnTo>
                      <a:pt x="1026" y="394"/>
                    </a:lnTo>
                    <a:lnTo>
                      <a:pt x="1024" y="392"/>
                    </a:lnTo>
                    <a:lnTo>
                      <a:pt x="1020" y="392"/>
                    </a:lnTo>
                    <a:lnTo>
                      <a:pt x="1010" y="406"/>
                    </a:lnTo>
                    <a:lnTo>
                      <a:pt x="1016" y="414"/>
                    </a:lnTo>
                    <a:lnTo>
                      <a:pt x="1010" y="420"/>
                    </a:lnTo>
                    <a:lnTo>
                      <a:pt x="1008" y="418"/>
                    </a:lnTo>
                    <a:lnTo>
                      <a:pt x="1010" y="422"/>
                    </a:lnTo>
                    <a:lnTo>
                      <a:pt x="1010" y="426"/>
                    </a:lnTo>
                    <a:lnTo>
                      <a:pt x="1008" y="426"/>
                    </a:lnTo>
                    <a:lnTo>
                      <a:pt x="1006" y="428"/>
                    </a:lnTo>
                    <a:lnTo>
                      <a:pt x="1008" y="428"/>
                    </a:lnTo>
                    <a:lnTo>
                      <a:pt x="1006" y="430"/>
                    </a:lnTo>
                    <a:lnTo>
                      <a:pt x="1002" y="428"/>
                    </a:lnTo>
                    <a:lnTo>
                      <a:pt x="1008" y="434"/>
                    </a:lnTo>
                    <a:lnTo>
                      <a:pt x="1004" y="440"/>
                    </a:lnTo>
                    <a:lnTo>
                      <a:pt x="1006" y="436"/>
                    </a:lnTo>
                    <a:lnTo>
                      <a:pt x="1004" y="434"/>
                    </a:lnTo>
                    <a:lnTo>
                      <a:pt x="1000" y="430"/>
                    </a:lnTo>
                    <a:lnTo>
                      <a:pt x="996" y="438"/>
                    </a:lnTo>
                    <a:lnTo>
                      <a:pt x="984" y="446"/>
                    </a:lnTo>
                    <a:lnTo>
                      <a:pt x="982" y="450"/>
                    </a:lnTo>
                    <a:lnTo>
                      <a:pt x="980" y="440"/>
                    </a:lnTo>
                    <a:lnTo>
                      <a:pt x="978" y="442"/>
                    </a:lnTo>
                    <a:lnTo>
                      <a:pt x="980" y="436"/>
                    </a:lnTo>
                    <a:lnTo>
                      <a:pt x="974" y="450"/>
                    </a:lnTo>
                    <a:lnTo>
                      <a:pt x="974" y="448"/>
                    </a:lnTo>
                    <a:lnTo>
                      <a:pt x="976" y="440"/>
                    </a:lnTo>
                    <a:lnTo>
                      <a:pt x="972" y="430"/>
                    </a:lnTo>
                    <a:lnTo>
                      <a:pt x="960" y="430"/>
                    </a:lnTo>
                    <a:lnTo>
                      <a:pt x="954" y="436"/>
                    </a:lnTo>
                    <a:lnTo>
                      <a:pt x="948" y="432"/>
                    </a:lnTo>
                    <a:lnTo>
                      <a:pt x="952" y="432"/>
                    </a:lnTo>
                    <a:lnTo>
                      <a:pt x="952" y="426"/>
                    </a:lnTo>
                    <a:lnTo>
                      <a:pt x="954" y="426"/>
                    </a:lnTo>
                    <a:lnTo>
                      <a:pt x="956" y="430"/>
                    </a:lnTo>
                    <a:lnTo>
                      <a:pt x="962" y="426"/>
                    </a:lnTo>
                    <a:lnTo>
                      <a:pt x="962" y="422"/>
                    </a:lnTo>
                    <a:lnTo>
                      <a:pt x="958" y="422"/>
                    </a:lnTo>
                    <a:lnTo>
                      <a:pt x="962" y="418"/>
                    </a:lnTo>
                    <a:lnTo>
                      <a:pt x="956" y="418"/>
                    </a:lnTo>
                    <a:lnTo>
                      <a:pt x="960" y="410"/>
                    </a:lnTo>
                    <a:lnTo>
                      <a:pt x="958" y="406"/>
                    </a:lnTo>
                    <a:lnTo>
                      <a:pt x="952" y="402"/>
                    </a:lnTo>
                    <a:lnTo>
                      <a:pt x="954" y="400"/>
                    </a:lnTo>
                    <a:lnTo>
                      <a:pt x="960" y="398"/>
                    </a:lnTo>
                    <a:lnTo>
                      <a:pt x="956" y="390"/>
                    </a:lnTo>
                    <a:lnTo>
                      <a:pt x="956" y="382"/>
                    </a:lnTo>
                    <a:lnTo>
                      <a:pt x="960" y="376"/>
                    </a:lnTo>
                    <a:lnTo>
                      <a:pt x="956" y="372"/>
                    </a:lnTo>
                    <a:lnTo>
                      <a:pt x="954" y="372"/>
                    </a:lnTo>
                    <a:lnTo>
                      <a:pt x="954" y="374"/>
                    </a:lnTo>
                    <a:lnTo>
                      <a:pt x="950" y="376"/>
                    </a:lnTo>
                    <a:lnTo>
                      <a:pt x="948" y="370"/>
                    </a:lnTo>
                    <a:lnTo>
                      <a:pt x="938" y="372"/>
                    </a:lnTo>
                    <a:lnTo>
                      <a:pt x="936" y="368"/>
                    </a:lnTo>
                    <a:lnTo>
                      <a:pt x="930" y="368"/>
                    </a:lnTo>
                    <a:lnTo>
                      <a:pt x="930" y="366"/>
                    </a:lnTo>
                    <a:lnTo>
                      <a:pt x="926" y="364"/>
                    </a:lnTo>
                    <a:lnTo>
                      <a:pt x="926" y="360"/>
                    </a:lnTo>
                    <a:lnTo>
                      <a:pt x="930" y="356"/>
                    </a:lnTo>
                    <a:lnTo>
                      <a:pt x="926" y="354"/>
                    </a:lnTo>
                    <a:lnTo>
                      <a:pt x="922" y="358"/>
                    </a:lnTo>
                    <a:lnTo>
                      <a:pt x="920" y="356"/>
                    </a:lnTo>
                    <a:lnTo>
                      <a:pt x="924" y="354"/>
                    </a:lnTo>
                    <a:lnTo>
                      <a:pt x="920" y="350"/>
                    </a:lnTo>
                    <a:lnTo>
                      <a:pt x="920" y="346"/>
                    </a:lnTo>
                    <a:lnTo>
                      <a:pt x="916" y="346"/>
                    </a:lnTo>
                    <a:lnTo>
                      <a:pt x="916" y="350"/>
                    </a:lnTo>
                    <a:lnTo>
                      <a:pt x="914" y="350"/>
                    </a:lnTo>
                    <a:lnTo>
                      <a:pt x="916" y="344"/>
                    </a:lnTo>
                    <a:lnTo>
                      <a:pt x="916" y="340"/>
                    </a:lnTo>
                    <a:lnTo>
                      <a:pt x="900" y="332"/>
                    </a:lnTo>
                    <a:lnTo>
                      <a:pt x="888" y="336"/>
                    </a:lnTo>
                    <a:lnTo>
                      <a:pt x="888" y="340"/>
                    </a:lnTo>
                    <a:lnTo>
                      <a:pt x="882" y="340"/>
                    </a:lnTo>
                    <a:lnTo>
                      <a:pt x="884" y="338"/>
                    </a:lnTo>
                    <a:lnTo>
                      <a:pt x="882" y="336"/>
                    </a:lnTo>
                    <a:lnTo>
                      <a:pt x="876" y="338"/>
                    </a:lnTo>
                    <a:lnTo>
                      <a:pt x="876" y="336"/>
                    </a:lnTo>
                    <a:lnTo>
                      <a:pt x="866" y="332"/>
                    </a:lnTo>
                    <a:lnTo>
                      <a:pt x="850" y="330"/>
                    </a:lnTo>
                    <a:lnTo>
                      <a:pt x="850" y="328"/>
                    </a:lnTo>
                    <a:lnTo>
                      <a:pt x="840" y="338"/>
                    </a:lnTo>
                    <a:lnTo>
                      <a:pt x="840" y="346"/>
                    </a:lnTo>
                    <a:lnTo>
                      <a:pt x="842" y="350"/>
                    </a:lnTo>
                    <a:lnTo>
                      <a:pt x="848" y="354"/>
                    </a:lnTo>
                    <a:lnTo>
                      <a:pt x="852" y="352"/>
                    </a:lnTo>
                    <a:lnTo>
                      <a:pt x="850" y="356"/>
                    </a:lnTo>
                    <a:lnTo>
                      <a:pt x="846" y="362"/>
                    </a:lnTo>
                    <a:lnTo>
                      <a:pt x="846" y="364"/>
                    </a:lnTo>
                    <a:lnTo>
                      <a:pt x="842" y="374"/>
                    </a:lnTo>
                    <a:lnTo>
                      <a:pt x="842" y="378"/>
                    </a:lnTo>
                    <a:lnTo>
                      <a:pt x="844" y="380"/>
                    </a:lnTo>
                    <a:lnTo>
                      <a:pt x="850" y="380"/>
                    </a:lnTo>
                    <a:lnTo>
                      <a:pt x="846" y="382"/>
                    </a:lnTo>
                    <a:lnTo>
                      <a:pt x="848" y="384"/>
                    </a:lnTo>
                    <a:lnTo>
                      <a:pt x="846" y="388"/>
                    </a:lnTo>
                    <a:lnTo>
                      <a:pt x="850" y="396"/>
                    </a:lnTo>
                    <a:lnTo>
                      <a:pt x="850" y="398"/>
                    </a:lnTo>
                    <a:lnTo>
                      <a:pt x="848" y="398"/>
                    </a:lnTo>
                    <a:lnTo>
                      <a:pt x="848" y="400"/>
                    </a:lnTo>
                    <a:lnTo>
                      <a:pt x="854" y="400"/>
                    </a:lnTo>
                    <a:lnTo>
                      <a:pt x="852" y="404"/>
                    </a:lnTo>
                    <a:lnTo>
                      <a:pt x="852" y="408"/>
                    </a:lnTo>
                    <a:lnTo>
                      <a:pt x="856" y="410"/>
                    </a:lnTo>
                    <a:lnTo>
                      <a:pt x="852" y="412"/>
                    </a:lnTo>
                    <a:lnTo>
                      <a:pt x="848" y="410"/>
                    </a:lnTo>
                    <a:lnTo>
                      <a:pt x="846" y="412"/>
                    </a:lnTo>
                    <a:lnTo>
                      <a:pt x="848" y="420"/>
                    </a:lnTo>
                    <a:lnTo>
                      <a:pt x="834" y="424"/>
                    </a:lnTo>
                    <a:lnTo>
                      <a:pt x="834" y="430"/>
                    </a:lnTo>
                    <a:lnTo>
                      <a:pt x="834" y="432"/>
                    </a:lnTo>
                    <a:lnTo>
                      <a:pt x="844" y="442"/>
                    </a:lnTo>
                    <a:lnTo>
                      <a:pt x="850" y="444"/>
                    </a:lnTo>
                    <a:lnTo>
                      <a:pt x="860" y="478"/>
                    </a:lnTo>
                    <a:lnTo>
                      <a:pt x="860" y="494"/>
                    </a:lnTo>
                    <a:lnTo>
                      <a:pt x="864" y="488"/>
                    </a:lnTo>
                    <a:lnTo>
                      <a:pt x="866" y="494"/>
                    </a:lnTo>
                    <a:lnTo>
                      <a:pt x="868" y="496"/>
                    </a:lnTo>
                    <a:lnTo>
                      <a:pt x="864" y="498"/>
                    </a:lnTo>
                    <a:lnTo>
                      <a:pt x="860" y="498"/>
                    </a:lnTo>
                    <a:lnTo>
                      <a:pt x="850" y="514"/>
                    </a:lnTo>
                    <a:lnTo>
                      <a:pt x="846" y="520"/>
                    </a:lnTo>
                    <a:lnTo>
                      <a:pt x="822" y="534"/>
                    </a:lnTo>
                    <a:lnTo>
                      <a:pt x="826" y="538"/>
                    </a:lnTo>
                    <a:lnTo>
                      <a:pt x="832" y="548"/>
                    </a:lnTo>
                    <a:lnTo>
                      <a:pt x="834" y="574"/>
                    </a:lnTo>
                    <a:lnTo>
                      <a:pt x="834" y="574"/>
                    </a:lnTo>
                    <a:lnTo>
                      <a:pt x="834" y="576"/>
                    </a:lnTo>
                    <a:lnTo>
                      <a:pt x="834" y="580"/>
                    </a:lnTo>
                    <a:lnTo>
                      <a:pt x="840" y="586"/>
                    </a:lnTo>
                    <a:lnTo>
                      <a:pt x="846" y="586"/>
                    </a:lnTo>
                    <a:lnTo>
                      <a:pt x="844" y="588"/>
                    </a:lnTo>
                    <a:lnTo>
                      <a:pt x="840" y="588"/>
                    </a:lnTo>
                    <a:lnTo>
                      <a:pt x="834" y="596"/>
                    </a:lnTo>
                    <a:lnTo>
                      <a:pt x="830" y="596"/>
                    </a:lnTo>
                    <a:lnTo>
                      <a:pt x="836" y="602"/>
                    </a:lnTo>
                    <a:lnTo>
                      <a:pt x="834" y="606"/>
                    </a:lnTo>
                    <a:lnTo>
                      <a:pt x="832" y="608"/>
                    </a:lnTo>
                    <a:lnTo>
                      <a:pt x="832" y="608"/>
                    </a:lnTo>
                    <a:lnTo>
                      <a:pt x="830" y="604"/>
                    </a:lnTo>
                    <a:lnTo>
                      <a:pt x="828" y="600"/>
                    </a:lnTo>
                    <a:lnTo>
                      <a:pt x="824" y="600"/>
                    </a:lnTo>
                    <a:lnTo>
                      <a:pt x="822" y="604"/>
                    </a:lnTo>
                    <a:lnTo>
                      <a:pt x="822" y="616"/>
                    </a:lnTo>
                    <a:lnTo>
                      <a:pt x="822" y="616"/>
                    </a:lnTo>
                    <a:lnTo>
                      <a:pt x="824" y="618"/>
                    </a:lnTo>
                    <a:lnTo>
                      <a:pt x="820" y="612"/>
                    </a:lnTo>
                    <a:lnTo>
                      <a:pt x="812" y="606"/>
                    </a:lnTo>
                    <a:lnTo>
                      <a:pt x="804" y="612"/>
                    </a:lnTo>
                    <a:lnTo>
                      <a:pt x="810" y="604"/>
                    </a:lnTo>
                    <a:lnTo>
                      <a:pt x="808" y="598"/>
                    </a:lnTo>
                    <a:lnTo>
                      <a:pt x="800" y="590"/>
                    </a:lnTo>
                    <a:lnTo>
                      <a:pt x="788" y="590"/>
                    </a:lnTo>
                    <a:lnTo>
                      <a:pt x="798" y="586"/>
                    </a:lnTo>
                    <a:lnTo>
                      <a:pt x="786" y="570"/>
                    </a:lnTo>
                    <a:lnTo>
                      <a:pt x="786" y="566"/>
                    </a:lnTo>
                    <a:lnTo>
                      <a:pt x="788" y="564"/>
                    </a:lnTo>
                    <a:lnTo>
                      <a:pt x="788" y="550"/>
                    </a:lnTo>
                    <a:lnTo>
                      <a:pt x="784" y="544"/>
                    </a:lnTo>
                    <a:lnTo>
                      <a:pt x="786" y="528"/>
                    </a:lnTo>
                    <a:lnTo>
                      <a:pt x="786" y="522"/>
                    </a:lnTo>
                    <a:lnTo>
                      <a:pt x="784" y="522"/>
                    </a:lnTo>
                    <a:lnTo>
                      <a:pt x="774" y="518"/>
                    </a:lnTo>
                    <a:lnTo>
                      <a:pt x="746" y="518"/>
                    </a:lnTo>
                    <a:lnTo>
                      <a:pt x="742" y="528"/>
                    </a:lnTo>
                    <a:lnTo>
                      <a:pt x="746" y="516"/>
                    </a:lnTo>
                    <a:lnTo>
                      <a:pt x="738" y="510"/>
                    </a:lnTo>
                    <a:lnTo>
                      <a:pt x="724" y="504"/>
                    </a:lnTo>
                    <a:lnTo>
                      <a:pt x="716" y="502"/>
                    </a:lnTo>
                    <a:lnTo>
                      <a:pt x="714" y="502"/>
                    </a:lnTo>
                    <a:lnTo>
                      <a:pt x="708" y="490"/>
                    </a:lnTo>
                    <a:lnTo>
                      <a:pt x="696" y="482"/>
                    </a:lnTo>
                    <a:lnTo>
                      <a:pt x="690" y="482"/>
                    </a:lnTo>
                    <a:lnTo>
                      <a:pt x="680" y="476"/>
                    </a:lnTo>
                    <a:lnTo>
                      <a:pt x="674" y="472"/>
                    </a:lnTo>
                    <a:lnTo>
                      <a:pt x="668" y="470"/>
                    </a:lnTo>
                    <a:lnTo>
                      <a:pt x="652" y="478"/>
                    </a:lnTo>
                    <a:lnTo>
                      <a:pt x="652" y="476"/>
                    </a:lnTo>
                    <a:lnTo>
                      <a:pt x="646" y="480"/>
                    </a:lnTo>
                    <a:lnTo>
                      <a:pt x="650" y="474"/>
                    </a:lnTo>
                    <a:lnTo>
                      <a:pt x="650" y="466"/>
                    </a:lnTo>
                    <a:lnTo>
                      <a:pt x="646" y="460"/>
                    </a:lnTo>
                    <a:lnTo>
                      <a:pt x="646" y="452"/>
                    </a:lnTo>
                    <a:lnTo>
                      <a:pt x="642" y="442"/>
                    </a:lnTo>
                    <a:lnTo>
                      <a:pt x="640" y="434"/>
                    </a:lnTo>
                    <a:lnTo>
                      <a:pt x="628" y="432"/>
                    </a:lnTo>
                    <a:lnTo>
                      <a:pt x="626" y="438"/>
                    </a:lnTo>
                    <a:lnTo>
                      <a:pt x="624" y="432"/>
                    </a:lnTo>
                    <a:lnTo>
                      <a:pt x="624" y="432"/>
                    </a:lnTo>
                    <a:lnTo>
                      <a:pt x="620" y="426"/>
                    </a:lnTo>
                    <a:lnTo>
                      <a:pt x="616" y="426"/>
                    </a:lnTo>
                    <a:lnTo>
                      <a:pt x="620" y="422"/>
                    </a:lnTo>
                    <a:lnTo>
                      <a:pt x="620" y="400"/>
                    </a:lnTo>
                    <a:lnTo>
                      <a:pt x="620" y="386"/>
                    </a:lnTo>
                    <a:lnTo>
                      <a:pt x="622" y="386"/>
                    </a:lnTo>
                    <a:lnTo>
                      <a:pt x="624" y="376"/>
                    </a:lnTo>
                    <a:lnTo>
                      <a:pt x="626" y="376"/>
                    </a:lnTo>
                    <a:lnTo>
                      <a:pt x="628" y="368"/>
                    </a:lnTo>
                    <a:lnTo>
                      <a:pt x="622" y="362"/>
                    </a:lnTo>
                    <a:lnTo>
                      <a:pt x="630" y="360"/>
                    </a:lnTo>
                    <a:lnTo>
                      <a:pt x="636" y="356"/>
                    </a:lnTo>
                    <a:lnTo>
                      <a:pt x="638" y="350"/>
                    </a:lnTo>
                    <a:lnTo>
                      <a:pt x="636" y="348"/>
                    </a:lnTo>
                    <a:lnTo>
                      <a:pt x="640" y="348"/>
                    </a:lnTo>
                    <a:lnTo>
                      <a:pt x="644" y="340"/>
                    </a:lnTo>
                    <a:lnTo>
                      <a:pt x="644" y="338"/>
                    </a:lnTo>
                    <a:lnTo>
                      <a:pt x="648" y="344"/>
                    </a:lnTo>
                    <a:lnTo>
                      <a:pt x="648" y="336"/>
                    </a:lnTo>
                    <a:lnTo>
                      <a:pt x="648" y="328"/>
                    </a:lnTo>
                    <a:lnTo>
                      <a:pt x="656" y="328"/>
                    </a:lnTo>
                    <a:lnTo>
                      <a:pt x="652" y="326"/>
                    </a:lnTo>
                    <a:lnTo>
                      <a:pt x="650" y="322"/>
                    </a:lnTo>
                    <a:lnTo>
                      <a:pt x="650" y="320"/>
                    </a:lnTo>
                    <a:lnTo>
                      <a:pt x="664" y="322"/>
                    </a:lnTo>
                    <a:lnTo>
                      <a:pt x="674" y="318"/>
                    </a:lnTo>
                    <a:lnTo>
                      <a:pt x="676" y="316"/>
                    </a:lnTo>
                    <a:lnTo>
                      <a:pt x="674" y="308"/>
                    </a:lnTo>
                    <a:lnTo>
                      <a:pt x="672" y="302"/>
                    </a:lnTo>
                    <a:lnTo>
                      <a:pt x="670" y="302"/>
                    </a:lnTo>
                    <a:lnTo>
                      <a:pt x="660" y="294"/>
                    </a:lnTo>
                    <a:lnTo>
                      <a:pt x="654" y="298"/>
                    </a:lnTo>
                    <a:lnTo>
                      <a:pt x="656" y="294"/>
                    </a:lnTo>
                    <a:lnTo>
                      <a:pt x="650" y="292"/>
                    </a:lnTo>
                    <a:lnTo>
                      <a:pt x="650" y="294"/>
                    </a:lnTo>
                    <a:lnTo>
                      <a:pt x="648" y="292"/>
                    </a:lnTo>
                    <a:lnTo>
                      <a:pt x="640" y="288"/>
                    </a:lnTo>
                    <a:lnTo>
                      <a:pt x="640" y="290"/>
                    </a:lnTo>
                    <a:lnTo>
                      <a:pt x="638" y="290"/>
                    </a:lnTo>
                    <a:lnTo>
                      <a:pt x="636" y="288"/>
                    </a:lnTo>
                    <a:lnTo>
                      <a:pt x="638" y="284"/>
                    </a:lnTo>
                    <a:lnTo>
                      <a:pt x="654" y="292"/>
                    </a:lnTo>
                    <a:lnTo>
                      <a:pt x="664" y="290"/>
                    </a:lnTo>
                    <a:lnTo>
                      <a:pt x="664" y="294"/>
                    </a:lnTo>
                    <a:lnTo>
                      <a:pt x="676" y="302"/>
                    </a:lnTo>
                    <a:lnTo>
                      <a:pt x="682" y="296"/>
                    </a:lnTo>
                    <a:lnTo>
                      <a:pt x="684" y="290"/>
                    </a:lnTo>
                    <a:lnTo>
                      <a:pt x="682" y="290"/>
                    </a:lnTo>
                    <a:lnTo>
                      <a:pt x="684" y="286"/>
                    </a:lnTo>
                    <a:lnTo>
                      <a:pt x="686" y="288"/>
                    </a:lnTo>
                    <a:lnTo>
                      <a:pt x="686" y="280"/>
                    </a:lnTo>
                    <a:lnTo>
                      <a:pt x="696" y="286"/>
                    </a:lnTo>
                    <a:lnTo>
                      <a:pt x="696" y="284"/>
                    </a:lnTo>
                    <a:lnTo>
                      <a:pt x="702" y="286"/>
                    </a:lnTo>
                    <a:lnTo>
                      <a:pt x="710" y="280"/>
                    </a:lnTo>
                    <a:lnTo>
                      <a:pt x="712" y="274"/>
                    </a:lnTo>
                    <a:lnTo>
                      <a:pt x="712" y="270"/>
                    </a:lnTo>
                    <a:lnTo>
                      <a:pt x="716" y="268"/>
                    </a:lnTo>
                    <a:lnTo>
                      <a:pt x="724" y="256"/>
                    </a:lnTo>
                    <a:lnTo>
                      <a:pt x="726" y="248"/>
                    </a:lnTo>
                    <a:lnTo>
                      <a:pt x="696" y="244"/>
                    </a:lnTo>
                    <a:lnTo>
                      <a:pt x="686" y="230"/>
                    </a:lnTo>
                    <a:lnTo>
                      <a:pt x="682" y="228"/>
                    </a:lnTo>
                    <a:lnTo>
                      <a:pt x="682" y="226"/>
                    </a:lnTo>
                    <a:lnTo>
                      <a:pt x="690" y="226"/>
                    </a:lnTo>
                    <a:lnTo>
                      <a:pt x="700" y="232"/>
                    </a:lnTo>
                    <a:lnTo>
                      <a:pt x="710" y="244"/>
                    </a:lnTo>
                    <a:lnTo>
                      <a:pt x="722" y="242"/>
                    </a:lnTo>
                    <a:lnTo>
                      <a:pt x="736" y="220"/>
                    </a:lnTo>
                    <a:lnTo>
                      <a:pt x="738" y="216"/>
                    </a:lnTo>
                    <a:lnTo>
                      <a:pt x="736" y="214"/>
                    </a:lnTo>
                    <a:lnTo>
                      <a:pt x="728" y="210"/>
                    </a:lnTo>
                    <a:lnTo>
                      <a:pt x="728" y="208"/>
                    </a:lnTo>
                    <a:lnTo>
                      <a:pt x="730" y="204"/>
                    </a:lnTo>
                    <a:lnTo>
                      <a:pt x="740" y="206"/>
                    </a:lnTo>
                    <a:lnTo>
                      <a:pt x="746" y="204"/>
                    </a:lnTo>
                    <a:lnTo>
                      <a:pt x="748" y="214"/>
                    </a:lnTo>
                    <a:lnTo>
                      <a:pt x="758" y="216"/>
                    </a:lnTo>
                    <a:lnTo>
                      <a:pt x="758" y="210"/>
                    </a:lnTo>
                    <a:lnTo>
                      <a:pt x="758" y="210"/>
                    </a:lnTo>
                    <a:lnTo>
                      <a:pt x="768" y="216"/>
                    </a:lnTo>
                    <a:lnTo>
                      <a:pt x="766" y="208"/>
                    </a:lnTo>
                    <a:lnTo>
                      <a:pt x="762" y="204"/>
                    </a:lnTo>
                    <a:lnTo>
                      <a:pt x="762" y="200"/>
                    </a:lnTo>
                    <a:lnTo>
                      <a:pt x="764" y="198"/>
                    </a:lnTo>
                    <a:lnTo>
                      <a:pt x="774" y="210"/>
                    </a:lnTo>
                    <a:lnTo>
                      <a:pt x="778" y="204"/>
                    </a:lnTo>
                    <a:lnTo>
                      <a:pt x="782" y="202"/>
                    </a:lnTo>
                    <a:lnTo>
                      <a:pt x="794" y="188"/>
                    </a:lnTo>
                    <a:lnTo>
                      <a:pt x="798" y="186"/>
                    </a:lnTo>
                    <a:lnTo>
                      <a:pt x="800" y="182"/>
                    </a:lnTo>
                    <a:lnTo>
                      <a:pt x="798" y="176"/>
                    </a:lnTo>
                    <a:lnTo>
                      <a:pt x="800" y="172"/>
                    </a:lnTo>
                    <a:lnTo>
                      <a:pt x="790" y="158"/>
                    </a:lnTo>
                    <a:lnTo>
                      <a:pt x="792" y="146"/>
                    </a:lnTo>
                    <a:lnTo>
                      <a:pt x="786" y="148"/>
                    </a:lnTo>
                    <a:lnTo>
                      <a:pt x="786" y="144"/>
                    </a:lnTo>
                    <a:lnTo>
                      <a:pt x="786" y="144"/>
                    </a:lnTo>
                    <a:lnTo>
                      <a:pt x="786" y="142"/>
                    </a:lnTo>
                    <a:lnTo>
                      <a:pt x="784" y="138"/>
                    </a:lnTo>
                    <a:lnTo>
                      <a:pt x="784" y="136"/>
                    </a:lnTo>
                    <a:lnTo>
                      <a:pt x="790" y="134"/>
                    </a:lnTo>
                    <a:lnTo>
                      <a:pt x="792" y="140"/>
                    </a:lnTo>
                    <a:lnTo>
                      <a:pt x="800" y="130"/>
                    </a:lnTo>
                    <a:lnTo>
                      <a:pt x="800" y="124"/>
                    </a:lnTo>
                    <a:lnTo>
                      <a:pt x="792" y="122"/>
                    </a:lnTo>
                    <a:lnTo>
                      <a:pt x="800" y="114"/>
                    </a:lnTo>
                    <a:lnTo>
                      <a:pt x="794" y="108"/>
                    </a:lnTo>
                    <a:lnTo>
                      <a:pt x="786" y="108"/>
                    </a:lnTo>
                    <a:lnTo>
                      <a:pt x="788" y="108"/>
                    </a:lnTo>
                    <a:lnTo>
                      <a:pt x="786" y="104"/>
                    </a:lnTo>
                    <a:lnTo>
                      <a:pt x="782" y="100"/>
                    </a:lnTo>
                    <a:lnTo>
                      <a:pt x="784" y="100"/>
                    </a:lnTo>
                    <a:lnTo>
                      <a:pt x="782" y="90"/>
                    </a:lnTo>
                    <a:lnTo>
                      <a:pt x="770" y="92"/>
                    </a:lnTo>
                    <a:lnTo>
                      <a:pt x="756" y="86"/>
                    </a:lnTo>
                    <a:lnTo>
                      <a:pt x="744" y="86"/>
                    </a:lnTo>
                    <a:lnTo>
                      <a:pt x="744" y="92"/>
                    </a:lnTo>
                    <a:lnTo>
                      <a:pt x="746" y="102"/>
                    </a:lnTo>
                    <a:lnTo>
                      <a:pt x="744" y="106"/>
                    </a:lnTo>
                    <a:lnTo>
                      <a:pt x="748" y="112"/>
                    </a:lnTo>
                    <a:lnTo>
                      <a:pt x="754" y="116"/>
                    </a:lnTo>
                    <a:lnTo>
                      <a:pt x="754" y="118"/>
                    </a:lnTo>
                    <a:lnTo>
                      <a:pt x="750" y="118"/>
                    </a:lnTo>
                    <a:lnTo>
                      <a:pt x="748" y="122"/>
                    </a:lnTo>
                    <a:lnTo>
                      <a:pt x="754" y="126"/>
                    </a:lnTo>
                    <a:lnTo>
                      <a:pt x="746" y="126"/>
                    </a:lnTo>
                    <a:lnTo>
                      <a:pt x="740" y="130"/>
                    </a:lnTo>
                    <a:lnTo>
                      <a:pt x="740" y="142"/>
                    </a:lnTo>
                    <a:lnTo>
                      <a:pt x="736" y="154"/>
                    </a:lnTo>
                    <a:lnTo>
                      <a:pt x="730" y="164"/>
                    </a:lnTo>
                    <a:lnTo>
                      <a:pt x="728" y="174"/>
                    </a:lnTo>
                    <a:lnTo>
                      <a:pt x="722" y="174"/>
                    </a:lnTo>
                    <a:lnTo>
                      <a:pt x="722" y="180"/>
                    </a:lnTo>
                    <a:lnTo>
                      <a:pt x="720" y="180"/>
                    </a:lnTo>
                    <a:lnTo>
                      <a:pt x="704" y="156"/>
                    </a:lnTo>
                    <a:lnTo>
                      <a:pt x="706" y="150"/>
                    </a:lnTo>
                    <a:lnTo>
                      <a:pt x="704" y="144"/>
                    </a:lnTo>
                    <a:lnTo>
                      <a:pt x="706" y="140"/>
                    </a:lnTo>
                    <a:lnTo>
                      <a:pt x="708" y="144"/>
                    </a:lnTo>
                    <a:lnTo>
                      <a:pt x="712" y="144"/>
                    </a:lnTo>
                    <a:lnTo>
                      <a:pt x="708" y="122"/>
                    </a:lnTo>
                    <a:lnTo>
                      <a:pt x="700" y="116"/>
                    </a:lnTo>
                    <a:lnTo>
                      <a:pt x="696" y="108"/>
                    </a:lnTo>
                    <a:lnTo>
                      <a:pt x="690" y="108"/>
                    </a:lnTo>
                    <a:lnTo>
                      <a:pt x="686" y="116"/>
                    </a:lnTo>
                    <a:lnTo>
                      <a:pt x="686" y="128"/>
                    </a:lnTo>
                    <a:lnTo>
                      <a:pt x="684" y="128"/>
                    </a:lnTo>
                    <a:lnTo>
                      <a:pt x="684" y="136"/>
                    </a:lnTo>
                    <a:lnTo>
                      <a:pt x="682" y="140"/>
                    </a:lnTo>
                    <a:lnTo>
                      <a:pt x="678" y="142"/>
                    </a:lnTo>
                    <a:lnTo>
                      <a:pt x="676" y="134"/>
                    </a:lnTo>
                    <a:lnTo>
                      <a:pt x="678" y="124"/>
                    </a:lnTo>
                    <a:lnTo>
                      <a:pt x="672" y="114"/>
                    </a:lnTo>
                    <a:lnTo>
                      <a:pt x="664" y="104"/>
                    </a:lnTo>
                    <a:lnTo>
                      <a:pt x="670" y="106"/>
                    </a:lnTo>
                    <a:lnTo>
                      <a:pt x="672" y="102"/>
                    </a:lnTo>
                    <a:lnTo>
                      <a:pt x="672" y="98"/>
                    </a:lnTo>
                    <a:lnTo>
                      <a:pt x="670" y="100"/>
                    </a:lnTo>
                    <a:lnTo>
                      <a:pt x="664" y="98"/>
                    </a:lnTo>
                    <a:lnTo>
                      <a:pt x="666" y="94"/>
                    </a:lnTo>
                    <a:lnTo>
                      <a:pt x="658" y="98"/>
                    </a:lnTo>
                    <a:lnTo>
                      <a:pt x="652" y="92"/>
                    </a:lnTo>
                    <a:lnTo>
                      <a:pt x="648" y="92"/>
                    </a:lnTo>
                    <a:lnTo>
                      <a:pt x="646" y="90"/>
                    </a:lnTo>
                    <a:lnTo>
                      <a:pt x="650" y="86"/>
                    </a:lnTo>
                    <a:lnTo>
                      <a:pt x="656" y="80"/>
                    </a:lnTo>
                    <a:lnTo>
                      <a:pt x="650" y="76"/>
                    </a:lnTo>
                    <a:lnTo>
                      <a:pt x="650" y="72"/>
                    </a:lnTo>
                    <a:lnTo>
                      <a:pt x="662" y="74"/>
                    </a:lnTo>
                    <a:lnTo>
                      <a:pt x="658" y="66"/>
                    </a:lnTo>
                    <a:lnTo>
                      <a:pt x="656" y="68"/>
                    </a:lnTo>
                    <a:lnTo>
                      <a:pt x="652" y="54"/>
                    </a:lnTo>
                    <a:lnTo>
                      <a:pt x="646" y="52"/>
                    </a:lnTo>
                    <a:lnTo>
                      <a:pt x="646" y="48"/>
                    </a:lnTo>
                    <a:lnTo>
                      <a:pt x="644" y="48"/>
                    </a:lnTo>
                    <a:lnTo>
                      <a:pt x="644" y="34"/>
                    </a:lnTo>
                    <a:lnTo>
                      <a:pt x="642" y="26"/>
                    </a:lnTo>
                    <a:lnTo>
                      <a:pt x="634" y="16"/>
                    </a:lnTo>
                    <a:lnTo>
                      <a:pt x="632" y="14"/>
                    </a:lnTo>
                    <a:lnTo>
                      <a:pt x="634" y="8"/>
                    </a:lnTo>
                    <a:lnTo>
                      <a:pt x="630" y="10"/>
                    </a:lnTo>
                    <a:lnTo>
                      <a:pt x="628" y="6"/>
                    </a:lnTo>
                    <a:lnTo>
                      <a:pt x="624" y="10"/>
                    </a:lnTo>
                    <a:lnTo>
                      <a:pt x="624" y="6"/>
                    </a:lnTo>
                    <a:lnTo>
                      <a:pt x="622" y="6"/>
                    </a:lnTo>
                    <a:lnTo>
                      <a:pt x="624" y="2"/>
                    </a:lnTo>
                    <a:lnTo>
                      <a:pt x="614" y="0"/>
                    </a:lnTo>
                    <a:lnTo>
                      <a:pt x="606" y="16"/>
                    </a:lnTo>
                    <a:lnTo>
                      <a:pt x="610" y="20"/>
                    </a:lnTo>
                    <a:lnTo>
                      <a:pt x="608" y="28"/>
                    </a:lnTo>
                    <a:lnTo>
                      <a:pt x="604" y="24"/>
                    </a:lnTo>
                    <a:lnTo>
                      <a:pt x="598" y="28"/>
                    </a:lnTo>
                    <a:lnTo>
                      <a:pt x="600" y="36"/>
                    </a:lnTo>
                    <a:lnTo>
                      <a:pt x="598" y="46"/>
                    </a:lnTo>
                    <a:lnTo>
                      <a:pt x="602" y="54"/>
                    </a:lnTo>
                    <a:lnTo>
                      <a:pt x="602" y="52"/>
                    </a:lnTo>
                    <a:lnTo>
                      <a:pt x="602" y="58"/>
                    </a:lnTo>
                    <a:lnTo>
                      <a:pt x="600" y="56"/>
                    </a:lnTo>
                    <a:lnTo>
                      <a:pt x="596" y="64"/>
                    </a:lnTo>
                    <a:lnTo>
                      <a:pt x="596" y="76"/>
                    </a:lnTo>
                    <a:lnTo>
                      <a:pt x="602" y="82"/>
                    </a:lnTo>
                    <a:lnTo>
                      <a:pt x="602" y="84"/>
                    </a:lnTo>
                    <a:lnTo>
                      <a:pt x="602" y="86"/>
                    </a:lnTo>
                    <a:lnTo>
                      <a:pt x="612" y="88"/>
                    </a:lnTo>
                    <a:lnTo>
                      <a:pt x="612" y="92"/>
                    </a:lnTo>
                    <a:lnTo>
                      <a:pt x="618" y="96"/>
                    </a:lnTo>
                    <a:lnTo>
                      <a:pt x="620" y="92"/>
                    </a:lnTo>
                    <a:lnTo>
                      <a:pt x="624" y="100"/>
                    </a:lnTo>
                    <a:lnTo>
                      <a:pt x="634" y="98"/>
                    </a:lnTo>
                    <a:lnTo>
                      <a:pt x="634" y="104"/>
                    </a:lnTo>
                    <a:lnTo>
                      <a:pt x="634" y="108"/>
                    </a:lnTo>
                    <a:lnTo>
                      <a:pt x="630" y="108"/>
                    </a:lnTo>
                    <a:lnTo>
                      <a:pt x="632" y="102"/>
                    </a:lnTo>
                    <a:lnTo>
                      <a:pt x="628" y="104"/>
                    </a:lnTo>
                    <a:lnTo>
                      <a:pt x="624" y="112"/>
                    </a:lnTo>
                    <a:lnTo>
                      <a:pt x="626" y="114"/>
                    </a:lnTo>
                    <a:lnTo>
                      <a:pt x="624" y="120"/>
                    </a:lnTo>
                    <a:lnTo>
                      <a:pt x="622" y="120"/>
                    </a:lnTo>
                    <a:lnTo>
                      <a:pt x="620" y="126"/>
                    </a:lnTo>
                    <a:lnTo>
                      <a:pt x="628" y="126"/>
                    </a:lnTo>
                    <a:lnTo>
                      <a:pt x="632" y="120"/>
                    </a:lnTo>
                    <a:lnTo>
                      <a:pt x="628" y="122"/>
                    </a:lnTo>
                    <a:lnTo>
                      <a:pt x="630" y="116"/>
                    </a:lnTo>
                    <a:lnTo>
                      <a:pt x="632" y="118"/>
                    </a:lnTo>
                    <a:lnTo>
                      <a:pt x="634" y="130"/>
                    </a:lnTo>
                    <a:lnTo>
                      <a:pt x="636" y="132"/>
                    </a:lnTo>
                    <a:lnTo>
                      <a:pt x="628" y="138"/>
                    </a:lnTo>
                    <a:lnTo>
                      <a:pt x="626" y="144"/>
                    </a:lnTo>
                    <a:lnTo>
                      <a:pt x="620" y="152"/>
                    </a:lnTo>
                    <a:lnTo>
                      <a:pt x="608" y="150"/>
                    </a:lnTo>
                    <a:lnTo>
                      <a:pt x="610" y="154"/>
                    </a:lnTo>
                    <a:lnTo>
                      <a:pt x="608" y="162"/>
                    </a:lnTo>
                    <a:lnTo>
                      <a:pt x="612" y="168"/>
                    </a:lnTo>
                    <a:lnTo>
                      <a:pt x="614" y="176"/>
                    </a:lnTo>
                    <a:lnTo>
                      <a:pt x="612" y="180"/>
                    </a:lnTo>
                    <a:lnTo>
                      <a:pt x="608" y="178"/>
                    </a:lnTo>
                    <a:lnTo>
                      <a:pt x="610" y="174"/>
                    </a:lnTo>
                    <a:lnTo>
                      <a:pt x="602" y="178"/>
                    </a:lnTo>
                    <a:lnTo>
                      <a:pt x="602" y="172"/>
                    </a:lnTo>
                    <a:lnTo>
                      <a:pt x="598" y="172"/>
                    </a:lnTo>
                    <a:lnTo>
                      <a:pt x="598" y="168"/>
                    </a:lnTo>
                    <a:lnTo>
                      <a:pt x="602" y="166"/>
                    </a:lnTo>
                    <a:lnTo>
                      <a:pt x="600" y="162"/>
                    </a:lnTo>
                    <a:lnTo>
                      <a:pt x="602" y="154"/>
                    </a:lnTo>
                    <a:lnTo>
                      <a:pt x="602" y="144"/>
                    </a:lnTo>
                    <a:lnTo>
                      <a:pt x="596" y="148"/>
                    </a:lnTo>
                    <a:lnTo>
                      <a:pt x="596" y="152"/>
                    </a:lnTo>
                    <a:lnTo>
                      <a:pt x="594" y="152"/>
                    </a:lnTo>
                    <a:lnTo>
                      <a:pt x="592" y="150"/>
                    </a:lnTo>
                    <a:lnTo>
                      <a:pt x="596" y="142"/>
                    </a:lnTo>
                    <a:lnTo>
                      <a:pt x="590" y="142"/>
                    </a:lnTo>
                    <a:lnTo>
                      <a:pt x="592" y="140"/>
                    </a:lnTo>
                    <a:lnTo>
                      <a:pt x="586" y="136"/>
                    </a:lnTo>
                    <a:lnTo>
                      <a:pt x="582" y="136"/>
                    </a:lnTo>
                    <a:lnTo>
                      <a:pt x="584" y="138"/>
                    </a:lnTo>
                    <a:lnTo>
                      <a:pt x="578" y="134"/>
                    </a:lnTo>
                    <a:lnTo>
                      <a:pt x="576" y="134"/>
                    </a:lnTo>
                    <a:lnTo>
                      <a:pt x="580" y="140"/>
                    </a:lnTo>
                    <a:lnTo>
                      <a:pt x="572" y="138"/>
                    </a:lnTo>
                    <a:lnTo>
                      <a:pt x="570" y="142"/>
                    </a:lnTo>
                    <a:lnTo>
                      <a:pt x="566" y="138"/>
                    </a:lnTo>
                    <a:lnTo>
                      <a:pt x="572" y="146"/>
                    </a:lnTo>
                    <a:lnTo>
                      <a:pt x="572" y="150"/>
                    </a:lnTo>
                    <a:lnTo>
                      <a:pt x="570" y="148"/>
                    </a:lnTo>
                    <a:lnTo>
                      <a:pt x="576" y="158"/>
                    </a:lnTo>
                    <a:lnTo>
                      <a:pt x="578" y="160"/>
                    </a:lnTo>
                    <a:lnTo>
                      <a:pt x="576" y="156"/>
                    </a:lnTo>
                    <a:lnTo>
                      <a:pt x="578" y="154"/>
                    </a:lnTo>
                    <a:lnTo>
                      <a:pt x="582" y="154"/>
                    </a:lnTo>
                    <a:lnTo>
                      <a:pt x="584" y="158"/>
                    </a:lnTo>
                    <a:lnTo>
                      <a:pt x="588" y="156"/>
                    </a:lnTo>
                    <a:lnTo>
                      <a:pt x="588" y="164"/>
                    </a:lnTo>
                    <a:lnTo>
                      <a:pt x="586" y="166"/>
                    </a:lnTo>
                    <a:lnTo>
                      <a:pt x="574" y="162"/>
                    </a:lnTo>
                    <a:lnTo>
                      <a:pt x="568" y="150"/>
                    </a:lnTo>
                    <a:lnTo>
                      <a:pt x="566" y="152"/>
                    </a:lnTo>
                    <a:lnTo>
                      <a:pt x="572" y="162"/>
                    </a:lnTo>
                    <a:lnTo>
                      <a:pt x="562" y="162"/>
                    </a:lnTo>
                    <a:lnTo>
                      <a:pt x="556" y="160"/>
                    </a:lnTo>
                    <a:lnTo>
                      <a:pt x="544" y="158"/>
                    </a:lnTo>
                    <a:lnTo>
                      <a:pt x="538" y="162"/>
                    </a:lnTo>
                    <a:lnTo>
                      <a:pt x="534" y="162"/>
                    </a:lnTo>
                    <a:lnTo>
                      <a:pt x="528" y="164"/>
                    </a:lnTo>
                    <a:lnTo>
                      <a:pt x="522" y="162"/>
                    </a:lnTo>
                    <a:lnTo>
                      <a:pt x="518" y="164"/>
                    </a:lnTo>
                    <a:lnTo>
                      <a:pt x="512" y="162"/>
                    </a:lnTo>
                    <a:lnTo>
                      <a:pt x="506" y="152"/>
                    </a:lnTo>
                    <a:lnTo>
                      <a:pt x="506" y="148"/>
                    </a:lnTo>
                    <a:lnTo>
                      <a:pt x="502" y="146"/>
                    </a:lnTo>
                    <a:lnTo>
                      <a:pt x="502" y="150"/>
                    </a:lnTo>
                    <a:lnTo>
                      <a:pt x="498" y="150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86" y="150"/>
                    </a:lnTo>
                    <a:lnTo>
                      <a:pt x="486" y="144"/>
                    </a:lnTo>
                    <a:lnTo>
                      <a:pt x="474" y="136"/>
                    </a:lnTo>
                    <a:lnTo>
                      <a:pt x="478" y="134"/>
                    </a:lnTo>
                    <a:lnTo>
                      <a:pt x="474" y="128"/>
                    </a:lnTo>
                    <a:lnTo>
                      <a:pt x="474" y="126"/>
                    </a:lnTo>
                    <a:lnTo>
                      <a:pt x="466" y="118"/>
                    </a:lnTo>
                    <a:lnTo>
                      <a:pt x="446" y="128"/>
                    </a:lnTo>
                    <a:lnTo>
                      <a:pt x="438" y="130"/>
                    </a:lnTo>
                    <a:lnTo>
                      <a:pt x="432" y="140"/>
                    </a:lnTo>
                    <a:lnTo>
                      <a:pt x="432" y="144"/>
                    </a:lnTo>
                    <a:lnTo>
                      <a:pt x="434" y="144"/>
                    </a:lnTo>
                    <a:lnTo>
                      <a:pt x="436" y="146"/>
                    </a:lnTo>
                    <a:lnTo>
                      <a:pt x="442" y="148"/>
                    </a:lnTo>
                    <a:lnTo>
                      <a:pt x="446" y="146"/>
                    </a:lnTo>
                    <a:lnTo>
                      <a:pt x="442" y="142"/>
                    </a:lnTo>
                    <a:lnTo>
                      <a:pt x="448" y="140"/>
                    </a:lnTo>
                    <a:lnTo>
                      <a:pt x="452" y="142"/>
                    </a:lnTo>
                    <a:lnTo>
                      <a:pt x="458" y="138"/>
                    </a:lnTo>
                    <a:lnTo>
                      <a:pt x="460" y="142"/>
                    </a:lnTo>
                    <a:lnTo>
                      <a:pt x="460" y="138"/>
                    </a:lnTo>
                    <a:lnTo>
                      <a:pt x="458" y="134"/>
                    </a:lnTo>
                    <a:lnTo>
                      <a:pt x="462" y="134"/>
                    </a:lnTo>
                    <a:lnTo>
                      <a:pt x="460" y="132"/>
                    </a:lnTo>
                    <a:lnTo>
                      <a:pt x="470" y="128"/>
                    </a:lnTo>
                    <a:lnTo>
                      <a:pt x="468" y="134"/>
                    </a:lnTo>
                    <a:lnTo>
                      <a:pt x="470" y="134"/>
                    </a:lnTo>
                    <a:lnTo>
                      <a:pt x="466" y="136"/>
                    </a:lnTo>
                    <a:lnTo>
                      <a:pt x="468" y="138"/>
                    </a:lnTo>
                    <a:lnTo>
                      <a:pt x="464" y="144"/>
                    </a:lnTo>
                    <a:lnTo>
                      <a:pt x="462" y="140"/>
                    </a:lnTo>
                    <a:lnTo>
                      <a:pt x="462" y="144"/>
                    </a:lnTo>
                    <a:lnTo>
                      <a:pt x="446" y="150"/>
                    </a:lnTo>
                    <a:lnTo>
                      <a:pt x="444" y="154"/>
                    </a:lnTo>
                    <a:lnTo>
                      <a:pt x="446" y="156"/>
                    </a:lnTo>
                    <a:lnTo>
                      <a:pt x="440" y="162"/>
                    </a:lnTo>
                    <a:lnTo>
                      <a:pt x="446" y="166"/>
                    </a:lnTo>
                    <a:lnTo>
                      <a:pt x="446" y="168"/>
                    </a:lnTo>
                    <a:lnTo>
                      <a:pt x="446" y="174"/>
                    </a:lnTo>
                    <a:lnTo>
                      <a:pt x="450" y="184"/>
                    </a:lnTo>
                    <a:lnTo>
                      <a:pt x="452" y="184"/>
                    </a:lnTo>
                    <a:lnTo>
                      <a:pt x="450" y="186"/>
                    </a:lnTo>
                    <a:lnTo>
                      <a:pt x="452" y="190"/>
                    </a:lnTo>
                    <a:lnTo>
                      <a:pt x="446" y="192"/>
                    </a:lnTo>
                    <a:lnTo>
                      <a:pt x="444" y="196"/>
                    </a:lnTo>
                    <a:lnTo>
                      <a:pt x="440" y="192"/>
                    </a:lnTo>
                    <a:lnTo>
                      <a:pt x="436" y="186"/>
                    </a:lnTo>
                    <a:lnTo>
                      <a:pt x="444" y="184"/>
                    </a:lnTo>
                    <a:lnTo>
                      <a:pt x="442" y="176"/>
                    </a:lnTo>
                    <a:lnTo>
                      <a:pt x="440" y="176"/>
                    </a:lnTo>
                    <a:lnTo>
                      <a:pt x="438" y="172"/>
                    </a:lnTo>
                    <a:lnTo>
                      <a:pt x="434" y="174"/>
                    </a:lnTo>
                    <a:lnTo>
                      <a:pt x="434" y="168"/>
                    </a:lnTo>
                    <a:lnTo>
                      <a:pt x="432" y="166"/>
                    </a:lnTo>
                    <a:lnTo>
                      <a:pt x="430" y="174"/>
                    </a:lnTo>
                    <a:lnTo>
                      <a:pt x="430" y="172"/>
                    </a:lnTo>
                    <a:lnTo>
                      <a:pt x="430" y="168"/>
                    </a:lnTo>
                    <a:lnTo>
                      <a:pt x="428" y="166"/>
                    </a:lnTo>
                    <a:lnTo>
                      <a:pt x="430" y="162"/>
                    </a:lnTo>
                    <a:lnTo>
                      <a:pt x="418" y="162"/>
                    </a:lnTo>
                    <a:lnTo>
                      <a:pt x="420" y="160"/>
                    </a:lnTo>
                    <a:lnTo>
                      <a:pt x="418" y="156"/>
                    </a:lnTo>
                    <a:lnTo>
                      <a:pt x="416" y="156"/>
                    </a:lnTo>
                    <a:lnTo>
                      <a:pt x="416" y="154"/>
                    </a:lnTo>
                    <a:lnTo>
                      <a:pt x="414" y="152"/>
                    </a:lnTo>
                    <a:lnTo>
                      <a:pt x="402" y="162"/>
                    </a:lnTo>
                    <a:lnTo>
                      <a:pt x="400" y="162"/>
                    </a:lnTo>
                    <a:lnTo>
                      <a:pt x="400" y="156"/>
                    </a:lnTo>
                    <a:lnTo>
                      <a:pt x="398" y="158"/>
                    </a:lnTo>
                    <a:lnTo>
                      <a:pt x="396" y="162"/>
                    </a:lnTo>
                    <a:lnTo>
                      <a:pt x="392" y="160"/>
                    </a:lnTo>
                    <a:lnTo>
                      <a:pt x="390" y="164"/>
                    </a:lnTo>
                    <a:lnTo>
                      <a:pt x="352" y="162"/>
                    </a:lnTo>
                    <a:lnTo>
                      <a:pt x="348" y="158"/>
                    </a:lnTo>
                    <a:lnTo>
                      <a:pt x="340" y="154"/>
                    </a:lnTo>
                    <a:lnTo>
                      <a:pt x="344" y="152"/>
                    </a:lnTo>
                    <a:lnTo>
                      <a:pt x="344" y="146"/>
                    </a:lnTo>
                    <a:lnTo>
                      <a:pt x="348" y="144"/>
                    </a:lnTo>
                    <a:lnTo>
                      <a:pt x="362" y="144"/>
                    </a:lnTo>
                    <a:lnTo>
                      <a:pt x="362" y="136"/>
                    </a:lnTo>
                    <a:lnTo>
                      <a:pt x="360" y="138"/>
                    </a:lnTo>
                    <a:lnTo>
                      <a:pt x="360" y="134"/>
                    </a:lnTo>
                    <a:lnTo>
                      <a:pt x="350" y="122"/>
                    </a:lnTo>
                    <a:lnTo>
                      <a:pt x="348" y="124"/>
                    </a:lnTo>
                    <a:lnTo>
                      <a:pt x="346" y="118"/>
                    </a:lnTo>
                    <a:lnTo>
                      <a:pt x="332" y="118"/>
                    </a:lnTo>
                    <a:lnTo>
                      <a:pt x="336" y="122"/>
                    </a:lnTo>
                    <a:lnTo>
                      <a:pt x="336" y="124"/>
                    </a:lnTo>
                    <a:lnTo>
                      <a:pt x="332" y="120"/>
                    </a:lnTo>
                    <a:lnTo>
                      <a:pt x="314" y="118"/>
                    </a:lnTo>
                    <a:lnTo>
                      <a:pt x="300" y="108"/>
                    </a:lnTo>
                    <a:lnTo>
                      <a:pt x="276" y="100"/>
                    </a:lnTo>
                    <a:lnTo>
                      <a:pt x="270" y="94"/>
                    </a:lnTo>
                    <a:lnTo>
                      <a:pt x="258" y="86"/>
                    </a:lnTo>
                    <a:lnTo>
                      <a:pt x="240" y="86"/>
                    </a:lnTo>
                    <a:lnTo>
                      <a:pt x="238" y="98"/>
                    </a:lnTo>
                    <a:lnTo>
                      <a:pt x="236" y="102"/>
                    </a:lnTo>
                    <a:lnTo>
                      <a:pt x="230" y="104"/>
                    </a:lnTo>
                    <a:lnTo>
                      <a:pt x="222" y="104"/>
                    </a:lnTo>
                    <a:lnTo>
                      <a:pt x="222" y="100"/>
                    </a:lnTo>
                    <a:lnTo>
                      <a:pt x="228" y="90"/>
                    </a:lnTo>
                    <a:lnTo>
                      <a:pt x="222" y="90"/>
                    </a:lnTo>
                    <a:lnTo>
                      <a:pt x="224" y="76"/>
                    </a:lnTo>
                    <a:lnTo>
                      <a:pt x="222" y="74"/>
                    </a:lnTo>
                    <a:lnTo>
                      <a:pt x="218" y="74"/>
                    </a:lnTo>
                    <a:lnTo>
                      <a:pt x="222" y="78"/>
                    </a:lnTo>
                    <a:lnTo>
                      <a:pt x="220" y="80"/>
                    </a:lnTo>
                    <a:lnTo>
                      <a:pt x="218" y="78"/>
                    </a:lnTo>
                    <a:lnTo>
                      <a:pt x="212" y="78"/>
                    </a:lnTo>
                    <a:lnTo>
                      <a:pt x="214" y="82"/>
                    </a:lnTo>
                    <a:lnTo>
                      <a:pt x="212" y="88"/>
                    </a:lnTo>
                    <a:lnTo>
                      <a:pt x="214" y="90"/>
                    </a:lnTo>
                    <a:lnTo>
                      <a:pt x="208" y="94"/>
                    </a:lnTo>
                    <a:lnTo>
                      <a:pt x="212" y="98"/>
                    </a:lnTo>
                    <a:lnTo>
                      <a:pt x="206" y="102"/>
                    </a:lnTo>
                    <a:lnTo>
                      <a:pt x="204" y="104"/>
                    </a:lnTo>
                    <a:lnTo>
                      <a:pt x="192" y="94"/>
                    </a:lnTo>
                    <a:lnTo>
                      <a:pt x="184" y="68"/>
                    </a:lnTo>
                    <a:lnTo>
                      <a:pt x="174" y="58"/>
                    </a:lnTo>
                    <a:lnTo>
                      <a:pt x="172" y="64"/>
                    </a:lnTo>
                    <a:lnTo>
                      <a:pt x="174" y="68"/>
                    </a:lnTo>
                    <a:lnTo>
                      <a:pt x="178" y="70"/>
                    </a:lnTo>
                    <a:lnTo>
                      <a:pt x="170" y="74"/>
                    </a:lnTo>
                    <a:lnTo>
                      <a:pt x="170" y="82"/>
                    </a:lnTo>
                    <a:lnTo>
                      <a:pt x="158" y="90"/>
                    </a:lnTo>
                    <a:lnTo>
                      <a:pt x="162" y="84"/>
                    </a:lnTo>
                    <a:lnTo>
                      <a:pt x="162" y="80"/>
                    </a:lnTo>
                    <a:lnTo>
                      <a:pt x="142" y="92"/>
                    </a:lnTo>
                    <a:lnTo>
                      <a:pt x="134" y="110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28" y="104"/>
                    </a:lnTo>
                    <a:lnTo>
                      <a:pt x="128" y="102"/>
                    </a:lnTo>
                    <a:lnTo>
                      <a:pt x="126" y="104"/>
                    </a:lnTo>
                    <a:lnTo>
                      <a:pt x="126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18" y="110"/>
                    </a:lnTo>
                    <a:lnTo>
                      <a:pt x="110" y="114"/>
                    </a:lnTo>
                    <a:lnTo>
                      <a:pt x="108" y="116"/>
                    </a:lnTo>
                    <a:lnTo>
                      <a:pt x="108" y="114"/>
                    </a:lnTo>
                    <a:lnTo>
                      <a:pt x="112" y="108"/>
                    </a:lnTo>
                    <a:lnTo>
                      <a:pt x="112" y="112"/>
                    </a:lnTo>
                    <a:lnTo>
                      <a:pt x="122" y="98"/>
                    </a:lnTo>
                    <a:lnTo>
                      <a:pt x="134" y="96"/>
                    </a:lnTo>
                    <a:lnTo>
                      <a:pt x="152" y="80"/>
                    </a:lnTo>
                    <a:lnTo>
                      <a:pt x="154" y="76"/>
                    </a:lnTo>
                    <a:lnTo>
                      <a:pt x="152" y="70"/>
                    </a:lnTo>
                    <a:lnTo>
                      <a:pt x="146" y="76"/>
                    </a:lnTo>
                    <a:lnTo>
                      <a:pt x="140" y="72"/>
                    </a:lnTo>
                    <a:lnTo>
                      <a:pt x="136" y="76"/>
                    </a:lnTo>
                    <a:lnTo>
                      <a:pt x="132" y="82"/>
                    </a:lnTo>
                    <a:lnTo>
                      <a:pt x="128" y="82"/>
                    </a:lnTo>
                    <a:lnTo>
                      <a:pt x="118" y="90"/>
                    </a:lnTo>
                    <a:lnTo>
                      <a:pt x="114" y="90"/>
                    </a:lnTo>
                    <a:lnTo>
                      <a:pt x="108" y="94"/>
                    </a:lnTo>
                    <a:lnTo>
                      <a:pt x="108" y="100"/>
                    </a:lnTo>
                    <a:lnTo>
                      <a:pt x="106" y="102"/>
                    </a:lnTo>
                    <a:lnTo>
                      <a:pt x="96" y="104"/>
                    </a:lnTo>
                    <a:lnTo>
                      <a:pt x="86" y="114"/>
                    </a:lnTo>
                    <a:lnTo>
                      <a:pt x="92" y="128"/>
                    </a:lnTo>
                    <a:lnTo>
                      <a:pt x="92" y="132"/>
                    </a:lnTo>
                    <a:lnTo>
                      <a:pt x="92" y="134"/>
                    </a:lnTo>
                    <a:lnTo>
                      <a:pt x="84" y="122"/>
                    </a:lnTo>
                    <a:lnTo>
                      <a:pt x="74" y="122"/>
                    </a:lnTo>
                    <a:lnTo>
                      <a:pt x="78" y="130"/>
                    </a:lnTo>
                    <a:lnTo>
                      <a:pt x="76" y="130"/>
                    </a:lnTo>
                    <a:lnTo>
                      <a:pt x="68" y="122"/>
                    </a:lnTo>
                    <a:lnTo>
                      <a:pt x="62" y="122"/>
                    </a:lnTo>
                    <a:lnTo>
                      <a:pt x="62" y="120"/>
                    </a:lnTo>
                    <a:lnTo>
                      <a:pt x="48" y="120"/>
                    </a:lnTo>
                    <a:lnTo>
                      <a:pt x="36" y="108"/>
                    </a:lnTo>
                    <a:lnTo>
                      <a:pt x="32" y="108"/>
                    </a:lnTo>
                    <a:lnTo>
                      <a:pt x="22" y="94"/>
                    </a:lnTo>
                    <a:lnTo>
                      <a:pt x="0" y="90"/>
                    </a:lnTo>
                    <a:lnTo>
                      <a:pt x="0" y="392"/>
                    </a:lnTo>
                    <a:lnTo>
                      <a:pt x="6" y="394"/>
                    </a:lnTo>
                    <a:lnTo>
                      <a:pt x="8" y="392"/>
                    </a:lnTo>
                    <a:lnTo>
                      <a:pt x="14" y="396"/>
                    </a:lnTo>
                    <a:lnTo>
                      <a:pt x="16" y="392"/>
                    </a:lnTo>
                    <a:lnTo>
                      <a:pt x="26" y="392"/>
                    </a:lnTo>
                    <a:lnTo>
                      <a:pt x="24" y="398"/>
                    </a:lnTo>
                    <a:lnTo>
                      <a:pt x="38" y="414"/>
                    </a:lnTo>
                    <a:lnTo>
                      <a:pt x="42" y="412"/>
                    </a:lnTo>
                    <a:lnTo>
                      <a:pt x="38" y="410"/>
                    </a:lnTo>
                    <a:lnTo>
                      <a:pt x="42" y="412"/>
                    </a:lnTo>
                    <a:lnTo>
                      <a:pt x="40" y="416"/>
                    </a:lnTo>
                    <a:lnTo>
                      <a:pt x="44" y="420"/>
                    </a:lnTo>
                    <a:lnTo>
                      <a:pt x="46" y="428"/>
                    </a:lnTo>
                    <a:lnTo>
                      <a:pt x="58" y="422"/>
                    </a:lnTo>
                    <a:lnTo>
                      <a:pt x="64" y="412"/>
                    </a:lnTo>
                    <a:lnTo>
                      <a:pt x="74" y="406"/>
                    </a:lnTo>
                    <a:lnTo>
                      <a:pt x="88" y="424"/>
                    </a:lnTo>
                    <a:lnTo>
                      <a:pt x="88" y="430"/>
                    </a:lnTo>
                    <a:lnTo>
                      <a:pt x="96" y="436"/>
                    </a:lnTo>
                    <a:lnTo>
                      <a:pt x="116" y="472"/>
                    </a:lnTo>
                    <a:lnTo>
                      <a:pt x="116" y="474"/>
                    </a:lnTo>
                    <a:lnTo>
                      <a:pt x="118" y="478"/>
                    </a:lnTo>
                    <a:lnTo>
                      <a:pt x="122" y="486"/>
                    </a:lnTo>
                    <a:lnTo>
                      <a:pt x="126" y="490"/>
                    </a:lnTo>
                    <a:lnTo>
                      <a:pt x="134" y="492"/>
                    </a:lnTo>
                    <a:lnTo>
                      <a:pt x="148" y="500"/>
                    </a:lnTo>
                    <a:lnTo>
                      <a:pt x="148" y="502"/>
                    </a:lnTo>
                    <a:lnTo>
                      <a:pt x="146" y="508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6" y="524"/>
                    </a:lnTo>
                    <a:lnTo>
                      <a:pt x="148" y="526"/>
                    </a:lnTo>
                    <a:lnTo>
                      <a:pt x="146" y="528"/>
                    </a:lnTo>
                    <a:lnTo>
                      <a:pt x="146" y="532"/>
                    </a:lnTo>
                    <a:lnTo>
                      <a:pt x="144" y="532"/>
                    </a:lnTo>
                    <a:lnTo>
                      <a:pt x="142" y="534"/>
                    </a:lnTo>
                    <a:lnTo>
                      <a:pt x="142" y="538"/>
                    </a:lnTo>
                    <a:lnTo>
                      <a:pt x="144" y="542"/>
                    </a:lnTo>
                    <a:lnTo>
                      <a:pt x="148" y="542"/>
                    </a:lnTo>
                    <a:lnTo>
                      <a:pt x="150" y="544"/>
                    </a:lnTo>
                    <a:lnTo>
                      <a:pt x="146" y="546"/>
                    </a:lnTo>
                    <a:lnTo>
                      <a:pt x="146" y="548"/>
                    </a:lnTo>
                    <a:lnTo>
                      <a:pt x="158" y="560"/>
                    </a:lnTo>
                    <a:lnTo>
                      <a:pt x="160" y="560"/>
                    </a:lnTo>
                    <a:lnTo>
                      <a:pt x="160" y="566"/>
                    </a:lnTo>
                    <a:lnTo>
                      <a:pt x="160" y="570"/>
                    </a:lnTo>
                    <a:lnTo>
                      <a:pt x="164" y="576"/>
                    </a:lnTo>
                    <a:lnTo>
                      <a:pt x="164" y="580"/>
                    </a:lnTo>
                    <a:lnTo>
                      <a:pt x="172" y="580"/>
                    </a:lnTo>
                    <a:lnTo>
                      <a:pt x="170" y="584"/>
                    </a:lnTo>
                    <a:lnTo>
                      <a:pt x="176" y="582"/>
                    </a:lnTo>
                    <a:lnTo>
                      <a:pt x="178" y="588"/>
                    </a:lnTo>
                    <a:lnTo>
                      <a:pt x="176" y="592"/>
                    </a:lnTo>
                    <a:lnTo>
                      <a:pt x="178" y="592"/>
                    </a:lnTo>
                    <a:lnTo>
                      <a:pt x="178" y="600"/>
                    </a:lnTo>
                    <a:lnTo>
                      <a:pt x="180" y="600"/>
                    </a:lnTo>
                    <a:lnTo>
                      <a:pt x="182" y="596"/>
                    </a:lnTo>
                    <a:lnTo>
                      <a:pt x="184" y="598"/>
                    </a:lnTo>
                    <a:lnTo>
                      <a:pt x="182" y="602"/>
                    </a:lnTo>
                    <a:lnTo>
                      <a:pt x="184" y="602"/>
                    </a:lnTo>
                    <a:lnTo>
                      <a:pt x="178" y="604"/>
                    </a:lnTo>
                    <a:lnTo>
                      <a:pt x="178" y="606"/>
                    </a:lnTo>
                    <a:lnTo>
                      <a:pt x="182" y="606"/>
                    </a:lnTo>
                    <a:lnTo>
                      <a:pt x="178" y="608"/>
                    </a:lnTo>
                    <a:lnTo>
                      <a:pt x="180" y="610"/>
                    </a:lnTo>
                    <a:lnTo>
                      <a:pt x="186" y="616"/>
                    </a:lnTo>
                    <a:lnTo>
                      <a:pt x="188" y="616"/>
                    </a:lnTo>
                    <a:lnTo>
                      <a:pt x="188" y="614"/>
                    </a:lnTo>
                    <a:lnTo>
                      <a:pt x="192" y="614"/>
                    </a:lnTo>
                    <a:lnTo>
                      <a:pt x="194" y="612"/>
                    </a:lnTo>
                    <a:lnTo>
                      <a:pt x="198" y="614"/>
                    </a:lnTo>
                    <a:lnTo>
                      <a:pt x="200" y="614"/>
                    </a:lnTo>
                    <a:lnTo>
                      <a:pt x="196" y="616"/>
                    </a:lnTo>
                    <a:lnTo>
                      <a:pt x="200" y="618"/>
                    </a:lnTo>
                    <a:lnTo>
                      <a:pt x="200" y="620"/>
                    </a:lnTo>
                    <a:lnTo>
                      <a:pt x="202" y="620"/>
                    </a:lnTo>
                    <a:lnTo>
                      <a:pt x="196" y="622"/>
                    </a:lnTo>
                    <a:lnTo>
                      <a:pt x="196" y="622"/>
                    </a:lnTo>
                    <a:lnTo>
                      <a:pt x="204" y="624"/>
                    </a:lnTo>
                    <a:lnTo>
                      <a:pt x="206" y="622"/>
                    </a:lnTo>
                    <a:lnTo>
                      <a:pt x="212" y="624"/>
                    </a:lnTo>
                    <a:lnTo>
                      <a:pt x="214" y="622"/>
                    </a:lnTo>
                    <a:lnTo>
                      <a:pt x="216" y="626"/>
                    </a:lnTo>
                    <a:lnTo>
                      <a:pt x="220" y="626"/>
                    </a:lnTo>
                    <a:lnTo>
                      <a:pt x="220" y="630"/>
                    </a:lnTo>
                    <a:lnTo>
                      <a:pt x="218" y="632"/>
                    </a:lnTo>
                    <a:lnTo>
                      <a:pt x="218" y="634"/>
                    </a:lnTo>
                    <a:lnTo>
                      <a:pt x="222" y="638"/>
                    </a:lnTo>
                    <a:lnTo>
                      <a:pt x="226" y="638"/>
                    </a:lnTo>
                    <a:lnTo>
                      <a:pt x="228" y="636"/>
                    </a:lnTo>
                    <a:lnTo>
                      <a:pt x="230" y="638"/>
                    </a:lnTo>
                    <a:lnTo>
                      <a:pt x="230" y="634"/>
                    </a:lnTo>
                    <a:lnTo>
                      <a:pt x="232" y="640"/>
                    </a:lnTo>
                    <a:lnTo>
                      <a:pt x="234" y="640"/>
                    </a:lnTo>
                    <a:lnTo>
                      <a:pt x="234" y="646"/>
                    </a:lnTo>
                    <a:lnTo>
                      <a:pt x="234" y="646"/>
                    </a:lnTo>
                    <a:lnTo>
                      <a:pt x="238" y="640"/>
                    </a:lnTo>
                    <a:lnTo>
                      <a:pt x="240" y="640"/>
                    </a:lnTo>
                    <a:lnTo>
                      <a:pt x="240" y="650"/>
                    </a:lnTo>
                    <a:lnTo>
                      <a:pt x="248" y="650"/>
                    </a:lnTo>
                    <a:lnTo>
                      <a:pt x="248" y="652"/>
                    </a:lnTo>
                    <a:lnTo>
                      <a:pt x="242" y="652"/>
                    </a:lnTo>
                    <a:lnTo>
                      <a:pt x="242" y="654"/>
                    </a:lnTo>
                    <a:lnTo>
                      <a:pt x="244" y="656"/>
                    </a:lnTo>
                    <a:lnTo>
                      <a:pt x="244" y="656"/>
                    </a:lnTo>
                    <a:lnTo>
                      <a:pt x="614" y="656"/>
                    </a:lnTo>
                    <a:lnTo>
                      <a:pt x="614" y="654"/>
                    </a:lnTo>
                    <a:lnTo>
                      <a:pt x="614" y="652"/>
                    </a:lnTo>
                    <a:lnTo>
                      <a:pt x="614" y="652"/>
                    </a:lnTo>
                    <a:lnTo>
                      <a:pt x="618" y="648"/>
                    </a:lnTo>
                    <a:lnTo>
                      <a:pt x="618" y="650"/>
                    </a:lnTo>
                    <a:lnTo>
                      <a:pt x="618" y="648"/>
                    </a:lnTo>
                    <a:lnTo>
                      <a:pt x="622" y="644"/>
                    </a:lnTo>
                    <a:lnTo>
                      <a:pt x="620" y="642"/>
                    </a:lnTo>
                    <a:lnTo>
                      <a:pt x="616" y="646"/>
                    </a:lnTo>
                    <a:lnTo>
                      <a:pt x="616" y="644"/>
                    </a:lnTo>
                    <a:lnTo>
                      <a:pt x="614" y="644"/>
                    </a:lnTo>
                    <a:lnTo>
                      <a:pt x="624" y="642"/>
                    </a:lnTo>
                    <a:lnTo>
                      <a:pt x="622" y="636"/>
                    </a:lnTo>
                    <a:lnTo>
                      <a:pt x="622" y="636"/>
                    </a:lnTo>
                    <a:lnTo>
                      <a:pt x="624" y="640"/>
                    </a:lnTo>
                    <a:lnTo>
                      <a:pt x="626" y="642"/>
                    </a:lnTo>
                    <a:lnTo>
                      <a:pt x="630" y="650"/>
                    </a:lnTo>
                    <a:lnTo>
                      <a:pt x="626" y="646"/>
                    </a:lnTo>
                    <a:lnTo>
                      <a:pt x="622" y="646"/>
                    </a:lnTo>
                    <a:lnTo>
                      <a:pt x="622" y="648"/>
                    </a:lnTo>
                    <a:lnTo>
                      <a:pt x="624" y="652"/>
                    </a:lnTo>
                    <a:lnTo>
                      <a:pt x="626" y="650"/>
                    </a:lnTo>
                    <a:lnTo>
                      <a:pt x="630" y="652"/>
                    </a:lnTo>
                    <a:lnTo>
                      <a:pt x="626" y="654"/>
                    </a:lnTo>
                    <a:lnTo>
                      <a:pt x="622" y="658"/>
                    </a:lnTo>
                    <a:lnTo>
                      <a:pt x="622" y="660"/>
                    </a:lnTo>
                    <a:lnTo>
                      <a:pt x="628" y="660"/>
                    </a:lnTo>
                    <a:lnTo>
                      <a:pt x="636" y="664"/>
                    </a:lnTo>
                    <a:lnTo>
                      <a:pt x="646" y="662"/>
                    </a:lnTo>
                    <a:lnTo>
                      <a:pt x="664" y="674"/>
                    </a:lnTo>
                    <a:lnTo>
                      <a:pt x="672" y="672"/>
                    </a:lnTo>
                    <a:lnTo>
                      <a:pt x="686" y="676"/>
                    </a:lnTo>
                    <a:lnTo>
                      <a:pt x="692" y="674"/>
                    </a:lnTo>
                    <a:lnTo>
                      <a:pt x="698" y="664"/>
                    </a:lnTo>
                    <a:lnTo>
                      <a:pt x="698" y="668"/>
                    </a:lnTo>
                    <a:lnTo>
                      <a:pt x="700" y="668"/>
                    </a:lnTo>
                    <a:lnTo>
                      <a:pt x="704" y="658"/>
                    </a:lnTo>
                    <a:lnTo>
                      <a:pt x="702" y="664"/>
                    </a:lnTo>
                    <a:lnTo>
                      <a:pt x="704" y="666"/>
                    </a:lnTo>
                    <a:lnTo>
                      <a:pt x="708" y="662"/>
                    </a:lnTo>
                    <a:lnTo>
                      <a:pt x="708" y="656"/>
                    </a:lnTo>
                    <a:lnTo>
                      <a:pt x="710" y="656"/>
                    </a:lnTo>
                    <a:lnTo>
                      <a:pt x="718" y="658"/>
                    </a:lnTo>
                    <a:lnTo>
                      <a:pt x="722" y="668"/>
                    </a:lnTo>
                    <a:lnTo>
                      <a:pt x="722" y="660"/>
                    </a:lnTo>
                    <a:lnTo>
                      <a:pt x="732" y="660"/>
                    </a:lnTo>
                    <a:lnTo>
                      <a:pt x="738" y="674"/>
                    </a:lnTo>
                    <a:lnTo>
                      <a:pt x="740" y="676"/>
                    </a:lnTo>
                    <a:lnTo>
                      <a:pt x="752" y="676"/>
                    </a:lnTo>
                    <a:lnTo>
                      <a:pt x="750" y="682"/>
                    </a:lnTo>
                    <a:lnTo>
                      <a:pt x="754" y="688"/>
                    </a:lnTo>
                    <a:lnTo>
                      <a:pt x="754" y="692"/>
                    </a:lnTo>
                    <a:lnTo>
                      <a:pt x="754" y="696"/>
                    </a:lnTo>
                    <a:lnTo>
                      <a:pt x="758" y="698"/>
                    </a:lnTo>
                    <a:lnTo>
                      <a:pt x="756" y="700"/>
                    </a:lnTo>
                    <a:lnTo>
                      <a:pt x="758" y="700"/>
                    </a:lnTo>
                    <a:lnTo>
                      <a:pt x="756" y="704"/>
                    </a:lnTo>
                    <a:lnTo>
                      <a:pt x="758" y="704"/>
                    </a:lnTo>
                    <a:lnTo>
                      <a:pt x="760" y="702"/>
                    </a:lnTo>
                    <a:lnTo>
                      <a:pt x="762" y="708"/>
                    </a:lnTo>
                    <a:lnTo>
                      <a:pt x="766" y="708"/>
                    </a:lnTo>
                    <a:lnTo>
                      <a:pt x="776" y="712"/>
                    </a:lnTo>
                    <a:lnTo>
                      <a:pt x="780" y="710"/>
                    </a:lnTo>
                    <a:lnTo>
                      <a:pt x="796" y="712"/>
                    </a:lnTo>
                    <a:lnTo>
                      <a:pt x="796" y="716"/>
                    </a:lnTo>
                    <a:lnTo>
                      <a:pt x="806" y="716"/>
                    </a:lnTo>
                    <a:lnTo>
                      <a:pt x="808" y="718"/>
                    </a:lnTo>
                    <a:lnTo>
                      <a:pt x="810" y="722"/>
                    </a:lnTo>
                    <a:lnTo>
                      <a:pt x="814" y="726"/>
                    </a:lnTo>
                    <a:lnTo>
                      <a:pt x="816" y="726"/>
                    </a:lnTo>
                    <a:lnTo>
                      <a:pt x="816" y="730"/>
                    </a:lnTo>
                    <a:lnTo>
                      <a:pt x="822" y="736"/>
                    </a:lnTo>
                    <a:lnTo>
                      <a:pt x="822" y="736"/>
                    </a:lnTo>
                    <a:lnTo>
                      <a:pt x="816" y="736"/>
                    </a:lnTo>
                    <a:lnTo>
                      <a:pt x="818" y="740"/>
                    </a:lnTo>
                    <a:lnTo>
                      <a:pt x="816" y="742"/>
                    </a:lnTo>
                    <a:lnTo>
                      <a:pt x="810" y="742"/>
                    </a:lnTo>
                    <a:lnTo>
                      <a:pt x="808" y="738"/>
                    </a:lnTo>
                    <a:lnTo>
                      <a:pt x="804" y="740"/>
                    </a:lnTo>
                    <a:lnTo>
                      <a:pt x="804" y="738"/>
                    </a:lnTo>
                    <a:lnTo>
                      <a:pt x="804" y="738"/>
                    </a:lnTo>
                    <a:lnTo>
                      <a:pt x="804" y="734"/>
                    </a:lnTo>
                    <a:lnTo>
                      <a:pt x="802" y="736"/>
                    </a:lnTo>
                    <a:lnTo>
                      <a:pt x="800" y="728"/>
                    </a:lnTo>
                    <a:lnTo>
                      <a:pt x="796" y="728"/>
                    </a:lnTo>
                    <a:lnTo>
                      <a:pt x="798" y="734"/>
                    </a:lnTo>
                    <a:lnTo>
                      <a:pt x="798" y="738"/>
                    </a:lnTo>
                    <a:lnTo>
                      <a:pt x="794" y="750"/>
                    </a:lnTo>
                    <a:lnTo>
                      <a:pt x="794" y="760"/>
                    </a:lnTo>
                    <a:lnTo>
                      <a:pt x="794" y="764"/>
                    </a:lnTo>
                    <a:lnTo>
                      <a:pt x="788" y="768"/>
                    </a:lnTo>
                    <a:lnTo>
                      <a:pt x="784" y="768"/>
                    </a:lnTo>
                    <a:lnTo>
                      <a:pt x="784" y="778"/>
                    </a:lnTo>
                    <a:lnTo>
                      <a:pt x="784" y="780"/>
                    </a:lnTo>
                    <a:lnTo>
                      <a:pt x="784" y="782"/>
                    </a:lnTo>
                    <a:lnTo>
                      <a:pt x="782" y="784"/>
                    </a:lnTo>
                    <a:lnTo>
                      <a:pt x="778" y="782"/>
                    </a:lnTo>
                    <a:lnTo>
                      <a:pt x="776" y="786"/>
                    </a:lnTo>
                    <a:lnTo>
                      <a:pt x="776" y="788"/>
                    </a:lnTo>
                    <a:lnTo>
                      <a:pt x="784" y="790"/>
                    </a:lnTo>
                    <a:lnTo>
                      <a:pt x="790" y="784"/>
                    </a:lnTo>
                    <a:lnTo>
                      <a:pt x="794" y="784"/>
                    </a:lnTo>
                    <a:lnTo>
                      <a:pt x="796" y="778"/>
                    </a:lnTo>
                    <a:lnTo>
                      <a:pt x="802" y="776"/>
                    </a:lnTo>
                    <a:lnTo>
                      <a:pt x="810" y="778"/>
                    </a:lnTo>
                    <a:lnTo>
                      <a:pt x="814" y="774"/>
                    </a:lnTo>
                    <a:lnTo>
                      <a:pt x="822" y="772"/>
                    </a:lnTo>
                    <a:lnTo>
                      <a:pt x="828" y="772"/>
                    </a:lnTo>
                    <a:lnTo>
                      <a:pt x="832" y="774"/>
                    </a:lnTo>
                    <a:lnTo>
                      <a:pt x="830" y="766"/>
                    </a:lnTo>
                    <a:lnTo>
                      <a:pt x="828" y="766"/>
                    </a:lnTo>
                    <a:lnTo>
                      <a:pt x="826" y="766"/>
                    </a:lnTo>
                    <a:lnTo>
                      <a:pt x="820" y="766"/>
                    </a:lnTo>
                    <a:lnTo>
                      <a:pt x="828" y="756"/>
                    </a:lnTo>
                    <a:lnTo>
                      <a:pt x="842" y="752"/>
                    </a:lnTo>
                    <a:lnTo>
                      <a:pt x="850" y="752"/>
                    </a:lnTo>
                    <a:lnTo>
                      <a:pt x="858" y="754"/>
                    </a:lnTo>
                    <a:lnTo>
                      <a:pt x="854" y="750"/>
                    </a:lnTo>
                    <a:lnTo>
                      <a:pt x="858" y="748"/>
                    </a:lnTo>
                    <a:lnTo>
                      <a:pt x="858" y="750"/>
                    </a:lnTo>
                    <a:lnTo>
                      <a:pt x="872" y="746"/>
                    </a:lnTo>
                    <a:lnTo>
                      <a:pt x="876" y="740"/>
                    </a:lnTo>
                    <a:lnTo>
                      <a:pt x="884" y="734"/>
                    </a:lnTo>
                    <a:lnTo>
                      <a:pt x="884" y="734"/>
                    </a:lnTo>
                    <a:lnTo>
                      <a:pt x="918" y="734"/>
                    </a:lnTo>
                    <a:lnTo>
                      <a:pt x="930" y="734"/>
                    </a:lnTo>
                    <a:lnTo>
                      <a:pt x="932" y="728"/>
                    </a:lnTo>
                    <a:lnTo>
                      <a:pt x="936" y="728"/>
                    </a:lnTo>
                    <a:lnTo>
                      <a:pt x="944" y="728"/>
                    </a:lnTo>
                    <a:lnTo>
                      <a:pt x="944" y="724"/>
                    </a:lnTo>
                    <a:lnTo>
                      <a:pt x="946" y="722"/>
                    </a:lnTo>
                    <a:lnTo>
                      <a:pt x="946" y="712"/>
                    </a:lnTo>
                    <a:lnTo>
                      <a:pt x="950" y="704"/>
                    </a:lnTo>
                    <a:lnTo>
                      <a:pt x="952" y="698"/>
                    </a:lnTo>
                    <a:lnTo>
                      <a:pt x="958" y="688"/>
                    </a:lnTo>
                    <a:lnTo>
                      <a:pt x="960" y="686"/>
                    </a:lnTo>
                    <a:lnTo>
                      <a:pt x="964" y="690"/>
                    </a:lnTo>
                    <a:lnTo>
                      <a:pt x="970" y="686"/>
                    </a:lnTo>
                    <a:lnTo>
                      <a:pt x="972" y="684"/>
                    </a:lnTo>
                    <a:lnTo>
                      <a:pt x="972" y="676"/>
                    </a:lnTo>
                    <a:lnTo>
                      <a:pt x="976" y="676"/>
                    </a:lnTo>
                    <a:lnTo>
                      <a:pt x="976" y="676"/>
                    </a:lnTo>
                    <a:lnTo>
                      <a:pt x="982" y="676"/>
                    </a:lnTo>
                    <a:lnTo>
                      <a:pt x="986" y="678"/>
                    </a:lnTo>
                    <a:lnTo>
                      <a:pt x="992" y="678"/>
                    </a:lnTo>
                    <a:lnTo>
                      <a:pt x="994" y="676"/>
                    </a:lnTo>
                    <a:lnTo>
                      <a:pt x="1002" y="674"/>
                    </a:lnTo>
                    <a:lnTo>
                      <a:pt x="1008" y="676"/>
                    </a:lnTo>
                    <a:lnTo>
                      <a:pt x="1008" y="672"/>
                    </a:lnTo>
                    <a:lnTo>
                      <a:pt x="1016" y="674"/>
                    </a:lnTo>
                    <a:lnTo>
                      <a:pt x="1028" y="664"/>
                    </a:lnTo>
                    <a:lnTo>
                      <a:pt x="1028" y="660"/>
                    </a:lnTo>
                    <a:lnTo>
                      <a:pt x="1028" y="658"/>
                    </a:lnTo>
                    <a:lnTo>
                      <a:pt x="1030" y="658"/>
                    </a:lnTo>
                    <a:lnTo>
                      <a:pt x="1028" y="654"/>
                    </a:lnTo>
                    <a:lnTo>
                      <a:pt x="1018" y="650"/>
                    </a:lnTo>
                    <a:lnTo>
                      <a:pt x="1010" y="648"/>
                    </a:lnTo>
                    <a:lnTo>
                      <a:pt x="998" y="652"/>
                    </a:lnTo>
                    <a:lnTo>
                      <a:pt x="966" y="666"/>
                    </a:lnTo>
                    <a:lnTo>
                      <a:pt x="958" y="676"/>
                    </a:lnTo>
                    <a:lnTo>
                      <a:pt x="954" y="682"/>
                    </a:lnTo>
                    <a:lnTo>
                      <a:pt x="942" y="696"/>
                    </a:lnTo>
                    <a:lnTo>
                      <a:pt x="936" y="698"/>
                    </a:lnTo>
                    <a:lnTo>
                      <a:pt x="950" y="686"/>
                    </a:lnTo>
                    <a:lnTo>
                      <a:pt x="954" y="676"/>
                    </a:lnTo>
                    <a:lnTo>
                      <a:pt x="954" y="672"/>
                    </a:lnTo>
                    <a:lnTo>
                      <a:pt x="960" y="668"/>
                    </a:lnTo>
                    <a:lnTo>
                      <a:pt x="966" y="658"/>
                    </a:lnTo>
                    <a:lnTo>
                      <a:pt x="974" y="652"/>
                    </a:lnTo>
                    <a:lnTo>
                      <a:pt x="978" y="648"/>
                    </a:lnTo>
                    <a:lnTo>
                      <a:pt x="988" y="648"/>
                    </a:lnTo>
                    <a:lnTo>
                      <a:pt x="992" y="638"/>
                    </a:lnTo>
                    <a:lnTo>
                      <a:pt x="996" y="632"/>
                    </a:lnTo>
                    <a:lnTo>
                      <a:pt x="998" y="632"/>
                    </a:lnTo>
                    <a:lnTo>
                      <a:pt x="1000" y="632"/>
                    </a:lnTo>
                    <a:lnTo>
                      <a:pt x="1002" y="630"/>
                    </a:lnTo>
                    <a:lnTo>
                      <a:pt x="1026" y="628"/>
                    </a:lnTo>
                    <a:lnTo>
                      <a:pt x="1060" y="628"/>
                    </a:lnTo>
                    <a:lnTo>
                      <a:pt x="1064" y="632"/>
                    </a:lnTo>
                    <a:lnTo>
                      <a:pt x="1080" y="628"/>
                    </a:lnTo>
                    <a:lnTo>
                      <a:pt x="1084" y="624"/>
                    </a:lnTo>
                    <a:lnTo>
                      <a:pt x="1082" y="628"/>
                    </a:lnTo>
                    <a:lnTo>
                      <a:pt x="1086" y="628"/>
                    </a:lnTo>
                    <a:lnTo>
                      <a:pt x="1092" y="624"/>
                    </a:lnTo>
                    <a:lnTo>
                      <a:pt x="1094" y="622"/>
                    </a:lnTo>
                    <a:lnTo>
                      <a:pt x="1100" y="612"/>
                    </a:lnTo>
                    <a:lnTo>
                      <a:pt x="1102" y="612"/>
                    </a:lnTo>
                    <a:lnTo>
                      <a:pt x="1108" y="606"/>
                    </a:lnTo>
                    <a:lnTo>
                      <a:pt x="1124" y="604"/>
                    </a:lnTo>
                    <a:lnTo>
                      <a:pt x="1128" y="604"/>
                    </a:lnTo>
                    <a:lnTo>
                      <a:pt x="1132" y="602"/>
                    </a:lnTo>
                    <a:lnTo>
                      <a:pt x="1144" y="588"/>
                    </a:lnTo>
                    <a:lnTo>
                      <a:pt x="1140" y="582"/>
                    </a:lnTo>
                    <a:lnTo>
                      <a:pt x="1144" y="584"/>
                    </a:lnTo>
                    <a:close/>
                    <a:moveTo>
                      <a:pt x="288" y="242"/>
                    </a:moveTo>
                    <a:lnTo>
                      <a:pt x="288" y="246"/>
                    </a:lnTo>
                    <a:lnTo>
                      <a:pt x="284" y="246"/>
                    </a:lnTo>
                    <a:lnTo>
                      <a:pt x="282" y="248"/>
                    </a:lnTo>
                    <a:lnTo>
                      <a:pt x="282" y="250"/>
                    </a:lnTo>
                    <a:lnTo>
                      <a:pt x="264" y="264"/>
                    </a:lnTo>
                    <a:lnTo>
                      <a:pt x="262" y="258"/>
                    </a:lnTo>
                    <a:lnTo>
                      <a:pt x="268" y="254"/>
                    </a:lnTo>
                    <a:lnTo>
                      <a:pt x="270" y="252"/>
                    </a:lnTo>
                    <a:lnTo>
                      <a:pt x="274" y="248"/>
                    </a:lnTo>
                    <a:lnTo>
                      <a:pt x="276" y="244"/>
                    </a:lnTo>
                    <a:lnTo>
                      <a:pt x="274" y="238"/>
                    </a:lnTo>
                    <a:lnTo>
                      <a:pt x="268" y="238"/>
                    </a:lnTo>
                    <a:lnTo>
                      <a:pt x="262" y="244"/>
                    </a:lnTo>
                    <a:lnTo>
                      <a:pt x="260" y="252"/>
                    </a:lnTo>
                    <a:lnTo>
                      <a:pt x="254" y="258"/>
                    </a:lnTo>
                    <a:lnTo>
                      <a:pt x="242" y="256"/>
                    </a:lnTo>
                    <a:lnTo>
                      <a:pt x="236" y="250"/>
                    </a:lnTo>
                    <a:lnTo>
                      <a:pt x="242" y="248"/>
                    </a:lnTo>
                    <a:lnTo>
                      <a:pt x="244" y="244"/>
                    </a:lnTo>
                    <a:lnTo>
                      <a:pt x="244" y="240"/>
                    </a:lnTo>
                    <a:lnTo>
                      <a:pt x="252" y="236"/>
                    </a:lnTo>
                    <a:lnTo>
                      <a:pt x="252" y="230"/>
                    </a:lnTo>
                    <a:lnTo>
                      <a:pt x="248" y="226"/>
                    </a:lnTo>
                    <a:lnTo>
                      <a:pt x="248" y="224"/>
                    </a:lnTo>
                    <a:lnTo>
                      <a:pt x="262" y="226"/>
                    </a:lnTo>
                    <a:lnTo>
                      <a:pt x="264" y="224"/>
                    </a:lnTo>
                    <a:lnTo>
                      <a:pt x="264" y="222"/>
                    </a:lnTo>
                    <a:lnTo>
                      <a:pt x="260" y="222"/>
                    </a:lnTo>
                    <a:lnTo>
                      <a:pt x="256" y="216"/>
                    </a:lnTo>
                    <a:lnTo>
                      <a:pt x="240" y="216"/>
                    </a:lnTo>
                    <a:lnTo>
                      <a:pt x="240" y="220"/>
                    </a:lnTo>
                    <a:lnTo>
                      <a:pt x="238" y="222"/>
                    </a:lnTo>
                    <a:lnTo>
                      <a:pt x="236" y="218"/>
                    </a:lnTo>
                    <a:lnTo>
                      <a:pt x="230" y="220"/>
                    </a:lnTo>
                    <a:lnTo>
                      <a:pt x="226" y="220"/>
                    </a:lnTo>
                    <a:lnTo>
                      <a:pt x="224" y="216"/>
                    </a:lnTo>
                    <a:lnTo>
                      <a:pt x="220" y="218"/>
                    </a:lnTo>
                    <a:lnTo>
                      <a:pt x="218" y="224"/>
                    </a:lnTo>
                    <a:lnTo>
                      <a:pt x="216" y="222"/>
                    </a:lnTo>
                    <a:lnTo>
                      <a:pt x="216" y="226"/>
                    </a:lnTo>
                    <a:lnTo>
                      <a:pt x="212" y="220"/>
                    </a:lnTo>
                    <a:lnTo>
                      <a:pt x="214" y="212"/>
                    </a:lnTo>
                    <a:lnTo>
                      <a:pt x="220" y="214"/>
                    </a:lnTo>
                    <a:lnTo>
                      <a:pt x="224" y="210"/>
                    </a:lnTo>
                    <a:lnTo>
                      <a:pt x="228" y="214"/>
                    </a:lnTo>
                    <a:lnTo>
                      <a:pt x="240" y="206"/>
                    </a:lnTo>
                    <a:lnTo>
                      <a:pt x="242" y="208"/>
                    </a:lnTo>
                    <a:lnTo>
                      <a:pt x="256" y="204"/>
                    </a:lnTo>
                    <a:lnTo>
                      <a:pt x="264" y="202"/>
                    </a:lnTo>
                    <a:lnTo>
                      <a:pt x="268" y="196"/>
                    </a:lnTo>
                    <a:lnTo>
                      <a:pt x="276" y="196"/>
                    </a:lnTo>
                    <a:lnTo>
                      <a:pt x="282" y="188"/>
                    </a:lnTo>
                    <a:lnTo>
                      <a:pt x="294" y="194"/>
                    </a:lnTo>
                    <a:lnTo>
                      <a:pt x="278" y="204"/>
                    </a:lnTo>
                    <a:lnTo>
                      <a:pt x="278" y="208"/>
                    </a:lnTo>
                    <a:lnTo>
                      <a:pt x="276" y="208"/>
                    </a:lnTo>
                    <a:lnTo>
                      <a:pt x="278" y="212"/>
                    </a:lnTo>
                    <a:lnTo>
                      <a:pt x="302" y="212"/>
                    </a:lnTo>
                    <a:lnTo>
                      <a:pt x="310" y="202"/>
                    </a:lnTo>
                    <a:lnTo>
                      <a:pt x="314" y="202"/>
                    </a:lnTo>
                    <a:lnTo>
                      <a:pt x="312" y="208"/>
                    </a:lnTo>
                    <a:lnTo>
                      <a:pt x="316" y="206"/>
                    </a:lnTo>
                    <a:lnTo>
                      <a:pt x="312" y="214"/>
                    </a:lnTo>
                    <a:lnTo>
                      <a:pt x="314" y="216"/>
                    </a:lnTo>
                    <a:lnTo>
                      <a:pt x="302" y="234"/>
                    </a:lnTo>
                    <a:lnTo>
                      <a:pt x="308" y="232"/>
                    </a:lnTo>
                    <a:lnTo>
                      <a:pt x="310" y="234"/>
                    </a:lnTo>
                    <a:lnTo>
                      <a:pt x="300" y="236"/>
                    </a:lnTo>
                    <a:lnTo>
                      <a:pt x="294" y="230"/>
                    </a:lnTo>
                    <a:lnTo>
                      <a:pt x="288" y="230"/>
                    </a:lnTo>
                    <a:lnTo>
                      <a:pt x="282" y="238"/>
                    </a:lnTo>
                    <a:lnTo>
                      <a:pt x="288" y="242"/>
                    </a:lnTo>
                    <a:close/>
                    <a:moveTo>
                      <a:pt x="392" y="348"/>
                    </a:moveTo>
                    <a:lnTo>
                      <a:pt x="384" y="356"/>
                    </a:lnTo>
                    <a:lnTo>
                      <a:pt x="378" y="360"/>
                    </a:lnTo>
                    <a:lnTo>
                      <a:pt x="372" y="360"/>
                    </a:lnTo>
                    <a:lnTo>
                      <a:pt x="370" y="364"/>
                    </a:lnTo>
                    <a:lnTo>
                      <a:pt x="366" y="364"/>
                    </a:lnTo>
                    <a:lnTo>
                      <a:pt x="364" y="372"/>
                    </a:lnTo>
                    <a:lnTo>
                      <a:pt x="358" y="372"/>
                    </a:lnTo>
                    <a:lnTo>
                      <a:pt x="342" y="378"/>
                    </a:lnTo>
                    <a:lnTo>
                      <a:pt x="338" y="376"/>
                    </a:lnTo>
                    <a:lnTo>
                      <a:pt x="332" y="378"/>
                    </a:lnTo>
                    <a:lnTo>
                      <a:pt x="328" y="372"/>
                    </a:lnTo>
                    <a:lnTo>
                      <a:pt x="316" y="368"/>
                    </a:lnTo>
                    <a:lnTo>
                      <a:pt x="312" y="362"/>
                    </a:lnTo>
                    <a:lnTo>
                      <a:pt x="306" y="362"/>
                    </a:lnTo>
                    <a:lnTo>
                      <a:pt x="308" y="366"/>
                    </a:lnTo>
                    <a:lnTo>
                      <a:pt x="300" y="362"/>
                    </a:lnTo>
                    <a:lnTo>
                      <a:pt x="304" y="358"/>
                    </a:lnTo>
                    <a:lnTo>
                      <a:pt x="308" y="356"/>
                    </a:lnTo>
                    <a:lnTo>
                      <a:pt x="320" y="364"/>
                    </a:lnTo>
                    <a:lnTo>
                      <a:pt x="326" y="364"/>
                    </a:lnTo>
                    <a:lnTo>
                      <a:pt x="328" y="362"/>
                    </a:lnTo>
                    <a:lnTo>
                      <a:pt x="330" y="362"/>
                    </a:lnTo>
                    <a:lnTo>
                      <a:pt x="338" y="366"/>
                    </a:lnTo>
                    <a:lnTo>
                      <a:pt x="340" y="364"/>
                    </a:lnTo>
                    <a:lnTo>
                      <a:pt x="338" y="362"/>
                    </a:lnTo>
                    <a:lnTo>
                      <a:pt x="338" y="360"/>
                    </a:lnTo>
                    <a:lnTo>
                      <a:pt x="346" y="360"/>
                    </a:lnTo>
                    <a:lnTo>
                      <a:pt x="344" y="356"/>
                    </a:lnTo>
                    <a:lnTo>
                      <a:pt x="346" y="352"/>
                    </a:lnTo>
                    <a:lnTo>
                      <a:pt x="346" y="350"/>
                    </a:lnTo>
                    <a:lnTo>
                      <a:pt x="346" y="350"/>
                    </a:lnTo>
                    <a:lnTo>
                      <a:pt x="354" y="350"/>
                    </a:lnTo>
                    <a:lnTo>
                      <a:pt x="352" y="346"/>
                    </a:lnTo>
                    <a:lnTo>
                      <a:pt x="356" y="346"/>
                    </a:lnTo>
                    <a:lnTo>
                      <a:pt x="356" y="342"/>
                    </a:lnTo>
                    <a:lnTo>
                      <a:pt x="348" y="342"/>
                    </a:lnTo>
                    <a:lnTo>
                      <a:pt x="350" y="338"/>
                    </a:lnTo>
                    <a:lnTo>
                      <a:pt x="348" y="338"/>
                    </a:lnTo>
                    <a:lnTo>
                      <a:pt x="344" y="330"/>
                    </a:lnTo>
                    <a:lnTo>
                      <a:pt x="338" y="330"/>
                    </a:lnTo>
                    <a:lnTo>
                      <a:pt x="338" y="326"/>
                    </a:lnTo>
                    <a:lnTo>
                      <a:pt x="334" y="322"/>
                    </a:lnTo>
                    <a:lnTo>
                      <a:pt x="334" y="320"/>
                    </a:lnTo>
                    <a:lnTo>
                      <a:pt x="330" y="316"/>
                    </a:lnTo>
                    <a:lnTo>
                      <a:pt x="338" y="316"/>
                    </a:lnTo>
                    <a:lnTo>
                      <a:pt x="340" y="314"/>
                    </a:lnTo>
                    <a:lnTo>
                      <a:pt x="338" y="320"/>
                    </a:lnTo>
                    <a:lnTo>
                      <a:pt x="340" y="324"/>
                    </a:lnTo>
                    <a:lnTo>
                      <a:pt x="354" y="334"/>
                    </a:lnTo>
                    <a:lnTo>
                      <a:pt x="358" y="330"/>
                    </a:lnTo>
                    <a:lnTo>
                      <a:pt x="356" y="320"/>
                    </a:lnTo>
                    <a:lnTo>
                      <a:pt x="360" y="326"/>
                    </a:lnTo>
                    <a:lnTo>
                      <a:pt x="360" y="332"/>
                    </a:lnTo>
                    <a:lnTo>
                      <a:pt x="364" y="338"/>
                    </a:lnTo>
                    <a:lnTo>
                      <a:pt x="368" y="340"/>
                    </a:lnTo>
                    <a:lnTo>
                      <a:pt x="370" y="334"/>
                    </a:lnTo>
                    <a:lnTo>
                      <a:pt x="370" y="336"/>
                    </a:lnTo>
                    <a:lnTo>
                      <a:pt x="370" y="342"/>
                    </a:lnTo>
                    <a:lnTo>
                      <a:pt x="374" y="344"/>
                    </a:lnTo>
                    <a:lnTo>
                      <a:pt x="382" y="342"/>
                    </a:lnTo>
                    <a:lnTo>
                      <a:pt x="390" y="334"/>
                    </a:lnTo>
                    <a:lnTo>
                      <a:pt x="394" y="326"/>
                    </a:lnTo>
                    <a:lnTo>
                      <a:pt x="404" y="320"/>
                    </a:lnTo>
                    <a:lnTo>
                      <a:pt x="416" y="318"/>
                    </a:lnTo>
                    <a:lnTo>
                      <a:pt x="426" y="320"/>
                    </a:lnTo>
                    <a:lnTo>
                      <a:pt x="428" y="324"/>
                    </a:lnTo>
                    <a:lnTo>
                      <a:pt x="424" y="328"/>
                    </a:lnTo>
                    <a:lnTo>
                      <a:pt x="418" y="324"/>
                    </a:lnTo>
                    <a:lnTo>
                      <a:pt x="416" y="326"/>
                    </a:lnTo>
                    <a:lnTo>
                      <a:pt x="412" y="328"/>
                    </a:lnTo>
                    <a:lnTo>
                      <a:pt x="418" y="330"/>
                    </a:lnTo>
                    <a:lnTo>
                      <a:pt x="418" y="332"/>
                    </a:lnTo>
                    <a:lnTo>
                      <a:pt x="408" y="332"/>
                    </a:lnTo>
                    <a:lnTo>
                      <a:pt x="402" y="330"/>
                    </a:lnTo>
                    <a:lnTo>
                      <a:pt x="404" y="336"/>
                    </a:lnTo>
                    <a:lnTo>
                      <a:pt x="392" y="342"/>
                    </a:lnTo>
                    <a:lnTo>
                      <a:pt x="392" y="348"/>
                    </a:lnTo>
                    <a:close/>
                    <a:moveTo>
                      <a:pt x="450" y="422"/>
                    </a:moveTo>
                    <a:lnTo>
                      <a:pt x="440" y="424"/>
                    </a:lnTo>
                    <a:lnTo>
                      <a:pt x="428" y="422"/>
                    </a:lnTo>
                    <a:lnTo>
                      <a:pt x="414" y="428"/>
                    </a:lnTo>
                    <a:lnTo>
                      <a:pt x="414" y="434"/>
                    </a:lnTo>
                    <a:lnTo>
                      <a:pt x="412" y="434"/>
                    </a:lnTo>
                    <a:lnTo>
                      <a:pt x="404" y="436"/>
                    </a:lnTo>
                    <a:lnTo>
                      <a:pt x="400" y="434"/>
                    </a:lnTo>
                    <a:lnTo>
                      <a:pt x="402" y="430"/>
                    </a:lnTo>
                    <a:lnTo>
                      <a:pt x="404" y="430"/>
                    </a:lnTo>
                    <a:lnTo>
                      <a:pt x="410" y="422"/>
                    </a:lnTo>
                    <a:lnTo>
                      <a:pt x="412" y="422"/>
                    </a:lnTo>
                    <a:lnTo>
                      <a:pt x="418" y="414"/>
                    </a:lnTo>
                    <a:lnTo>
                      <a:pt x="420" y="410"/>
                    </a:lnTo>
                    <a:lnTo>
                      <a:pt x="426" y="408"/>
                    </a:lnTo>
                    <a:lnTo>
                      <a:pt x="424" y="404"/>
                    </a:lnTo>
                    <a:lnTo>
                      <a:pt x="426" y="402"/>
                    </a:lnTo>
                    <a:lnTo>
                      <a:pt x="436" y="402"/>
                    </a:lnTo>
                    <a:lnTo>
                      <a:pt x="428" y="408"/>
                    </a:lnTo>
                    <a:lnTo>
                      <a:pt x="428" y="412"/>
                    </a:lnTo>
                    <a:lnTo>
                      <a:pt x="434" y="412"/>
                    </a:lnTo>
                    <a:lnTo>
                      <a:pt x="432" y="416"/>
                    </a:lnTo>
                    <a:lnTo>
                      <a:pt x="446" y="414"/>
                    </a:lnTo>
                    <a:lnTo>
                      <a:pt x="450" y="418"/>
                    </a:lnTo>
                    <a:lnTo>
                      <a:pt x="464" y="418"/>
                    </a:lnTo>
                    <a:lnTo>
                      <a:pt x="450" y="422"/>
                    </a:lnTo>
                    <a:close/>
                    <a:moveTo>
                      <a:pt x="588" y="468"/>
                    </a:moveTo>
                    <a:lnTo>
                      <a:pt x="588" y="470"/>
                    </a:lnTo>
                    <a:lnTo>
                      <a:pt x="586" y="470"/>
                    </a:lnTo>
                    <a:lnTo>
                      <a:pt x="582" y="468"/>
                    </a:lnTo>
                    <a:lnTo>
                      <a:pt x="588" y="468"/>
                    </a:lnTo>
                    <a:close/>
                    <a:moveTo>
                      <a:pt x="558" y="478"/>
                    </a:moveTo>
                    <a:lnTo>
                      <a:pt x="562" y="478"/>
                    </a:lnTo>
                    <a:lnTo>
                      <a:pt x="564" y="474"/>
                    </a:lnTo>
                    <a:lnTo>
                      <a:pt x="562" y="478"/>
                    </a:lnTo>
                    <a:lnTo>
                      <a:pt x="566" y="478"/>
                    </a:lnTo>
                    <a:lnTo>
                      <a:pt x="564" y="474"/>
                    </a:lnTo>
                    <a:lnTo>
                      <a:pt x="568" y="476"/>
                    </a:lnTo>
                    <a:lnTo>
                      <a:pt x="568" y="472"/>
                    </a:lnTo>
                    <a:lnTo>
                      <a:pt x="568" y="470"/>
                    </a:lnTo>
                    <a:lnTo>
                      <a:pt x="570" y="470"/>
                    </a:lnTo>
                    <a:lnTo>
                      <a:pt x="568" y="464"/>
                    </a:lnTo>
                    <a:lnTo>
                      <a:pt x="572" y="460"/>
                    </a:lnTo>
                    <a:lnTo>
                      <a:pt x="576" y="460"/>
                    </a:lnTo>
                    <a:lnTo>
                      <a:pt x="572" y="466"/>
                    </a:lnTo>
                    <a:lnTo>
                      <a:pt x="574" y="468"/>
                    </a:lnTo>
                    <a:lnTo>
                      <a:pt x="578" y="466"/>
                    </a:lnTo>
                    <a:lnTo>
                      <a:pt x="572" y="474"/>
                    </a:lnTo>
                    <a:lnTo>
                      <a:pt x="568" y="476"/>
                    </a:lnTo>
                    <a:lnTo>
                      <a:pt x="564" y="482"/>
                    </a:lnTo>
                    <a:lnTo>
                      <a:pt x="562" y="480"/>
                    </a:lnTo>
                    <a:lnTo>
                      <a:pt x="560" y="484"/>
                    </a:lnTo>
                    <a:lnTo>
                      <a:pt x="556" y="484"/>
                    </a:lnTo>
                    <a:lnTo>
                      <a:pt x="556" y="486"/>
                    </a:lnTo>
                    <a:lnTo>
                      <a:pt x="554" y="486"/>
                    </a:lnTo>
                    <a:lnTo>
                      <a:pt x="554" y="484"/>
                    </a:lnTo>
                    <a:lnTo>
                      <a:pt x="558" y="478"/>
                    </a:lnTo>
                    <a:close/>
                    <a:moveTo>
                      <a:pt x="550" y="600"/>
                    </a:moveTo>
                    <a:lnTo>
                      <a:pt x="548" y="586"/>
                    </a:lnTo>
                    <a:lnTo>
                      <a:pt x="550" y="582"/>
                    </a:lnTo>
                    <a:lnTo>
                      <a:pt x="550" y="574"/>
                    </a:lnTo>
                    <a:lnTo>
                      <a:pt x="546" y="572"/>
                    </a:lnTo>
                    <a:lnTo>
                      <a:pt x="548" y="578"/>
                    </a:lnTo>
                    <a:lnTo>
                      <a:pt x="546" y="578"/>
                    </a:lnTo>
                    <a:lnTo>
                      <a:pt x="544" y="570"/>
                    </a:lnTo>
                    <a:lnTo>
                      <a:pt x="542" y="570"/>
                    </a:lnTo>
                    <a:lnTo>
                      <a:pt x="542" y="572"/>
                    </a:lnTo>
                    <a:lnTo>
                      <a:pt x="542" y="574"/>
                    </a:lnTo>
                    <a:lnTo>
                      <a:pt x="540" y="576"/>
                    </a:lnTo>
                    <a:lnTo>
                      <a:pt x="538" y="576"/>
                    </a:lnTo>
                    <a:lnTo>
                      <a:pt x="538" y="574"/>
                    </a:lnTo>
                    <a:lnTo>
                      <a:pt x="538" y="570"/>
                    </a:lnTo>
                    <a:lnTo>
                      <a:pt x="534" y="568"/>
                    </a:lnTo>
                    <a:lnTo>
                      <a:pt x="544" y="566"/>
                    </a:lnTo>
                    <a:lnTo>
                      <a:pt x="554" y="572"/>
                    </a:lnTo>
                    <a:lnTo>
                      <a:pt x="554" y="580"/>
                    </a:lnTo>
                    <a:lnTo>
                      <a:pt x="552" y="586"/>
                    </a:lnTo>
                    <a:lnTo>
                      <a:pt x="554" y="596"/>
                    </a:lnTo>
                    <a:lnTo>
                      <a:pt x="556" y="596"/>
                    </a:lnTo>
                    <a:lnTo>
                      <a:pt x="556" y="600"/>
                    </a:lnTo>
                    <a:lnTo>
                      <a:pt x="552" y="602"/>
                    </a:lnTo>
                    <a:lnTo>
                      <a:pt x="550" y="598"/>
                    </a:lnTo>
                    <a:lnTo>
                      <a:pt x="550" y="600"/>
                    </a:lnTo>
                    <a:close/>
                    <a:moveTo>
                      <a:pt x="552" y="610"/>
                    </a:moveTo>
                    <a:lnTo>
                      <a:pt x="550" y="604"/>
                    </a:lnTo>
                    <a:lnTo>
                      <a:pt x="552" y="604"/>
                    </a:lnTo>
                    <a:lnTo>
                      <a:pt x="556" y="610"/>
                    </a:lnTo>
                    <a:lnTo>
                      <a:pt x="552" y="610"/>
                    </a:lnTo>
                    <a:close/>
                    <a:moveTo>
                      <a:pt x="556" y="566"/>
                    </a:moveTo>
                    <a:lnTo>
                      <a:pt x="550" y="568"/>
                    </a:lnTo>
                    <a:lnTo>
                      <a:pt x="546" y="566"/>
                    </a:lnTo>
                    <a:lnTo>
                      <a:pt x="544" y="564"/>
                    </a:lnTo>
                    <a:lnTo>
                      <a:pt x="544" y="564"/>
                    </a:lnTo>
                    <a:lnTo>
                      <a:pt x="538" y="560"/>
                    </a:lnTo>
                    <a:lnTo>
                      <a:pt x="544" y="558"/>
                    </a:lnTo>
                    <a:lnTo>
                      <a:pt x="550" y="558"/>
                    </a:lnTo>
                    <a:lnTo>
                      <a:pt x="552" y="562"/>
                    </a:lnTo>
                    <a:lnTo>
                      <a:pt x="550" y="564"/>
                    </a:lnTo>
                    <a:lnTo>
                      <a:pt x="558" y="562"/>
                    </a:lnTo>
                    <a:lnTo>
                      <a:pt x="560" y="568"/>
                    </a:lnTo>
                    <a:lnTo>
                      <a:pt x="558" y="570"/>
                    </a:lnTo>
                    <a:lnTo>
                      <a:pt x="556" y="568"/>
                    </a:lnTo>
                    <a:lnTo>
                      <a:pt x="556" y="566"/>
                    </a:lnTo>
                    <a:close/>
                    <a:moveTo>
                      <a:pt x="570" y="630"/>
                    </a:moveTo>
                    <a:lnTo>
                      <a:pt x="568" y="620"/>
                    </a:lnTo>
                    <a:lnTo>
                      <a:pt x="564" y="612"/>
                    </a:lnTo>
                    <a:lnTo>
                      <a:pt x="564" y="610"/>
                    </a:lnTo>
                    <a:lnTo>
                      <a:pt x="562" y="606"/>
                    </a:lnTo>
                    <a:lnTo>
                      <a:pt x="562" y="602"/>
                    </a:lnTo>
                    <a:lnTo>
                      <a:pt x="560" y="602"/>
                    </a:lnTo>
                    <a:lnTo>
                      <a:pt x="560" y="600"/>
                    </a:lnTo>
                    <a:lnTo>
                      <a:pt x="558" y="600"/>
                    </a:lnTo>
                    <a:lnTo>
                      <a:pt x="556" y="604"/>
                    </a:lnTo>
                    <a:lnTo>
                      <a:pt x="556" y="600"/>
                    </a:lnTo>
                    <a:lnTo>
                      <a:pt x="558" y="596"/>
                    </a:lnTo>
                    <a:lnTo>
                      <a:pt x="560" y="600"/>
                    </a:lnTo>
                    <a:lnTo>
                      <a:pt x="562" y="600"/>
                    </a:lnTo>
                    <a:lnTo>
                      <a:pt x="562" y="598"/>
                    </a:lnTo>
                    <a:lnTo>
                      <a:pt x="564" y="606"/>
                    </a:lnTo>
                    <a:lnTo>
                      <a:pt x="564" y="600"/>
                    </a:lnTo>
                    <a:lnTo>
                      <a:pt x="566" y="600"/>
                    </a:lnTo>
                    <a:lnTo>
                      <a:pt x="568" y="602"/>
                    </a:lnTo>
                    <a:lnTo>
                      <a:pt x="566" y="606"/>
                    </a:lnTo>
                    <a:lnTo>
                      <a:pt x="570" y="610"/>
                    </a:lnTo>
                    <a:lnTo>
                      <a:pt x="566" y="614"/>
                    </a:lnTo>
                    <a:lnTo>
                      <a:pt x="568" y="616"/>
                    </a:lnTo>
                    <a:lnTo>
                      <a:pt x="572" y="618"/>
                    </a:lnTo>
                    <a:lnTo>
                      <a:pt x="576" y="624"/>
                    </a:lnTo>
                    <a:lnTo>
                      <a:pt x="578" y="628"/>
                    </a:lnTo>
                    <a:lnTo>
                      <a:pt x="570" y="630"/>
                    </a:lnTo>
                    <a:close/>
                    <a:moveTo>
                      <a:pt x="600" y="612"/>
                    </a:moveTo>
                    <a:lnTo>
                      <a:pt x="600" y="624"/>
                    </a:lnTo>
                    <a:lnTo>
                      <a:pt x="598" y="622"/>
                    </a:lnTo>
                    <a:lnTo>
                      <a:pt x="596" y="626"/>
                    </a:lnTo>
                    <a:lnTo>
                      <a:pt x="594" y="628"/>
                    </a:lnTo>
                    <a:lnTo>
                      <a:pt x="592" y="620"/>
                    </a:lnTo>
                    <a:lnTo>
                      <a:pt x="594" y="614"/>
                    </a:lnTo>
                    <a:lnTo>
                      <a:pt x="596" y="608"/>
                    </a:lnTo>
                    <a:lnTo>
                      <a:pt x="594" y="610"/>
                    </a:lnTo>
                    <a:lnTo>
                      <a:pt x="596" y="600"/>
                    </a:lnTo>
                    <a:lnTo>
                      <a:pt x="592" y="598"/>
                    </a:lnTo>
                    <a:lnTo>
                      <a:pt x="592" y="598"/>
                    </a:lnTo>
                    <a:lnTo>
                      <a:pt x="590" y="604"/>
                    </a:lnTo>
                    <a:lnTo>
                      <a:pt x="588" y="604"/>
                    </a:lnTo>
                    <a:lnTo>
                      <a:pt x="586" y="600"/>
                    </a:lnTo>
                    <a:lnTo>
                      <a:pt x="588" y="596"/>
                    </a:lnTo>
                    <a:lnTo>
                      <a:pt x="582" y="592"/>
                    </a:lnTo>
                    <a:lnTo>
                      <a:pt x="584" y="590"/>
                    </a:lnTo>
                    <a:lnTo>
                      <a:pt x="582" y="590"/>
                    </a:lnTo>
                    <a:lnTo>
                      <a:pt x="582" y="594"/>
                    </a:lnTo>
                    <a:lnTo>
                      <a:pt x="576" y="594"/>
                    </a:lnTo>
                    <a:lnTo>
                      <a:pt x="576" y="586"/>
                    </a:lnTo>
                    <a:lnTo>
                      <a:pt x="572" y="584"/>
                    </a:lnTo>
                    <a:lnTo>
                      <a:pt x="568" y="578"/>
                    </a:lnTo>
                    <a:lnTo>
                      <a:pt x="566" y="572"/>
                    </a:lnTo>
                    <a:lnTo>
                      <a:pt x="572" y="570"/>
                    </a:lnTo>
                    <a:lnTo>
                      <a:pt x="564" y="570"/>
                    </a:lnTo>
                    <a:lnTo>
                      <a:pt x="562" y="566"/>
                    </a:lnTo>
                    <a:lnTo>
                      <a:pt x="562" y="566"/>
                    </a:lnTo>
                    <a:lnTo>
                      <a:pt x="562" y="562"/>
                    </a:lnTo>
                    <a:lnTo>
                      <a:pt x="566" y="552"/>
                    </a:lnTo>
                    <a:lnTo>
                      <a:pt x="578" y="554"/>
                    </a:lnTo>
                    <a:lnTo>
                      <a:pt x="574" y="548"/>
                    </a:lnTo>
                    <a:lnTo>
                      <a:pt x="576" y="544"/>
                    </a:lnTo>
                    <a:lnTo>
                      <a:pt x="574" y="544"/>
                    </a:lnTo>
                    <a:lnTo>
                      <a:pt x="574" y="542"/>
                    </a:lnTo>
                    <a:lnTo>
                      <a:pt x="570" y="542"/>
                    </a:lnTo>
                    <a:lnTo>
                      <a:pt x="570" y="540"/>
                    </a:lnTo>
                    <a:lnTo>
                      <a:pt x="576" y="538"/>
                    </a:lnTo>
                    <a:lnTo>
                      <a:pt x="578" y="540"/>
                    </a:lnTo>
                    <a:lnTo>
                      <a:pt x="578" y="540"/>
                    </a:lnTo>
                    <a:lnTo>
                      <a:pt x="580" y="544"/>
                    </a:lnTo>
                    <a:lnTo>
                      <a:pt x="576" y="548"/>
                    </a:lnTo>
                    <a:lnTo>
                      <a:pt x="582" y="546"/>
                    </a:lnTo>
                    <a:lnTo>
                      <a:pt x="584" y="548"/>
                    </a:lnTo>
                    <a:lnTo>
                      <a:pt x="580" y="550"/>
                    </a:lnTo>
                    <a:lnTo>
                      <a:pt x="580" y="554"/>
                    </a:lnTo>
                    <a:lnTo>
                      <a:pt x="584" y="566"/>
                    </a:lnTo>
                    <a:lnTo>
                      <a:pt x="588" y="570"/>
                    </a:lnTo>
                    <a:lnTo>
                      <a:pt x="586" y="572"/>
                    </a:lnTo>
                    <a:lnTo>
                      <a:pt x="590" y="582"/>
                    </a:lnTo>
                    <a:lnTo>
                      <a:pt x="590" y="588"/>
                    </a:lnTo>
                    <a:lnTo>
                      <a:pt x="602" y="608"/>
                    </a:lnTo>
                    <a:lnTo>
                      <a:pt x="600" y="612"/>
                    </a:lnTo>
                    <a:close/>
                    <a:moveTo>
                      <a:pt x="710" y="642"/>
                    </a:moveTo>
                    <a:lnTo>
                      <a:pt x="708" y="646"/>
                    </a:lnTo>
                    <a:lnTo>
                      <a:pt x="706" y="646"/>
                    </a:lnTo>
                    <a:lnTo>
                      <a:pt x="706" y="648"/>
                    </a:lnTo>
                    <a:lnTo>
                      <a:pt x="704" y="646"/>
                    </a:lnTo>
                    <a:lnTo>
                      <a:pt x="700" y="646"/>
                    </a:lnTo>
                    <a:lnTo>
                      <a:pt x="700" y="644"/>
                    </a:lnTo>
                    <a:lnTo>
                      <a:pt x="698" y="646"/>
                    </a:lnTo>
                    <a:lnTo>
                      <a:pt x="698" y="644"/>
                    </a:lnTo>
                    <a:lnTo>
                      <a:pt x="700" y="644"/>
                    </a:lnTo>
                    <a:lnTo>
                      <a:pt x="700" y="642"/>
                    </a:lnTo>
                    <a:lnTo>
                      <a:pt x="696" y="640"/>
                    </a:lnTo>
                    <a:lnTo>
                      <a:pt x="696" y="638"/>
                    </a:lnTo>
                    <a:lnTo>
                      <a:pt x="700" y="636"/>
                    </a:lnTo>
                    <a:lnTo>
                      <a:pt x="698" y="634"/>
                    </a:lnTo>
                    <a:lnTo>
                      <a:pt x="700" y="630"/>
                    </a:lnTo>
                    <a:lnTo>
                      <a:pt x="706" y="628"/>
                    </a:lnTo>
                    <a:lnTo>
                      <a:pt x="712" y="636"/>
                    </a:lnTo>
                    <a:lnTo>
                      <a:pt x="710" y="642"/>
                    </a:lnTo>
                    <a:close/>
                    <a:moveTo>
                      <a:pt x="972" y="614"/>
                    </a:moveTo>
                    <a:lnTo>
                      <a:pt x="970" y="620"/>
                    </a:lnTo>
                    <a:lnTo>
                      <a:pt x="970" y="616"/>
                    </a:lnTo>
                    <a:lnTo>
                      <a:pt x="966" y="608"/>
                    </a:lnTo>
                    <a:lnTo>
                      <a:pt x="964" y="606"/>
                    </a:lnTo>
                    <a:lnTo>
                      <a:pt x="964" y="602"/>
                    </a:lnTo>
                    <a:lnTo>
                      <a:pt x="962" y="596"/>
                    </a:lnTo>
                    <a:lnTo>
                      <a:pt x="964" y="596"/>
                    </a:lnTo>
                    <a:lnTo>
                      <a:pt x="962" y="598"/>
                    </a:lnTo>
                    <a:lnTo>
                      <a:pt x="966" y="600"/>
                    </a:lnTo>
                    <a:lnTo>
                      <a:pt x="966" y="594"/>
                    </a:lnTo>
                    <a:lnTo>
                      <a:pt x="966" y="602"/>
                    </a:lnTo>
                    <a:lnTo>
                      <a:pt x="972" y="598"/>
                    </a:lnTo>
                    <a:lnTo>
                      <a:pt x="974" y="592"/>
                    </a:lnTo>
                    <a:lnTo>
                      <a:pt x="974" y="594"/>
                    </a:lnTo>
                    <a:lnTo>
                      <a:pt x="974" y="598"/>
                    </a:lnTo>
                    <a:lnTo>
                      <a:pt x="976" y="600"/>
                    </a:lnTo>
                    <a:lnTo>
                      <a:pt x="978" y="608"/>
                    </a:lnTo>
                    <a:lnTo>
                      <a:pt x="972" y="614"/>
                    </a:lnTo>
                    <a:close/>
                    <a:moveTo>
                      <a:pt x="1046" y="548"/>
                    </a:moveTo>
                    <a:lnTo>
                      <a:pt x="1040" y="548"/>
                    </a:lnTo>
                    <a:lnTo>
                      <a:pt x="1038" y="552"/>
                    </a:lnTo>
                    <a:lnTo>
                      <a:pt x="1032" y="552"/>
                    </a:lnTo>
                    <a:lnTo>
                      <a:pt x="1032" y="548"/>
                    </a:lnTo>
                    <a:lnTo>
                      <a:pt x="1024" y="546"/>
                    </a:lnTo>
                    <a:lnTo>
                      <a:pt x="1024" y="550"/>
                    </a:lnTo>
                    <a:lnTo>
                      <a:pt x="1018" y="552"/>
                    </a:lnTo>
                    <a:lnTo>
                      <a:pt x="1016" y="554"/>
                    </a:lnTo>
                    <a:lnTo>
                      <a:pt x="1018" y="558"/>
                    </a:lnTo>
                    <a:lnTo>
                      <a:pt x="1026" y="560"/>
                    </a:lnTo>
                    <a:lnTo>
                      <a:pt x="1026" y="570"/>
                    </a:lnTo>
                    <a:lnTo>
                      <a:pt x="1024" y="564"/>
                    </a:lnTo>
                    <a:lnTo>
                      <a:pt x="1022" y="562"/>
                    </a:lnTo>
                    <a:lnTo>
                      <a:pt x="1012" y="558"/>
                    </a:lnTo>
                    <a:lnTo>
                      <a:pt x="1016" y="558"/>
                    </a:lnTo>
                    <a:lnTo>
                      <a:pt x="1014" y="554"/>
                    </a:lnTo>
                    <a:lnTo>
                      <a:pt x="1016" y="546"/>
                    </a:lnTo>
                    <a:lnTo>
                      <a:pt x="1018" y="548"/>
                    </a:lnTo>
                    <a:lnTo>
                      <a:pt x="1022" y="546"/>
                    </a:lnTo>
                    <a:lnTo>
                      <a:pt x="1020" y="544"/>
                    </a:lnTo>
                    <a:lnTo>
                      <a:pt x="1018" y="536"/>
                    </a:lnTo>
                    <a:lnTo>
                      <a:pt x="1018" y="536"/>
                    </a:lnTo>
                    <a:lnTo>
                      <a:pt x="1022" y="544"/>
                    </a:lnTo>
                    <a:lnTo>
                      <a:pt x="1028" y="542"/>
                    </a:lnTo>
                    <a:lnTo>
                      <a:pt x="1028" y="532"/>
                    </a:lnTo>
                    <a:lnTo>
                      <a:pt x="1030" y="534"/>
                    </a:lnTo>
                    <a:lnTo>
                      <a:pt x="1030" y="536"/>
                    </a:lnTo>
                    <a:lnTo>
                      <a:pt x="1036" y="546"/>
                    </a:lnTo>
                    <a:lnTo>
                      <a:pt x="1038" y="546"/>
                    </a:lnTo>
                    <a:lnTo>
                      <a:pt x="1042" y="546"/>
                    </a:lnTo>
                    <a:lnTo>
                      <a:pt x="1042" y="544"/>
                    </a:lnTo>
                    <a:lnTo>
                      <a:pt x="1046" y="546"/>
                    </a:lnTo>
                    <a:lnTo>
                      <a:pt x="1044" y="546"/>
                    </a:lnTo>
                    <a:lnTo>
                      <a:pt x="1046" y="548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03" name="Freeform 827">
                <a:extLst>
                  <a:ext uri="{FF2B5EF4-FFF2-40B4-BE49-F238E27FC236}">
                    <a16:creationId xmlns="" xmlns:a16="http://schemas.microsoft.com/office/drawing/2014/main" id="{3ED3BD75-B08B-47B8-9C60-41AABE3CC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988" y="2617786"/>
                <a:ext cx="34924" cy="444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12"/>
                  </a:cxn>
                  <a:cxn ang="0">
                    <a:pos x="4" y="14"/>
                  </a:cxn>
                  <a:cxn ang="0">
                    <a:pos x="8" y="18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6" y="26"/>
                  </a:cxn>
                  <a:cxn ang="0">
                    <a:pos x="12" y="26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18" y="22"/>
                  </a:cxn>
                  <a:cxn ang="0">
                    <a:pos x="18" y="26"/>
                  </a:cxn>
                  <a:cxn ang="0">
                    <a:pos x="22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18" y="1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2" h="28">
                    <a:moveTo>
                      <a:pt x="4" y="0"/>
                    </a:moveTo>
                    <a:lnTo>
                      <a:pt x="4" y="2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18" y="22"/>
                    </a:lnTo>
                    <a:lnTo>
                      <a:pt x="18" y="26"/>
                    </a:lnTo>
                    <a:lnTo>
                      <a:pt x="22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18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04" name="Freeform 828">
                <a:extLst>
                  <a:ext uri="{FF2B5EF4-FFF2-40B4-BE49-F238E27FC236}">
                    <a16:creationId xmlns="" xmlns:a16="http://schemas.microsoft.com/office/drawing/2014/main" id="{BCF89CF0-A8FE-45C3-8E7B-F7760046B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91" y="3846511"/>
                <a:ext cx="73024" cy="38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4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12" y="24"/>
                  </a:cxn>
                  <a:cxn ang="0">
                    <a:pos x="16" y="22"/>
                  </a:cxn>
                  <a:cxn ang="0">
                    <a:pos x="42" y="20"/>
                  </a:cxn>
                  <a:cxn ang="0">
                    <a:pos x="44" y="18"/>
                  </a:cxn>
                  <a:cxn ang="0">
                    <a:pos x="46" y="14"/>
                  </a:cxn>
                  <a:cxn ang="0">
                    <a:pos x="40" y="10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6" h="24">
                    <a:moveTo>
                      <a:pt x="16" y="0"/>
                    </a:moveTo>
                    <a:lnTo>
                      <a:pt x="10" y="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12" y="24"/>
                    </a:lnTo>
                    <a:lnTo>
                      <a:pt x="16" y="22"/>
                    </a:lnTo>
                    <a:lnTo>
                      <a:pt x="42" y="20"/>
                    </a:lnTo>
                    <a:lnTo>
                      <a:pt x="44" y="18"/>
                    </a:lnTo>
                    <a:lnTo>
                      <a:pt x="46" y="14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05" name="Freeform 829">
                <a:extLst>
                  <a:ext uri="{FF2B5EF4-FFF2-40B4-BE49-F238E27FC236}">
                    <a16:creationId xmlns="" xmlns:a16="http://schemas.microsoft.com/office/drawing/2014/main" id="{9E90755A-3346-4FBE-9CE3-B8DA30CCA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240" y="3887787"/>
                <a:ext cx="101600" cy="130175"/>
              </a:xfrm>
              <a:custGeom>
                <a:avLst/>
                <a:gdLst/>
                <a:ahLst/>
                <a:cxnLst>
                  <a:cxn ang="0">
                    <a:pos x="28" y="64"/>
                  </a:cxn>
                  <a:cxn ang="0">
                    <a:pos x="24" y="70"/>
                  </a:cxn>
                  <a:cxn ang="0">
                    <a:pos x="22" y="68"/>
                  </a:cxn>
                  <a:cxn ang="0">
                    <a:pos x="14" y="72"/>
                  </a:cxn>
                  <a:cxn ang="0">
                    <a:pos x="10" y="58"/>
                  </a:cxn>
                  <a:cxn ang="0">
                    <a:pos x="8" y="56"/>
                  </a:cxn>
                  <a:cxn ang="0">
                    <a:pos x="10" y="48"/>
                  </a:cxn>
                  <a:cxn ang="0">
                    <a:pos x="6" y="4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4" y="20"/>
                  </a:cxn>
                  <a:cxn ang="0">
                    <a:pos x="4" y="18"/>
                  </a:cxn>
                  <a:cxn ang="0">
                    <a:pos x="10" y="18"/>
                  </a:cxn>
                  <a:cxn ang="0">
                    <a:pos x="8" y="14"/>
                  </a:cxn>
                  <a:cxn ang="0">
                    <a:pos x="4" y="14"/>
                  </a:cxn>
                  <a:cxn ang="0">
                    <a:pos x="2" y="10"/>
                  </a:cxn>
                  <a:cxn ang="0">
                    <a:pos x="6" y="0"/>
                  </a:cxn>
                  <a:cxn ang="0">
                    <a:pos x="10" y="6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6" y="8"/>
                  </a:cxn>
                  <a:cxn ang="0">
                    <a:pos x="18" y="6"/>
                  </a:cxn>
                  <a:cxn ang="0">
                    <a:pos x="20" y="8"/>
                  </a:cxn>
                  <a:cxn ang="0">
                    <a:pos x="22" y="4"/>
                  </a:cxn>
                  <a:cxn ang="0">
                    <a:pos x="24" y="14"/>
                  </a:cxn>
                  <a:cxn ang="0">
                    <a:pos x="28" y="18"/>
                  </a:cxn>
                  <a:cxn ang="0">
                    <a:pos x="28" y="18"/>
                  </a:cxn>
                  <a:cxn ang="0">
                    <a:pos x="48" y="18"/>
                  </a:cxn>
                  <a:cxn ang="0">
                    <a:pos x="58" y="20"/>
                  </a:cxn>
                  <a:cxn ang="0">
                    <a:pos x="52" y="30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4" y="46"/>
                  </a:cxn>
                  <a:cxn ang="0">
                    <a:pos x="46" y="48"/>
                  </a:cxn>
                  <a:cxn ang="0">
                    <a:pos x="50" y="50"/>
                  </a:cxn>
                  <a:cxn ang="0">
                    <a:pos x="52" y="44"/>
                  </a:cxn>
                  <a:cxn ang="0">
                    <a:pos x="56" y="40"/>
                  </a:cxn>
                  <a:cxn ang="0">
                    <a:pos x="56" y="40"/>
                  </a:cxn>
                  <a:cxn ang="0">
                    <a:pos x="60" y="52"/>
                  </a:cxn>
                  <a:cxn ang="0">
                    <a:pos x="64" y="68"/>
                  </a:cxn>
                  <a:cxn ang="0">
                    <a:pos x="64" y="76"/>
                  </a:cxn>
                  <a:cxn ang="0">
                    <a:pos x="60" y="74"/>
                  </a:cxn>
                  <a:cxn ang="0">
                    <a:pos x="60" y="76"/>
                  </a:cxn>
                  <a:cxn ang="0">
                    <a:pos x="58" y="82"/>
                  </a:cxn>
                  <a:cxn ang="0">
                    <a:pos x="56" y="78"/>
                  </a:cxn>
                  <a:cxn ang="0">
                    <a:pos x="54" y="62"/>
                  </a:cxn>
                  <a:cxn ang="0">
                    <a:pos x="50" y="56"/>
                  </a:cxn>
                  <a:cxn ang="0">
                    <a:pos x="48" y="54"/>
                  </a:cxn>
                  <a:cxn ang="0">
                    <a:pos x="42" y="56"/>
                  </a:cxn>
                  <a:cxn ang="0">
                    <a:pos x="38" y="52"/>
                  </a:cxn>
                  <a:cxn ang="0">
                    <a:pos x="34" y="56"/>
                  </a:cxn>
                  <a:cxn ang="0">
                    <a:pos x="36" y="62"/>
                  </a:cxn>
                  <a:cxn ang="0">
                    <a:pos x="30" y="68"/>
                  </a:cxn>
                  <a:cxn ang="0">
                    <a:pos x="28" y="66"/>
                  </a:cxn>
                  <a:cxn ang="0">
                    <a:pos x="28" y="64"/>
                  </a:cxn>
                  <a:cxn ang="0">
                    <a:pos x="28" y="64"/>
                  </a:cxn>
                </a:cxnLst>
                <a:rect l="0" t="0" r="r" b="b"/>
                <a:pathLst>
                  <a:path w="64" h="82">
                    <a:moveTo>
                      <a:pt x="28" y="64"/>
                    </a:moveTo>
                    <a:lnTo>
                      <a:pt x="24" y="70"/>
                    </a:lnTo>
                    <a:lnTo>
                      <a:pt x="22" y="68"/>
                    </a:lnTo>
                    <a:lnTo>
                      <a:pt x="14" y="72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10" y="48"/>
                    </a:lnTo>
                    <a:lnTo>
                      <a:pt x="6" y="42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10" y="18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2" y="10"/>
                    </a:lnTo>
                    <a:lnTo>
                      <a:pt x="6" y="0"/>
                    </a:lnTo>
                    <a:lnTo>
                      <a:pt x="10" y="6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48" y="18"/>
                    </a:lnTo>
                    <a:lnTo>
                      <a:pt x="58" y="20"/>
                    </a:lnTo>
                    <a:lnTo>
                      <a:pt x="52" y="30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4" y="46"/>
                    </a:lnTo>
                    <a:lnTo>
                      <a:pt x="46" y="48"/>
                    </a:lnTo>
                    <a:lnTo>
                      <a:pt x="50" y="50"/>
                    </a:lnTo>
                    <a:lnTo>
                      <a:pt x="52" y="44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60" y="52"/>
                    </a:lnTo>
                    <a:lnTo>
                      <a:pt x="64" y="6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58" y="82"/>
                    </a:lnTo>
                    <a:lnTo>
                      <a:pt x="56" y="78"/>
                    </a:lnTo>
                    <a:lnTo>
                      <a:pt x="54" y="62"/>
                    </a:lnTo>
                    <a:lnTo>
                      <a:pt x="50" y="56"/>
                    </a:lnTo>
                    <a:lnTo>
                      <a:pt x="48" y="54"/>
                    </a:lnTo>
                    <a:lnTo>
                      <a:pt x="42" y="56"/>
                    </a:lnTo>
                    <a:lnTo>
                      <a:pt x="38" y="52"/>
                    </a:lnTo>
                    <a:lnTo>
                      <a:pt x="34" y="56"/>
                    </a:lnTo>
                    <a:lnTo>
                      <a:pt x="36" y="6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8" y="64"/>
                    </a:lnTo>
                    <a:lnTo>
                      <a:pt x="28" y="64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06" name="Freeform 830">
                <a:extLst>
                  <a:ext uri="{FF2B5EF4-FFF2-40B4-BE49-F238E27FC236}">
                    <a16:creationId xmlns="" xmlns:a16="http://schemas.microsoft.com/office/drawing/2014/main" id="{450A399F-755A-4314-9360-530D996E7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5" y="3652836"/>
                <a:ext cx="625475" cy="644525"/>
              </a:xfrm>
              <a:custGeom>
                <a:avLst/>
                <a:gdLst/>
                <a:ahLst/>
                <a:cxnLst>
                  <a:cxn ang="0">
                    <a:pos x="308" y="184"/>
                  </a:cxn>
                  <a:cxn ang="0">
                    <a:pos x="318" y="192"/>
                  </a:cxn>
                  <a:cxn ang="0">
                    <a:pos x="336" y="212"/>
                  </a:cxn>
                  <a:cxn ang="0">
                    <a:pos x="340" y="186"/>
                  </a:cxn>
                  <a:cxn ang="0">
                    <a:pos x="364" y="160"/>
                  </a:cxn>
                  <a:cxn ang="0">
                    <a:pos x="384" y="136"/>
                  </a:cxn>
                  <a:cxn ang="0">
                    <a:pos x="392" y="120"/>
                  </a:cxn>
                  <a:cxn ang="0">
                    <a:pos x="378" y="106"/>
                  </a:cxn>
                  <a:cxn ang="0">
                    <a:pos x="318" y="130"/>
                  </a:cxn>
                  <a:cxn ang="0">
                    <a:pos x="294" y="144"/>
                  </a:cxn>
                  <a:cxn ang="0">
                    <a:pos x="278" y="134"/>
                  </a:cxn>
                  <a:cxn ang="0">
                    <a:pos x="266" y="138"/>
                  </a:cxn>
                  <a:cxn ang="0">
                    <a:pos x="226" y="144"/>
                  </a:cxn>
                  <a:cxn ang="0">
                    <a:pos x="172" y="118"/>
                  </a:cxn>
                  <a:cxn ang="0">
                    <a:pos x="162" y="112"/>
                  </a:cxn>
                  <a:cxn ang="0">
                    <a:pos x="160" y="84"/>
                  </a:cxn>
                  <a:cxn ang="0">
                    <a:pos x="146" y="78"/>
                  </a:cxn>
                  <a:cxn ang="0">
                    <a:pos x="142" y="54"/>
                  </a:cxn>
                  <a:cxn ang="0">
                    <a:pos x="154" y="54"/>
                  </a:cxn>
                  <a:cxn ang="0">
                    <a:pos x="148" y="36"/>
                  </a:cxn>
                  <a:cxn ang="0">
                    <a:pos x="158" y="26"/>
                  </a:cxn>
                  <a:cxn ang="0">
                    <a:pos x="160" y="10"/>
                  </a:cxn>
                  <a:cxn ang="0">
                    <a:pos x="150" y="0"/>
                  </a:cxn>
                  <a:cxn ang="0">
                    <a:pos x="118" y="20"/>
                  </a:cxn>
                  <a:cxn ang="0">
                    <a:pos x="84" y="18"/>
                  </a:cxn>
                  <a:cxn ang="0">
                    <a:pos x="82" y="32"/>
                  </a:cxn>
                  <a:cxn ang="0">
                    <a:pos x="84" y="50"/>
                  </a:cxn>
                  <a:cxn ang="0">
                    <a:pos x="96" y="64"/>
                  </a:cxn>
                  <a:cxn ang="0">
                    <a:pos x="90" y="80"/>
                  </a:cxn>
                  <a:cxn ang="0">
                    <a:pos x="72" y="98"/>
                  </a:cxn>
                  <a:cxn ang="0">
                    <a:pos x="38" y="130"/>
                  </a:cxn>
                  <a:cxn ang="0">
                    <a:pos x="28" y="158"/>
                  </a:cxn>
                  <a:cxn ang="0">
                    <a:pos x="40" y="178"/>
                  </a:cxn>
                  <a:cxn ang="0">
                    <a:pos x="22" y="182"/>
                  </a:cxn>
                  <a:cxn ang="0">
                    <a:pos x="2" y="184"/>
                  </a:cxn>
                  <a:cxn ang="0">
                    <a:pos x="12" y="202"/>
                  </a:cxn>
                  <a:cxn ang="0">
                    <a:pos x="28" y="204"/>
                  </a:cxn>
                  <a:cxn ang="0">
                    <a:pos x="12" y="212"/>
                  </a:cxn>
                  <a:cxn ang="0">
                    <a:pos x="54" y="208"/>
                  </a:cxn>
                  <a:cxn ang="0">
                    <a:pos x="58" y="214"/>
                  </a:cxn>
                  <a:cxn ang="0">
                    <a:pos x="62" y="236"/>
                  </a:cxn>
                  <a:cxn ang="0">
                    <a:pos x="64" y="264"/>
                  </a:cxn>
                  <a:cxn ang="0">
                    <a:pos x="78" y="306"/>
                  </a:cxn>
                  <a:cxn ang="0">
                    <a:pos x="90" y="332"/>
                  </a:cxn>
                  <a:cxn ang="0">
                    <a:pos x="128" y="406"/>
                  </a:cxn>
                  <a:cxn ang="0">
                    <a:pos x="150" y="376"/>
                  </a:cxn>
                  <a:cxn ang="0">
                    <a:pos x="160" y="332"/>
                  </a:cxn>
                  <a:cxn ang="0">
                    <a:pos x="164" y="302"/>
                  </a:cxn>
                  <a:cxn ang="0">
                    <a:pos x="176" y="294"/>
                  </a:cxn>
                  <a:cxn ang="0">
                    <a:pos x="226" y="252"/>
                  </a:cxn>
                  <a:cxn ang="0">
                    <a:pos x="254" y="222"/>
                  </a:cxn>
                  <a:cxn ang="0">
                    <a:pos x="274" y="220"/>
                  </a:cxn>
                  <a:cxn ang="0">
                    <a:pos x="274" y="204"/>
                  </a:cxn>
                  <a:cxn ang="0">
                    <a:pos x="266" y="170"/>
                  </a:cxn>
                  <a:cxn ang="0">
                    <a:pos x="270" y="162"/>
                  </a:cxn>
                  <a:cxn ang="0">
                    <a:pos x="280" y="150"/>
                  </a:cxn>
                  <a:cxn ang="0">
                    <a:pos x="290" y="162"/>
                  </a:cxn>
                </a:cxnLst>
                <a:rect l="0" t="0" r="r" b="b"/>
                <a:pathLst>
                  <a:path w="394" h="406">
                    <a:moveTo>
                      <a:pt x="294" y="166"/>
                    </a:moveTo>
                    <a:lnTo>
                      <a:pt x="314" y="166"/>
                    </a:lnTo>
                    <a:lnTo>
                      <a:pt x="324" y="168"/>
                    </a:lnTo>
                    <a:lnTo>
                      <a:pt x="318" y="178"/>
                    </a:lnTo>
                    <a:lnTo>
                      <a:pt x="308" y="184"/>
                    </a:lnTo>
                    <a:lnTo>
                      <a:pt x="308" y="186"/>
                    </a:lnTo>
                    <a:lnTo>
                      <a:pt x="310" y="194"/>
                    </a:lnTo>
                    <a:lnTo>
                      <a:pt x="312" y="196"/>
                    </a:lnTo>
                    <a:lnTo>
                      <a:pt x="316" y="198"/>
                    </a:lnTo>
                    <a:lnTo>
                      <a:pt x="318" y="192"/>
                    </a:lnTo>
                    <a:lnTo>
                      <a:pt x="322" y="188"/>
                    </a:lnTo>
                    <a:lnTo>
                      <a:pt x="322" y="188"/>
                    </a:lnTo>
                    <a:lnTo>
                      <a:pt x="326" y="200"/>
                    </a:lnTo>
                    <a:lnTo>
                      <a:pt x="330" y="216"/>
                    </a:lnTo>
                    <a:lnTo>
                      <a:pt x="336" y="212"/>
                    </a:lnTo>
                    <a:lnTo>
                      <a:pt x="334" y="204"/>
                    </a:lnTo>
                    <a:lnTo>
                      <a:pt x="336" y="200"/>
                    </a:lnTo>
                    <a:lnTo>
                      <a:pt x="338" y="200"/>
                    </a:lnTo>
                    <a:lnTo>
                      <a:pt x="338" y="188"/>
                    </a:lnTo>
                    <a:lnTo>
                      <a:pt x="340" y="186"/>
                    </a:lnTo>
                    <a:lnTo>
                      <a:pt x="350" y="186"/>
                    </a:lnTo>
                    <a:lnTo>
                      <a:pt x="350" y="186"/>
                    </a:lnTo>
                    <a:lnTo>
                      <a:pt x="356" y="172"/>
                    </a:lnTo>
                    <a:lnTo>
                      <a:pt x="356" y="168"/>
                    </a:lnTo>
                    <a:lnTo>
                      <a:pt x="364" y="160"/>
                    </a:lnTo>
                    <a:lnTo>
                      <a:pt x="364" y="152"/>
                    </a:lnTo>
                    <a:lnTo>
                      <a:pt x="366" y="148"/>
                    </a:lnTo>
                    <a:lnTo>
                      <a:pt x="372" y="144"/>
                    </a:lnTo>
                    <a:lnTo>
                      <a:pt x="376" y="138"/>
                    </a:lnTo>
                    <a:lnTo>
                      <a:pt x="384" y="136"/>
                    </a:lnTo>
                    <a:lnTo>
                      <a:pt x="388" y="138"/>
                    </a:lnTo>
                    <a:lnTo>
                      <a:pt x="390" y="130"/>
                    </a:lnTo>
                    <a:lnTo>
                      <a:pt x="394" y="126"/>
                    </a:lnTo>
                    <a:lnTo>
                      <a:pt x="394" y="124"/>
                    </a:lnTo>
                    <a:lnTo>
                      <a:pt x="392" y="120"/>
                    </a:lnTo>
                    <a:lnTo>
                      <a:pt x="390" y="120"/>
                    </a:lnTo>
                    <a:lnTo>
                      <a:pt x="380" y="118"/>
                    </a:lnTo>
                    <a:lnTo>
                      <a:pt x="380" y="112"/>
                    </a:lnTo>
                    <a:lnTo>
                      <a:pt x="378" y="110"/>
                    </a:lnTo>
                    <a:lnTo>
                      <a:pt x="378" y="106"/>
                    </a:lnTo>
                    <a:lnTo>
                      <a:pt x="374" y="104"/>
                    </a:lnTo>
                    <a:lnTo>
                      <a:pt x="364" y="108"/>
                    </a:lnTo>
                    <a:lnTo>
                      <a:pt x="356" y="106"/>
                    </a:lnTo>
                    <a:lnTo>
                      <a:pt x="336" y="122"/>
                    </a:lnTo>
                    <a:lnTo>
                      <a:pt x="318" y="130"/>
                    </a:lnTo>
                    <a:lnTo>
                      <a:pt x="318" y="132"/>
                    </a:lnTo>
                    <a:lnTo>
                      <a:pt x="324" y="136"/>
                    </a:lnTo>
                    <a:lnTo>
                      <a:pt x="322" y="140"/>
                    </a:lnTo>
                    <a:lnTo>
                      <a:pt x="320" y="142"/>
                    </a:lnTo>
                    <a:lnTo>
                      <a:pt x="294" y="144"/>
                    </a:lnTo>
                    <a:lnTo>
                      <a:pt x="290" y="146"/>
                    </a:lnTo>
                    <a:lnTo>
                      <a:pt x="280" y="144"/>
                    </a:lnTo>
                    <a:lnTo>
                      <a:pt x="278" y="138"/>
                    </a:lnTo>
                    <a:lnTo>
                      <a:pt x="280" y="136"/>
                    </a:lnTo>
                    <a:lnTo>
                      <a:pt x="278" y="134"/>
                    </a:lnTo>
                    <a:lnTo>
                      <a:pt x="278" y="128"/>
                    </a:lnTo>
                    <a:lnTo>
                      <a:pt x="276" y="126"/>
                    </a:lnTo>
                    <a:lnTo>
                      <a:pt x="268" y="128"/>
                    </a:lnTo>
                    <a:lnTo>
                      <a:pt x="266" y="132"/>
                    </a:lnTo>
                    <a:lnTo>
                      <a:pt x="266" y="138"/>
                    </a:lnTo>
                    <a:lnTo>
                      <a:pt x="266" y="142"/>
                    </a:lnTo>
                    <a:lnTo>
                      <a:pt x="268" y="144"/>
                    </a:lnTo>
                    <a:lnTo>
                      <a:pt x="268" y="150"/>
                    </a:lnTo>
                    <a:lnTo>
                      <a:pt x="256" y="150"/>
                    </a:lnTo>
                    <a:lnTo>
                      <a:pt x="226" y="144"/>
                    </a:lnTo>
                    <a:lnTo>
                      <a:pt x="218" y="136"/>
                    </a:lnTo>
                    <a:lnTo>
                      <a:pt x="198" y="136"/>
                    </a:lnTo>
                    <a:lnTo>
                      <a:pt x="194" y="132"/>
                    </a:lnTo>
                    <a:lnTo>
                      <a:pt x="182" y="126"/>
                    </a:lnTo>
                    <a:lnTo>
                      <a:pt x="172" y="118"/>
                    </a:lnTo>
                    <a:lnTo>
                      <a:pt x="168" y="118"/>
                    </a:lnTo>
                    <a:lnTo>
                      <a:pt x="166" y="118"/>
                    </a:lnTo>
                    <a:lnTo>
                      <a:pt x="164" y="114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06"/>
                    </a:lnTo>
                    <a:lnTo>
                      <a:pt x="166" y="98"/>
                    </a:lnTo>
                    <a:lnTo>
                      <a:pt x="172" y="92"/>
                    </a:lnTo>
                    <a:lnTo>
                      <a:pt x="174" y="92"/>
                    </a:lnTo>
                    <a:lnTo>
                      <a:pt x="160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54" y="80"/>
                    </a:lnTo>
                    <a:lnTo>
                      <a:pt x="146" y="80"/>
                    </a:lnTo>
                    <a:lnTo>
                      <a:pt x="146" y="78"/>
                    </a:lnTo>
                    <a:lnTo>
                      <a:pt x="142" y="74"/>
                    </a:lnTo>
                    <a:lnTo>
                      <a:pt x="144" y="64"/>
                    </a:lnTo>
                    <a:lnTo>
                      <a:pt x="140" y="60"/>
                    </a:lnTo>
                    <a:lnTo>
                      <a:pt x="140" y="56"/>
                    </a:lnTo>
                    <a:lnTo>
                      <a:pt x="142" y="54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50" y="54"/>
                    </a:lnTo>
                    <a:lnTo>
                      <a:pt x="152" y="56"/>
                    </a:lnTo>
                    <a:lnTo>
                      <a:pt x="154" y="54"/>
                    </a:lnTo>
                    <a:lnTo>
                      <a:pt x="152" y="48"/>
                    </a:lnTo>
                    <a:lnTo>
                      <a:pt x="152" y="46"/>
                    </a:lnTo>
                    <a:lnTo>
                      <a:pt x="148" y="46"/>
                    </a:lnTo>
                    <a:lnTo>
                      <a:pt x="146" y="42"/>
                    </a:lnTo>
                    <a:lnTo>
                      <a:pt x="148" y="36"/>
                    </a:lnTo>
                    <a:lnTo>
                      <a:pt x="146" y="32"/>
                    </a:lnTo>
                    <a:lnTo>
                      <a:pt x="152" y="32"/>
                    </a:lnTo>
                    <a:lnTo>
                      <a:pt x="154" y="30"/>
                    </a:lnTo>
                    <a:lnTo>
                      <a:pt x="154" y="26"/>
                    </a:lnTo>
                    <a:lnTo>
                      <a:pt x="158" y="26"/>
                    </a:lnTo>
                    <a:lnTo>
                      <a:pt x="158" y="24"/>
                    </a:lnTo>
                    <a:lnTo>
                      <a:pt x="160" y="20"/>
                    </a:lnTo>
                    <a:lnTo>
                      <a:pt x="164" y="8"/>
                    </a:lnTo>
                    <a:lnTo>
                      <a:pt x="164" y="8"/>
                    </a:lnTo>
                    <a:lnTo>
                      <a:pt x="160" y="10"/>
                    </a:lnTo>
                    <a:lnTo>
                      <a:pt x="160" y="6"/>
                    </a:lnTo>
                    <a:lnTo>
                      <a:pt x="158" y="6"/>
                    </a:lnTo>
                    <a:lnTo>
                      <a:pt x="156" y="4"/>
                    </a:lnTo>
                    <a:lnTo>
                      <a:pt x="156" y="2"/>
                    </a:lnTo>
                    <a:lnTo>
                      <a:pt x="150" y="0"/>
                    </a:lnTo>
                    <a:lnTo>
                      <a:pt x="144" y="2"/>
                    </a:lnTo>
                    <a:lnTo>
                      <a:pt x="132" y="8"/>
                    </a:lnTo>
                    <a:lnTo>
                      <a:pt x="128" y="8"/>
                    </a:lnTo>
                    <a:lnTo>
                      <a:pt x="120" y="14"/>
                    </a:lnTo>
                    <a:lnTo>
                      <a:pt x="118" y="20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6" y="20"/>
                    </a:lnTo>
                    <a:lnTo>
                      <a:pt x="100" y="24"/>
                    </a:lnTo>
                    <a:lnTo>
                      <a:pt x="84" y="18"/>
                    </a:lnTo>
                    <a:lnTo>
                      <a:pt x="78" y="20"/>
                    </a:lnTo>
                    <a:lnTo>
                      <a:pt x="76" y="26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82" y="32"/>
                    </a:lnTo>
                    <a:lnTo>
                      <a:pt x="80" y="36"/>
                    </a:lnTo>
                    <a:lnTo>
                      <a:pt x="82" y="40"/>
                    </a:lnTo>
                    <a:lnTo>
                      <a:pt x="78" y="44"/>
                    </a:lnTo>
                    <a:lnTo>
                      <a:pt x="84" y="48"/>
                    </a:lnTo>
                    <a:lnTo>
                      <a:pt x="84" y="50"/>
                    </a:lnTo>
                    <a:lnTo>
                      <a:pt x="88" y="52"/>
                    </a:lnTo>
                    <a:lnTo>
                      <a:pt x="90" y="56"/>
                    </a:lnTo>
                    <a:lnTo>
                      <a:pt x="96" y="58"/>
                    </a:lnTo>
                    <a:lnTo>
                      <a:pt x="98" y="62"/>
                    </a:lnTo>
                    <a:lnTo>
                      <a:pt x="96" y="64"/>
                    </a:lnTo>
                    <a:lnTo>
                      <a:pt x="88" y="66"/>
                    </a:lnTo>
                    <a:lnTo>
                      <a:pt x="88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4" y="82"/>
                    </a:lnTo>
                    <a:lnTo>
                      <a:pt x="78" y="90"/>
                    </a:lnTo>
                    <a:lnTo>
                      <a:pt x="76" y="94"/>
                    </a:lnTo>
                    <a:lnTo>
                      <a:pt x="72" y="98"/>
                    </a:lnTo>
                    <a:lnTo>
                      <a:pt x="64" y="110"/>
                    </a:lnTo>
                    <a:lnTo>
                      <a:pt x="58" y="116"/>
                    </a:lnTo>
                    <a:lnTo>
                      <a:pt x="50" y="126"/>
                    </a:lnTo>
                    <a:lnTo>
                      <a:pt x="42" y="128"/>
                    </a:lnTo>
                    <a:lnTo>
                      <a:pt x="38" y="130"/>
                    </a:lnTo>
                    <a:lnTo>
                      <a:pt x="32" y="126"/>
                    </a:lnTo>
                    <a:lnTo>
                      <a:pt x="20" y="140"/>
                    </a:lnTo>
                    <a:lnTo>
                      <a:pt x="20" y="146"/>
                    </a:lnTo>
                    <a:lnTo>
                      <a:pt x="28" y="148"/>
                    </a:lnTo>
                    <a:lnTo>
                      <a:pt x="28" y="158"/>
                    </a:lnTo>
                    <a:lnTo>
                      <a:pt x="30" y="160"/>
                    </a:lnTo>
                    <a:lnTo>
                      <a:pt x="34" y="160"/>
                    </a:lnTo>
                    <a:lnTo>
                      <a:pt x="36" y="166"/>
                    </a:lnTo>
                    <a:lnTo>
                      <a:pt x="40" y="174"/>
                    </a:lnTo>
                    <a:lnTo>
                      <a:pt x="40" y="178"/>
                    </a:lnTo>
                    <a:lnTo>
                      <a:pt x="40" y="180"/>
                    </a:lnTo>
                    <a:lnTo>
                      <a:pt x="36" y="182"/>
                    </a:lnTo>
                    <a:lnTo>
                      <a:pt x="32" y="178"/>
                    </a:lnTo>
                    <a:lnTo>
                      <a:pt x="26" y="182"/>
                    </a:lnTo>
                    <a:lnTo>
                      <a:pt x="22" y="182"/>
                    </a:lnTo>
                    <a:lnTo>
                      <a:pt x="20" y="180"/>
                    </a:lnTo>
                    <a:lnTo>
                      <a:pt x="12" y="180"/>
                    </a:lnTo>
                    <a:lnTo>
                      <a:pt x="10" y="180"/>
                    </a:lnTo>
                    <a:lnTo>
                      <a:pt x="10" y="184"/>
                    </a:lnTo>
                    <a:lnTo>
                      <a:pt x="2" y="184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2" y="192"/>
                    </a:lnTo>
                    <a:lnTo>
                      <a:pt x="6" y="198"/>
                    </a:lnTo>
                    <a:lnTo>
                      <a:pt x="12" y="202"/>
                    </a:lnTo>
                    <a:lnTo>
                      <a:pt x="22" y="202"/>
                    </a:lnTo>
                    <a:lnTo>
                      <a:pt x="28" y="200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28" y="204"/>
                    </a:lnTo>
                    <a:lnTo>
                      <a:pt x="24" y="208"/>
                    </a:lnTo>
                    <a:lnTo>
                      <a:pt x="14" y="210"/>
                    </a:lnTo>
                    <a:lnTo>
                      <a:pt x="12" y="208"/>
                    </a:lnTo>
                    <a:lnTo>
                      <a:pt x="12" y="208"/>
                    </a:lnTo>
                    <a:lnTo>
                      <a:pt x="12" y="212"/>
                    </a:lnTo>
                    <a:lnTo>
                      <a:pt x="30" y="230"/>
                    </a:lnTo>
                    <a:lnTo>
                      <a:pt x="42" y="230"/>
                    </a:lnTo>
                    <a:lnTo>
                      <a:pt x="50" y="226"/>
                    </a:lnTo>
                    <a:lnTo>
                      <a:pt x="54" y="222"/>
                    </a:lnTo>
                    <a:lnTo>
                      <a:pt x="54" y="208"/>
                    </a:lnTo>
                    <a:lnTo>
                      <a:pt x="56" y="210"/>
                    </a:lnTo>
                    <a:lnTo>
                      <a:pt x="64" y="210"/>
                    </a:lnTo>
                    <a:lnTo>
                      <a:pt x="62" y="212"/>
                    </a:lnTo>
                    <a:lnTo>
                      <a:pt x="60" y="212"/>
                    </a:lnTo>
                    <a:lnTo>
                      <a:pt x="58" y="214"/>
                    </a:lnTo>
                    <a:lnTo>
                      <a:pt x="58" y="218"/>
                    </a:lnTo>
                    <a:lnTo>
                      <a:pt x="60" y="220"/>
                    </a:lnTo>
                    <a:lnTo>
                      <a:pt x="60" y="226"/>
                    </a:lnTo>
                    <a:lnTo>
                      <a:pt x="62" y="226"/>
                    </a:lnTo>
                    <a:lnTo>
                      <a:pt x="62" y="236"/>
                    </a:lnTo>
                    <a:lnTo>
                      <a:pt x="60" y="246"/>
                    </a:lnTo>
                    <a:lnTo>
                      <a:pt x="62" y="256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64"/>
                    </a:lnTo>
                    <a:lnTo>
                      <a:pt x="68" y="280"/>
                    </a:lnTo>
                    <a:lnTo>
                      <a:pt x="68" y="292"/>
                    </a:lnTo>
                    <a:lnTo>
                      <a:pt x="74" y="302"/>
                    </a:lnTo>
                    <a:lnTo>
                      <a:pt x="76" y="306"/>
                    </a:lnTo>
                    <a:lnTo>
                      <a:pt x="78" y="306"/>
                    </a:lnTo>
                    <a:lnTo>
                      <a:pt x="78" y="308"/>
                    </a:lnTo>
                    <a:lnTo>
                      <a:pt x="78" y="312"/>
                    </a:lnTo>
                    <a:lnTo>
                      <a:pt x="78" y="312"/>
                    </a:lnTo>
                    <a:lnTo>
                      <a:pt x="82" y="316"/>
                    </a:lnTo>
                    <a:lnTo>
                      <a:pt x="90" y="332"/>
                    </a:lnTo>
                    <a:lnTo>
                      <a:pt x="94" y="350"/>
                    </a:lnTo>
                    <a:lnTo>
                      <a:pt x="102" y="360"/>
                    </a:lnTo>
                    <a:lnTo>
                      <a:pt x="114" y="394"/>
                    </a:lnTo>
                    <a:lnTo>
                      <a:pt x="124" y="406"/>
                    </a:lnTo>
                    <a:lnTo>
                      <a:pt x="128" y="406"/>
                    </a:lnTo>
                    <a:lnTo>
                      <a:pt x="134" y="400"/>
                    </a:lnTo>
                    <a:lnTo>
                      <a:pt x="136" y="394"/>
                    </a:lnTo>
                    <a:lnTo>
                      <a:pt x="146" y="390"/>
                    </a:lnTo>
                    <a:lnTo>
                      <a:pt x="146" y="386"/>
                    </a:lnTo>
                    <a:lnTo>
                      <a:pt x="150" y="376"/>
                    </a:lnTo>
                    <a:lnTo>
                      <a:pt x="158" y="376"/>
                    </a:lnTo>
                    <a:lnTo>
                      <a:pt x="156" y="358"/>
                    </a:lnTo>
                    <a:lnTo>
                      <a:pt x="164" y="338"/>
                    </a:lnTo>
                    <a:lnTo>
                      <a:pt x="164" y="334"/>
                    </a:lnTo>
                    <a:lnTo>
                      <a:pt x="160" y="332"/>
                    </a:lnTo>
                    <a:lnTo>
                      <a:pt x="162" y="332"/>
                    </a:lnTo>
                    <a:lnTo>
                      <a:pt x="160" y="324"/>
                    </a:lnTo>
                    <a:lnTo>
                      <a:pt x="162" y="318"/>
                    </a:lnTo>
                    <a:lnTo>
                      <a:pt x="160" y="308"/>
                    </a:lnTo>
                    <a:lnTo>
                      <a:pt x="164" y="302"/>
                    </a:lnTo>
                    <a:lnTo>
                      <a:pt x="168" y="300"/>
                    </a:lnTo>
                    <a:lnTo>
                      <a:pt x="170" y="302"/>
                    </a:lnTo>
                    <a:lnTo>
                      <a:pt x="172" y="302"/>
                    </a:lnTo>
                    <a:lnTo>
                      <a:pt x="174" y="298"/>
                    </a:lnTo>
                    <a:lnTo>
                      <a:pt x="176" y="294"/>
                    </a:lnTo>
                    <a:lnTo>
                      <a:pt x="182" y="294"/>
                    </a:lnTo>
                    <a:lnTo>
                      <a:pt x="188" y="292"/>
                    </a:lnTo>
                    <a:lnTo>
                      <a:pt x="192" y="284"/>
                    </a:lnTo>
                    <a:lnTo>
                      <a:pt x="216" y="266"/>
                    </a:lnTo>
                    <a:lnTo>
                      <a:pt x="226" y="252"/>
                    </a:lnTo>
                    <a:lnTo>
                      <a:pt x="236" y="246"/>
                    </a:lnTo>
                    <a:lnTo>
                      <a:pt x="244" y="244"/>
                    </a:lnTo>
                    <a:lnTo>
                      <a:pt x="254" y="232"/>
                    </a:lnTo>
                    <a:lnTo>
                      <a:pt x="252" y="226"/>
                    </a:lnTo>
                    <a:lnTo>
                      <a:pt x="254" y="222"/>
                    </a:lnTo>
                    <a:lnTo>
                      <a:pt x="266" y="218"/>
                    </a:lnTo>
                    <a:lnTo>
                      <a:pt x="268" y="212"/>
                    </a:lnTo>
                    <a:lnTo>
                      <a:pt x="268" y="218"/>
                    </a:lnTo>
                    <a:lnTo>
                      <a:pt x="270" y="220"/>
                    </a:lnTo>
                    <a:lnTo>
                      <a:pt x="274" y="220"/>
                    </a:lnTo>
                    <a:lnTo>
                      <a:pt x="276" y="216"/>
                    </a:lnTo>
                    <a:lnTo>
                      <a:pt x="278" y="220"/>
                    </a:lnTo>
                    <a:lnTo>
                      <a:pt x="280" y="220"/>
                    </a:lnTo>
                    <a:lnTo>
                      <a:pt x="276" y="206"/>
                    </a:lnTo>
                    <a:lnTo>
                      <a:pt x="274" y="204"/>
                    </a:lnTo>
                    <a:lnTo>
                      <a:pt x="276" y="196"/>
                    </a:lnTo>
                    <a:lnTo>
                      <a:pt x="272" y="190"/>
                    </a:lnTo>
                    <a:lnTo>
                      <a:pt x="274" y="180"/>
                    </a:lnTo>
                    <a:lnTo>
                      <a:pt x="266" y="172"/>
                    </a:lnTo>
                    <a:lnTo>
                      <a:pt x="266" y="170"/>
                    </a:lnTo>
                    <a:lnTo>
                      <a:pt x="270" y="168"/>
                    </a:lnTo>
                    <a:lnTo>
                      <a:pt x="270" y="166"/>
                    </a:lnTo>
                    <a:lnTo>
                      <a:pt x="276" y="166"/>
                    </a:lnTo>
                    <a:lnTo>
                      <a:pt x="274" y="162"/>
                    </a:lnTo>
                    <a:lnTo>
                      <a:pt x="270" y="162"/>
                    </a:lnTo>
                    <a:lnTo>
                      <a:pt x="268" y="158"/>
                    </a:lnTo>
                    <a:lnTo>
                      <a:pt x="272" y="14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80" y="150"/>
                    </a:lnTo>
                    <a:lnTo>
                      <a:pt x="282" y="156"/>
                    </a:lnTo>
                    <a:lnTo>
                      <a:pt x="284" y="154"/>
                    </a:lnTo>
                    <a:lnTo>
                      <a:pt x="286" y="156"/>
                    </a:lnTo>
                    <a:lnTo>
                      <a:pt x="288" y="152"/>
                    </a:lnTo>
                    <a:lnTo>
                      <a:pt x="290" y="162"/>
                    </a:lnTo>
                    <a:lnTo>
                      <a:pt x="294" y="166"/>
                    </a:lnTo>
                    <a:lnTo>
                      <a:pt x="294" y="166"/>
                    </a:lnTo>
                    <a:lnTo>
                      <a:pt x="294" y="166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07" name="Freeform 831">
                <a:extLst>
                  <a:ext uri="{FF2B5EF4-FFF2-40B4-BE49-F238E27FC236}">
                    <a16:creationId xmlns="" xmlns:a16="http://schemas.microsoft.com/office/drawing/2014/main" id="{506057BD-572F-4DEF-BBA0-A7897BF99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3170238"/>
                <a:ext cx="673100" cy="330200"/>
              </a:xfrm>
              <a:custGeom>
                <a:avLst/>
                <a:gdLst/>
                <a:ahLst/>
                <a:cxnLst>
                  <a:cxn ang="0">
                    <a:pos x="18" y="88"/>
                  </a:cxn>
                  <a:cxn ang="0">
                    <a:pos x="14" y="88"/>
                  </a:cxn>
                  <a:cxn ang="0">
                    <a:pos x="4" y="78"/>
                  </a:cxn>
                  <a:cxn ang="0">
                    <a:pos x="6" y="58"/>
                  </a:cxn>
                  <a:cxn ang="0">
                    <a:pos x="54" y="34"/>
                  </a:cxn>
                  <a:cxn ang="0">
                    <a:pos x="94" y="46"/>
                  </a:cxn>
                  <a:cxn ang="0">
                    <a:pos x="136" y="44"/>
                  </a:cxn>
                  <a:cxn ang="0">
                    <a:pos x="138" y="32"/>
                  </a:cxn>
                  <a:cxn ang="0">
                    <a:pos x="152" y="0"/>
                  </a:cxn>
                  <a:cxn ang="0">
                    <a:pos x="192" y="30"/>
                  </a:cxn>
                  <a:cxn ang="0">
                    <a:pos x="212" y="40"/>
                  </a:cxn>
                  <a:cxn ang="0">
                    <a:pos x="238" y="34"/>
                  </a:cxn>
                  <a:cxn ang="0">
                    <a:pos x="280" y="58"/>
                  </a:cxn>
                  <a:cxn ang="0">
                    <a:pos x="336" y="56"/>
                  </a:cxn>
                  <a:cxn ang="0">
                    <a:pos x="374" y="50"/>
                  </a:cxn>
                  <a:cxn ang="0">
                    <a:pos x="372" y="62"/>
                  </a:cxn>
                  <a:cxn ang="0">
                    <a:pos x="370" y="80"/>
                  </a:cxn>
                  <a:cxn ang="0">
                    <a:pos x="374" y="94"/>
                  </a:cxn>
                  <a:cxn ang="0">
                    <a:pos x="396" y="94"/>
                  </a:cxn>
                  <a:cxn ang="0">
                    <a:pos x="412" y="92"/>
                  </a:cxn>
                  <a:cxn ang="0">
                    <a:pos x="420" y="102"/>
                  </a:cxn>
                  <a:cxn ang="0">
                    <a:pos x="424" y="110"/>
                  </a:cxn>
                  <a:cxn ang="0">
                    <a:pos x="406" y="114"/>
                  </a:cxn>
                  <a:cxn ang="0">
                    <a:pos x="372" y="132"/>
                  </a:cxn>
                  <a:cxn ang="0">
                    <a:pos x="360" y="136"/>
                  </a:cxn>
                  <a:cxn ang="0">
                    <a:pos x="344" y="150"/>
                  </a:cxn>
                  <a:cxn ang="0">
                    <a:pos x="328" y="144"/>
                  </a:cxn>
                  <a:cxn ang="0">
                    <a:pos x="318" y="158"/>
                  </a:cxn>
                  <a:cxn ang="0">
                    <a:pos x="322" y="168"/>
                  </a:cxn>
                  <a:cxn ang="0">
                    <a:pos x="282" y="194"/>
                  </a:cxn>
                  <a:cxn ang="0">
                    <a:pos x="266" y="192"/>
                  </a:cxn>
                  <a:cxn ang="0">
                    <a:pos x="248" y="200"/>
                  </a:cxn>
                  <a:cxn ang="0">
                    <a:pos x="220" y="204"/>
                  </a:cxn>
                  <a:cxn ang="0">
                    <a:pos x="196" y="198"/>
                  </a:cxn>
                  <a:cxn ang="0">
                    <a:pos x="174" y="186"/>
                  </a:cxn>
                  <a:cxn ang="0">
                    <a:pos x="120" y="186"/>
                  </a:cxn>
                  <a:cxn ang="0">
                    <a:pos x="100" y="158"/>
                  </a:cxn>
                  <a:cxn ang="0">
                    <a:pos x="60" y="146"/>
                  </a:cxn>
                  <a:cxn ang="0">
                    <a:pos x="40" y="132"/>
                  </a:cxn>
                  <a:cxn ang="0">
                    <a:pos x="32" y="96"/>
                  </a:cxn>
                  <a:cxn ang="0">
                    <a:pos x="30" y="92"/>
                  </a:cxn>
                </a:cxnLst>
                <a:rect l="0" t="0" r="r" b="b"/>
                <a:pathLst>
                  <a:path w="424" h="208">
                    <a:moveTo>
                      <a:pt x="30" y="92"/>
                    </a:moveTo>
                    <a:lnTo>
                      <a:pt x="18" y="88"/>
                    </a:lnTo>
                    <a:lnTo>
                      <a:pt x="16" y="90"/>
                    </a:lnTo>
                    <a:lnTo>
                      <a:pt x="14" y="88"/>
                    </a:lnTo>
                    <a:lnTo>
                      <a:pt x="10" y="84"/>
                    </a:lnTo>
                    <a:lnTo>
                      <a:pt x="4" y="78"/>
                    </a:lnTo>
                    <a:lnTo>
                      <a:pt x="0" y="68"/>
                    </a:lnTo>
                    <a:lnTo>
                      <a:pt x="6" y="58"/>
                    </a:lnTo>
                    <a:lnTo>
                      <a:pt x="30" y="46"/>
                    </a:lnTo>
                    <a:lnTo>
                      <a:pt x="54" y="34"/>
                    </a:lnTo>
                    <a:lnTo>
                      <a:pt x="86" y="38"/>
                    </a:lnTo>
                    <a:lnTo>
                      <a:pt x="94" y="46"/>
                    </a:lnTo>
                    <a:lnTo>
                      <a:pt x="134" y="46"/>
                    </a:lnTo>
                    <a:lnTo>
                      <a:pt x="136" y="44"/>
                    </a:lnTo>
                    <a:lnTo>
                      <a:pt x="136" y="36"/>
                    </a:lnTo>
                    <a:lnTo>
                      <a:pt x="138" y="32"/>
                    </a:lnTo>
                    <a:lnTo>
                      <a:pt x="134" y="16"/>
                    </a:lnTo>
                    <a:lnTo>
                      <a:pt x="152" y="0"/>
                    </a:lnTo>
                    <a:lnTo>
                      <a:pt x="188" y="14"/>
                    </a:lnTo>
                    <a:lnTo>
                      <a:pt x="192" y="30"/>
                    </a:lnTo>
                    <a:lnTo>
                      <a:pt x="202" y="38"/>
                    </a:lnTo>
                    <a:lnTo>
                      <a:pt x="212" y="40"/>
                    </a:lnTo>
                    <a:lnTo>
                      <a:pt x="230" y="32"/>
                    </a:lnTo>
                    <a:lnTo>
                      <a:pt x="238" y="34"/>
                    </a:lnTo>
                    <a:lnTo>
                      <a:pt x="270" y="50"/>
                    </a:lnTo>
                    <a:lnTo>
                      <a:pt x="280" y="58"/>
                    </a:lnTo>
                    <a:lnTo>
                      <a:pt x="308" y="64"/>
                    </a:lnTo>
                    <a:lnTo>
                      <a:pt x="336" y="56"/>
                    </a:lnTo>
                    <a:lnTo>
                      <a:pt x="358" y="42"/>
                    </a:lnTo>
                    <a:lnTo>
                      <a:pt x="374" y="50"/>
                    </a:lnTo>
                    <a:lnTo>
                      <a:pt x="382" y="46"/>
                    </a:lnTo>
                    <a:lnTo>
                      <a:pt x="372" y="62"/>
                    </a:lnTo>
                    <a:lnTo>
                      <a:pt x="374" y="72"/>
                    </a:lnTo>
                    <a:lnTo>
                      <a:pt x="370" y="80"/>
                    </a:lnTo>
                    <a:lnTo>
                      <a:pt x="370" y="86"/>
                    </a:lnTo>
                    <a:lnTo>
                      <a:pt x="374" y="94"/>
                    </a:lnTo>
                    <a:lnTo>
                      <a:pt x="390" y="96"/>
                    </a:lnTo>
                    <a:lnTo>
                      <a:pt x="396" y="94"/>
                    </a:lnTo>
                    <a:lnTo>
                      <a:pt x="408" y="86"/>
                    </a:lnTo>
                    <a:lnTo>
                      <a:pt x="412" y="92"/>
                    </a:lnTo>
                    <a:lnTo>
                      <a:pt x="418" y="98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4" y="110"/>
                    </a:lnTo>
                    <a:lnTo>
                      <a:pt x="424" y="112"/>
                    </a:lnTo>
                    <a:lnTo>
                      <a:pt x="406" y="114"/>
                    </a:lnTo>
                    <a:lnTo>
                      <a:pt x="388" y="114"/>
                    </a:lnTo>
                    <a:lnTo>
                      <a:pt x="372" y="132"/>
                    </a:lnTo>
                    <a:lnTo>
                      <a:pt x="366" y="136"/>
                    </a:lnTo>
                    <a:lnTo>
                      <a:pt x="360" y="136"/>
                    </a:lnTo>
                    <a:lnTo>
                      <a:pt x="352" y="146"/>
                    </a:lnTo>
                    <a:lnTo>
                      <a:pt x="344" y="150"/>
                    </a:lnTo>
                    <a:lnTo>
                      <a:pt x="336" y="148"/>
                    </a:lnTo>
                    <a:lnTo>
                      <a:pt x="328" y="144"/>
                    </a:lnTo>
                    <a:lnTo>
                      <a:pt x="324" y="146"/>
                    </a:lnTo>
                    <a:lnTo>
                      <a:pt x="318" y="158"/>
                    </a:lnTo>
                    <a:lnTo>
                      <a:pt x="322" y="166"/>
                    </a:lnTo>
                    <a:lnTo>
                      <a:pt x="322" y="168"/>
                    </a:lnTo>
                    <a:lnTo>
                      <a:pt x="298" y="190"/>
                    </a:lnTo>
                    <a:lnTo>
                      <a:pt x="282" y="194"/>
                    </a:lnTo>
                    <a:lnTo>
                      <a:pt x="276" y="192"/>
                    </a:lnTo>
                    <a:lnTo>
                      <a:pt x="266" y="192"/>
                    </a:lnTo>
                    <a:lnTo>
                      <a:pt x="250" y="198"/>
                    </a:lnTo>
                    <a:lnTo>
                      <a:pt x="248" y="200"/>
                    </a:lnTo>
                    <a:lnTo>
                      <a:pt x="228" y="208"/>
                    </a:lnTo>
                    <a:lnTo>
                      <a:pt x="220" y="204"/>
                    </a:lnTo>
                    <a:lnTo>
                      <a:pt x="214" y="204"/>
                    </a:lnTo>
                    <a:lnTo>
                      <a:pt x="196" y="198"/>
                    </a:lnTo>
                    <a:lnTo>
                      <a:pt x="184" y="188"/>
                    </a:lnTo>
                    <a:lnTo>
                      <a:pt x="174" y="186"/>
                    </a:lnTo>
                    <a:lnTo>
                      <a:pt x="124" y="188"/>
                    </a:lnTo>
                    <a:lnTo>
                      <a:pt x="120" y="186"/>
                    </a:lnTo>
                    <a:lnTo>
                      <a:pt x="110" y="176"/>
                    </a:lnTo>
                    <a:lnTo>
                      <a:pt x="100" y="158"/>
                    </a:lnTo>
                    <a:lnTo>
                      <a:pt x="68" y="144"/>
                    </a:lnTo>
                    <a:lnTo>
                      <a:pt x="60" y="146"/>
                    </a:lnTo>
                    <a:lnTo>
                      <a:pt x="38" y="140"/>
                    </a:lnTo>
                    <a:lnTo>
                      <a:pt x="40" y="132"/>
                    </a:lnTo>
                    <a:lnTo>
                      <a:pt x="40" y="116"/>
                    </a:lnTo>
                    <a:lnTo>
                      <a:pt x="32" y="96"/>
                    </a:lnTo>
                    <a:lnTo>
                      <a:pt x="30" y="92"/>
                    </a:lnTo>
                    <a:lnTo>
                      <a:pt x="30" y="92"/>
                    </a:lnTo>
                    <a:close/>
                  </a:path>
                </a:pathLst>
              </a:custGeom>
              <a:gradFill>
                <a:gsLst>
                  <a:gs pos="0">
                    <a:srgbClr val="6191CB"/>
                  </a:gs>
                  <a:gs pos="100000">
                    <a:srgbClr val="3E86C2"/>
                  </a:gs>
                </a:gsLst>
                <a:lin ang="5400000" scaled="0"/>
              </a:gradFill>
              <a:ln w="1270">
                <a:solidFill>
                  <a:srgbClr val="A7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65" name="Group 664">
              <a:extLst>
                <a:ext uri="{FF2B5EF4-FFF2-40B4-BE49-F238E27FC236}">
                  <a16:creationId xmlns="" xmlns:a16="http://schemas.microsoft.com/office/drawing/2014/main" id="{79D892CD-A8C0-4139-B5E2-192C8970EBC0}"/>
                </a:ext>
              </a:extLst>
            </p:cNvPr>
            <p:cNvGrpSpPr/>
            <p:nvPr/>
          </p:nvGrpSpPr>
          <p:grpSpPr>
            <a:xfrm>
              <a:off x="1623630" y="2578956"/>
              <a:ext cx="111029" cy="111029"/>
              <a:chOff x="5029200" y="3276600"/>
              <a:chExt cx="244398" cy="244398"/>
            </a:xfrm>
          </p:grpSpPr>
          <p:sp>
            <p:nvSpPr>
              <p:cNvPr id="883" name="Oval 882">
                <a:extLst>
                  <a:ext uri="{FF2B5EF4-FFF2-40B4-BE49-F238E27FC236}">
                    <a16:creationId xmlns="" xmlns:a16="http://schemas.microsoft.com/office/drawing/2014/main" id="{7ABD257B-1C18-4893-88A2-A1A2D9E15D7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="" xmlns:a16="http://schemas.microsoft.com/office/drawing/2014/main" id="{FB42B6B0-B56E-47A3-8540-40BFADFE9ED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66" name="Group 665">
              <a:extLst>
                <a:ext uri="{FF2B5EF4-FFF2-40B4-BE49-F238E27FC236}">
                  <a16:creationId xmlns="" xmlns:a16="http://schemas.microsoft.com/office/drawing/2014/main" id="{CE530441-100D-4498-A2CF-6D8B18A5CAC3}"/>
                </a:ext>
              </a:extLst>
            </p:cNvPr>
            <p:cNvGrpSpPr/>
            <p:nvPr/>
          </p:nvGrpSpPr>
          <p:grpSpPr>
            <a:xfrm>
              <a:off x="1636330" y="2921856"/>
              <a:ext cx="111029" cy="111029"/>
              <a:chOff x="5029200" y="3276600"/>
              <a:chExt cx="244398" cy="244398"/>
            </a:xfrm>
          </p:grpSpPr>
          <p:sp>
            <p:nvSpPr>
              <p:cNvPr id="881" name="Oval 880">
                <a:extLst>
                  <a:ext uri="{FF2B5EF4-FFF2-40B4-BE49-F238E27FC236}">
                    <a16:creationId xmlns="" xmlns:a16="http://schemas.microsoft.com/office/drawing/2014/main" id="{44BC9B8A-8F46-46D8-93C9-08DC2D306078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="" xmlns:a16="http://schemas.microsoft.com/office/drawing/2014/main" id="{D54C7DC8-2E58-4DAE-B81F-56B613806F1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67" name="Group 666">
              <a:extLst>
                <a:ext uri="{FF2B5EF4-FFF2-40B4-BE49-F238E27FC236}">
                  <a16:creationId xmlns="" xmlns:a16="http://schemas.microsoft.com/office/drawing/2014/main" id="{D7212F8C-20DD-457A-85D9-65B94D00E61C}"/>
                </a:ext>
              </a:extLst>
            </p:cNvPr>
            <p:cNvGrpSpPr/>
            <p:nvPr/>
          </p:nvGrpSpPr>
          <p:grpSpPr>
            <a:xfrm>
              <a:off x="5363780" y="2680556"/>
              <a:ext cx="111029" cy="111029"/>
              <a:chOff x="5029200" y="3276600"/>
              <a:chExt cx="244398" cy="244398"/>
            </a:xfrm>
          </p:grpSpPr>
          <p:sp>
            <p:nvSpPr>
              <p:cNvPr id="879" name="Oval 878">
                <a:extLst>
                  <a:ext uri="{FF2B5EF4-FFF2-40B4-BE49-F238E27FC236}">
                    <a16:creationId xmlns="" xmlns:a16="http://schemas.microsoft.com/office/drawing/2014/main" id="{C443AA37-90AF-4C65-8EC3-9C95F2AE5A1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="" xmlns:a16="http://schemas.microsoft.com/office/drawing/2014/main" id="{42260349-5A94-4417-B49C-C4A9A87A2A6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68" name="Group 667">
              <a:extLst>
                <a:ext uri="{FF2B5EF4-FFF2-40B4-BE49-F238E27FC236}">
                  <a16:creationId xmlns="" xmlns:a16="http://schemas.microsoft.com/office/drawing/2014/main" id="{33A13920-49F4-4C54-B754-4BF1D6DC7FE2}"/>
                </a:ext>
              </a:extLst>
            </p:cNvPr>
            <p:cNvGrpSpPr/>
            <p:nvPr/>
          </p:nvGrpSpPr>
          <p:grpSpPr>
            <a:xfrm>
              <a:off x="3490530" y="3099656"/>
              <a:ext cx="111029" cy="111029"/>
              <a:chOff x="5029200" y="3276600"/>
              <a:chExt cx="244398" cy="244398"/>
            </a:xfrm>
          </p:grpSpPr>
          <p:sp>
            <p:nvSpPr>
              <p:cNvPr id="877" name="Oval 876">
                <a:extLst>
                  <a:ext uri="{FF2B5EF4-FFF2-40B4-BE49-F238E27FC236}">
                    <a16:creationId xmlns="" xmlns:a16="http://schemas.microsoft.com/office/drawing/2014/main" id="{9276D242-46A5-4973-903C-C1660698A06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78" name="Oval 877">
                <a:extLst>
                  <a:ext uri="{FF2B5EF4-FFF2-40B4-BE49-F238E27FC236}">
                    <a16:creationId xmlns="" xmlns:a16="http://schemas.microsoft.com/office/drawing/2014/main" id="{DA4A57FC-0D74-4A61-9A06-0F030BD8E30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69" name="Group 668">
              <a:extLst>
                <a:ext uri="{FF2B5EF4-FFF2-40B4-BE49-F238E27FC236}">
                  <a16:creationId xmlns="" xmlns:a16="http://schemas.microsoft.com/office/drawing/2014/main" id="{8A335DF0-6AC1-44B3-BF9D-551114BE32FD}"/>
                </a:ext>
              </a:extLst>
            </p:cNvPr>
            <p:cNvGrpSpPr/>
            <p:nvPr/>
          </p:nvGrpSpPr>
          <p:grpSpPr>
            <a:xfrm>
              <a:off x="3604830" y="3741006"/>
              <a:ext cx="111029" cy="111029"/>
              <a:chOff x="5029200" y="3276600"/>
              <a:chExt cx="244398" cy="244398"/>
            </a:xfrm>
          </p:grpSpPr>
          <p:sp>
            <p:nvSpPr>
              <p:cNvPr id="875" name="Oval 874">
                <a:extLst>
                  <a:ext uri="{FF2B5EF4-FFF2-40B4-BE49-F238E27FC236}">
                    <a16:creationId xmlns="" xmlns:a16="http://schemas.microsoft.com/office/drawing/2014/main" id="{F2BB01DF-CA5C-42C9-9600-B330BA5D9AA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="" xmlns:a16="http://schemas.microsoft.com/office/drawing/2014/main" id="{C43C7C3D-0FF7-4265-8ADE-BC830851F20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0" name="Group 669">
              <a:extLst>
                <a:ext uri="{FF2B5EF4-FFF2-40B4-BE49-F238E27FC236}">
                  <a16:creationId xmlns="" xmlns:a16="http://schemas.microsoft.com/office/drawing/2014/main" id="{CDB982DD-0970-4CA3-ACCA-A0E001C79873}"/>
                </a:ext>
              </a:extLst>
            </p:cNvPr>
            <p:cNvGrpSpPr/>
            <p:nvPr/>
          </p:nvGrpSpPr>
          <p:grpSpPr>
            <a:xfrm>
              <a:off x="3090480" y="2728181"/>
              <a:ext cx="111029" cy="111029"/>
              <a:chOff x="5029200" y="3276600"/>
              <a:chExt cx="244398" cy="244398"/>
            </a:xfrm>
          </p:grpSpPr>
          <p:sp>
            <p:nvSpPr>
              <p:cNvPr id="873" name="Oval 872">
                <a:extLst>
                  <a:ext uri="{FF2B5EF4-FFF2-40B4-BE49-F238E27FC236}">
                    <a16:creationId xmlns="" xmlns:a16="http://schemas.microsoft.com/office/drawing/2014/main" id="{EE69D30E-D0BD-4156-A680-876AAE684D8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74" name="Oval 873">
                <a:extLst>
                  <a:ext uri="{FF2B5EF4-FFF2-40B4-BE49-F238E27FC236}">
                    <a16:creationId xmlns="" xmlns:a16="http://schemas.microsoft.com/office/drawing/2014/main" id="{B8992AE1-DCAC-4686-B495-8C8CEA8D7E6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1" name="Group 670">
              <a:extLst>
                <a:ext uri="{FF2B5EF4-FFF2-40B4-BE49-F238E27FC236}">
                  <a16:creationId xmlns="" xmlns:a16="http://schemas.microsoft.com/office/drawing/2014/main" id="{8660D127-0B27-4596-A91F-770F7A7480AD}"/>
                </a:ext>
              </a:extLst>
            </p:cNvPr>
            <p:cNvGrpSpPr/>
            <p:nvPr/>
          </p:nvGrpSpPr>
          <p:grpSpPr>
            <a:xfrm>
              <a:off x="5268530" y="3664806"/>
              <a:ext cx="111029" cy="111029"/>
              <a:chOff x="5029200" y="3276600"/>
              <a:chExt cx="244398" cy="244398"/>
            </a:xfrm>
          </p:grpSpPr>
          <p:sp>
            <p:nvSpPr>
              <p:cNvPr id="871" name="Oval 870">
                <a:extLst>
                  <a:ext uri="{FF2B5EF4-FFF2-40B4-BE49-F238E27FC236}">
                    <a16:creationId xmlns="" xmlns:a16="http://schemas.microsoft.com/office/drawing/2014/main" id="{E1B1CBDE-AD7A-4DDD-B1AC-154A6AC13B5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="" xmlns:a16="http://schemas.microsoft.com/office/drawing/2014/main" id="{1C6702AF-A4DF-44F9-82FD-4FB5A36C3C1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2" name="Group 671">
              <a:extLst>
                <a:ext uri="{FF2B5EF4-FFF2-40B4-BE49-F238E27FC236}">
                  <a16:creationId xmlns="" xmlns:a16="http://schemas.microsoft.com/office/drawing/2014/main" id="{4A388447-A4EA-461C-9EF5-81850E37A6C2}"/>
                </a:ext>
              </a:extLst>
            </p:cNvPr>
            <p:cNvGrpSpPr/>
            <p:nvPr/>
          </p:nvGrpSpPr>
          <p:grpSpPr>
            <a:xfrm>
              <a:off x="4804980" y="2686906"/>
              <a:ext cx="111029" cy="111029"/>
              <a:chOff x="5029200" y="3276600"/>
              <a:chExt cx="244398" cy="244398"/>
            </a:xfrm>
          </p:grpSpPr>
          <p:sp>
            <p:nvSpPr>
              <p:cNvPr id="869" name="Oval 868">
                <a:extLst>
                  <a:ext uri="{FF2B5EF4-FFF2-40B4-BE49-F238E27FC236}">
                    <a16:creationId xmlns="" xmlns:a16="http://schemas.microsoft.com/office/drawing/2014/main" id="{BE304305-BCFF-467C-A703-174DD758D14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70" name="Oval 869">
                <a:extLst>
                  <a:ext uri="{FF2B5EF4-FFF2-40B4-BE49-F238E27FC236}">
                    <a16:creationId xmlns="" xmlns:a16="http://schemas.microsoft.com/office/drawing/2014/main" id="{8493BDA7-C684-477C-9352-CDF2BAF24F1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3" name="Group 672">
              <a:extLst>
                <a:ext uri="{FF2B5EF4-FFF2-40B4-BE49-F238E27FC236}">
                  <a16:creationId xmlns="" xmlns:a16="http://schemas.microsoft.com/office/drawing/2014/main" id="{A62E7CAA-089B-48D4-BD8D-92F7238620A3}"/>
                </a:ext>
              </a:extLst>
            </p:cNvPr>
            <p:cNvGrpSpPr/>
            <p:nvPr/>
          </p:nvGrpSpPr>
          <p:grpSpPr>
            <a:xfrm>
              <a:off x="4989130" y="2921856"/>
              <a:ext cx="111029" cy="111029"/>
              <a:chOff x="5029200" y="3276600"/>
              <a:chExt cx="244398" cy="244398"/>
            </a:xfrm>
          </p:grpSpPr>
          <p:sp>
            <p:nvSpPr>
              <p:cNvPr id="867" name="Oval 866">
                <a:extLst>
                  <a:ext uri="{FF2B5EF4-FFF2-40B4-BE49-F238E27FC236}">
                    <a16:creationId xmlns="" xmlns:a16="http://schemas.microsoft.com/office/drawing/2014/main" id="{93C3D0BE-BA46-46E6-8F0B-EB9C91241D1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="" xmlns:a16="http://schemas.microsoft.com/office/drawing/2014/main" id="{01EB191E-CBB0-4D34-95A7-206C77FBA73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4" name="Group 673">
              <a:extLst>
                <a:ext uri="{FF2B5EF4-FFF2-40B4-BE49-F238E27FC236}">
                  <a16:creationId xmlns="" xmlns:a16="http://schemas.microsoft.com/office/drawing/2014/main" id="{CA43E355-7A97-4908-83D8-2FE4A144590F}"/>
                </a:ext>
              </a:extLst>
            </p:cNvPr>
            <p:cNvGrpSpPr/>
            <p:nvPr/>
          </p:nvGrpSpPr>
          <p:grpSpPr>
            <a:xfrm>
              <a:off x="4436680" y="2926618"/>
              <a:ext cx="111029" cy="111029"/>
              <a:chOff x="5029200" y="3276600"/>
              <a:chExt cx="244398" cy="244398"/>
            </a:xfrm>
          </p:grpSpPr>
          <p:sp>
            <p:nvSpPr>
              <p:cNvPr id="865" name="Oval 864">
                <a:extLst>
                  <a:ext uri="{FF2B5EF4-FFF2-40B4-BE49-F238E27FC236}">
                    <a16:creationId xmlns="" xmlns:a16="http://schemas.microsoft.com/office/drawing/2014/main" id="{FA2E09D6-5F68-466A-9569-468D5F4665D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66" name="Oval 865">
                <a:extLst>
                  <a:ext uri="{FF2B5EF4-FFF2-40B4-BE49-F238E27FC236}">
                    <a16:creationId xmlns="" xmlns:a16="http://schemas.microsoft.com/office/drawing/2014/main" id="{A6536043-73FC-432E-B31F-9FD88A93AA4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5" name="Group 674">
              <a:extLst>
                <a:ext uri="{FF2B5EF4-FFF2-40B4-BE49-F238E27FC236}">
                  <a16:creationId xmlns="" xmlns:a16="http://schemas.microsoft.com/office/drawing/2014/main" id="{23F435BB-C80D-4D66-BB58-916F3D4F9FA4}"/>
                </a:ext>
              </a:extLst>
            </p:cNvPr>
            <p:cNvGrpSpPr/>
            <p:nvPr/>
          </p:nvGrpSpPr>
          <p:grpSpPr>
            <a:xfrm>
              <a:off x="5092318" y="3298093"/>
              <a:ext cx="111029" cy="111029"/>
              <a:chOff x="5029200" y="3276600"/>
              <a:chExt cx="244398" cy="244398"/>
            </a:xfrm>
          </p:grpSpPr>
          <p:sp>
            <p:nvSpPr>
              <p:cNvPr id="863" name="Oval 862">
                <a:extLst>
                  <a:ext uri="{FF2B5EF4-FFF2-40B4-BE49-F238E27FC236}">
                    <a16:creationId xmlns="" xmlns:a16="http://schemas.microsoft.com/office/drawing/2014/main" id="{FAC4ECC2-19AB-4067-95D9-0F998B8519E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64" name="Oval 863">
                <a:extLst>
                  <a:ext uri="{FF2B5EF4-FFF2-40B4-BE49-F238E27FC236}">
                    <a16:creationId xmlns="" xmlns:a16="http://schemas.microsoft.com/office/drawing/2014/main" id="{AF1B255C-E5EB-4A54-90D1-8DACF68F570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6" name="Group 675">
              <a:extLst>
                <a:ext uri="{FF2B5EF4-FFF2-40B4-BE49-F238E27FC236}">
                  <a16:creationId xmlns="" xmlns:a16="http://schemas.microsoft.com/office/drawing/2014/main" id="{9E873C84-895C-40A0-9F76-42491FE261CD}"/>
                </a:ext>
              </a:extLst>
            </p:cNvPr>
            <p:cNvGrpSpPr/>
            <p:nvPr/>
          </p:nvGrpSpPr>
          <p:grpSpPr>
            <a:xfrm>
              <a:off x="5178042" y="2666269"/>
              <a:ext cx="111029" cy="111029"/>
              <a:chOff x="5029200" y="3276600"/>
              <a:chExt cx="244398" cy="244398"/>
            </a:xfrm>
          </p:grpSpPr>
          <p:sp>
            <p:nvSpPr>
              <p:cNvPr id="861" name="Oval 860">
                <a:extLst>
                  <a:ext uri="{FF2B5EF4-FFF2-40B4-BE49-F238E27FC236}">
                    <a16:creationId xmlns="" xmlns:a16="http://schemas.microsoft.com/office/drawing/2014/main" id="{2EAB3435-746F-463E-985B-EEC1D615BE6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62" name="Oval 861">
                <a:extLst>
                  <a:ext uri="{FF2B5EF4-FFF2-40B4-BE49-F238E27FC236}">
                    <a16:creationId xmlns="" xmlns:a16="http://schemas.microsoft.com/office/drawing/2014/main" id="{31ABA96A-2ABF-437A-B74D-E275F6052DF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7" name="Group 676">
              <a:extLst>
                <a:ext uri="{FF2B5EF4-FFF2-40B4-BE49-F238E27FC236}">
                  <a16:creationId xmlns="" xmlns:a16="http://schemas.microsoft.com/office/drawing/2014/main" id="{14BFBE9B-5ECE-4456-B976-AFA966D732BD}"/>
                </a:ext>
              </a:extLst>
            </p:cNvPr>
            <p:cNvGrpSpPr/>
            <p:nvPr/>
          </p:nvGrpSpPr>
          <p:grpSpPr>
            <a:xfrm>
              <a:off x="4792281" y="3193318"/>
              <a:ext cx="111029" cy="111029"/>
              <a:chOff x="5029200" y="3276600"/>
              <a:chExt cx="244398" cy="244398"/>
            </a:xfrm>
          </p:grpSpPr>
          <p:sp>
            <p:nvSpPr>
              <p:cNvPr id="859" name="Oval 858">
                <a:extLst>
                  <a:ext uri="{FF2B5EF4-FFF2-40B4-BE49-F238E27FC236}">
                    <a16:creationId xmlns="" xmlns:a16="http://schemas.microsoft.com/office/drawing/2014/main" id="{858AA42C-1E65-4557-9D97-F980D8F91259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60" name="Oval 859">
                <a:extLst>
                  <a:ext uri="{FF2B5EF4-FFF2-40B4-BE49-F238E27FC236}">
                    <a16:creationId xmlns="" xmlns:a16="http://schemas.microsoft.com/office/drawing/2014/main" id="{8A481723-987D-4ACB-9413-0537B618772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="" xmlns:a16="http://schemas.microsoft.com/office/drawing/2014/main" id="{C601798A-FE0A-42BA-802E-C33A387E52C4}"/>
                </a:ext>
              </a:extLst>
            </p:cNvPr>
            <p:cNvGrpSpPr/>
            <p:nvPr/>
          </p:nvGrpSpPr>
          <p:grpSpPr>
            <a:xfrm>
              <a:off x="4735131" y="3007581"/>
              <a:ext cx="111029" cy="111029"/>
              <a:chOff x="5029200" y="3276600"/>
              <a:chExt cx="244398" cy="244398"/>
            </a:xfrm>
          </p:grpSpPr>
          <p:sp>
            <p:nvSpPr>
              <p:cNvPr id="857" name="Oval 856">
                <a:extLst>
                  <a:ext uri="{FF2B5EF4-FFF2-40B4-BE49-F238E27FC236}">
                    <a16:creationId xmlns="" xmlns:a16="http://schemas.microsoft.com/office/drawing/2014/main" id="{AC2BF875-56D7-4EA0-9AD7-7861B57A3E5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58" name="Oval 857">
                <a:extLst>
                  <a:ext uri="{FF2B5EF4-FFF2-40B4-BE49-F238E27FC236}">
                    <a16:creationId xmlns="" xmlns:a16="http://schemas.microsoft.com/office/drawing/2014/main" id="{4A1466DB-EB47-4E9E-9CEB-B9A944FF42A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="" xmlns:a16="http://schemas.microsoft.com/office/drawing/2014/main" id="{BBF5F78E-86D5-4A43-B369-FB90E5E55592}"/>
                </a:ext>
              </a:extLst>
            </p:cNvPr>
            <p:cNvGrpSpPr/>
            <p:nvPr/>
          </p:nvGrpSpPr>
          <p:grpSpPr>
            <a:xfrm>
              <a:off x="5840030" y="3998181"/>
              <a:ext cx="111029" cy="111029"/>
              <a:chOff x="5029200" y="3276600"/>
              <a:chExt cx="244398" cy="244398"/>
            </a:xfrm>
          </p:grpSpPr>
          <p:sp>
            <p:nvSpPr>
              <p:cNvPr id="855" name="Oval 854">
                <a:extLst>
                  <a:ext uri="{FF2B5EF4-FFF2-40B4-BE49-F238E27FC236}">
                    <a16:creationId xmlns="" xmlns:a16="http://schemas.microsoft.com/office/drawing/2014/main" id="{4DEC11A9-A776-43EC-9DFE-93CCFB6C4DA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56" name="Oval 855">
                <a:extLst>
                  <a:ext uri="{FF2B5EF4-FFF2-40B4-BE49-F238E27FC236}">
                    <a16:creationId xmlns="" xmlns:a16="http://schemas.microsoft.com/office/drawing/2014/main" id="{9FBCE3F2-0BCD-49BC-B518-48F129AF5D9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0" name="Group 679">
              <a:extLst>
                <a:ext uri="{FF2B5EF4-FFF2-40B4-BE49-F238E27FC236}">
                  <a16:creationId xmlns="" xmlns:a16="http://schemas.microsoft.com/office/drawing/2014/main" id="{8C6C1204-82DC-4FAB-9470-74AAC73E74AB}"/>
                </a:ext>
              </a:extLst>
            </p:cNvPr>
            <p:cNvGrpSpPr/>
            <p:nvPr/>
          </p:nvGrpSpPr>
          <p:grpSpPr>
            <a:xfrm>
              <a:off x="4304892" y="2778980"/>
              <a:ext cx="111029" cy="111029"/>
              <a:chOff x="5029200" y="3276600"/>
              <a:chExt cx="244398" cy="244398"/>
            </a:xfrm>
          </p:grpSpPr>
          <p:sp>
            <p:nvSpPr>
              <p:cNvPr id="853" name="Oval 852">
                <a:extLst>
                  <a:ext uri="{FF2B5EF4-FFF2-40B4-BE49-F238E27FC236}">
                    <a16:creationId xmlns="" xmlns:a16="http://schemas.microsoft.com/office/drawing/2014/main" id="{14C9FBD8-3FC9-48D3-A6D1-2CE491B48D0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54" name="Oval 853">
                <a:extLst>
                  <a:ext uri="{FF2B5EF4-FFF2-40B4-BE49-F238E27FC236}">
                    <a16:creationId xmlns="" xmlns:a16="http://schemas.microsoft.com/office/drawing/2014/main" id="{3EC89B0A-A9E1-4BD3-9B1E-548D3A8380D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1" name="Group 680">
              <a:extLst>
                <a:ext uri="{FF2B5EF4-FFF2-40B4-BE49-F238E27FC236}">
                  <a16:creationId xmlns="" xmlns:a16="http://schemas.microsoft.com/office/drawing/2014/main" id="{54ECC0FD-4A16-4084-8971-CBB34AB50CB7}"/>
                </a:ext>
              </a:extLst>
            </p:cNvPr>
            <p:cNvGrpSpPr/>
            <p:nvPr/>
          </p:nvGrpSpPr>
          <p:grpSpPr>
            <a:xfrm>
              <a:off x="3538130" y="2523441"/>
              <a:ext cx="111029" cy="111029"/>
              <a:chOff x="5029200" y="3276600"/>
              <a:chExt cx="244398" cy="244398"/>
            </a:xfrm>
          </p:grpSpPr>
          <p:sp>
            <p:nvSpPr>
              <p:cNvPr id="851" name="Oval 850">
                <a:extLst>
                  <a:ext uri="{FF2B5EF4-FFF2-40B4-BE49-F238E27FC236}">
                    <a16:creationId xmlns="" xmlns:a16="http://schemas.microsoft.com/office/drawing/2014/main" id="{1790946C-20F0-4398-B282-9674A77EF63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52" name="Oval 851">
                <a:extLst>
                  <a:ext uri="{FF2B5EF4-FFF2-40B4-BE49-F238E27FC236}">
                    <a16:creationId xmlns="" xmlns:a16="http://schemas.microsoft.com/office/drawing/2014/main" id="{741DFD92-223B-4E68-B35B-800FA507DEA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="" xmlns:a16="http://schemas.microsoft.com/office/drawing/2014/main" id="{9E09D249-96ED-4DF8-8125-02DD4377B38B}"/>
                </a:ext>
              </a:extLst>
            </p:cNvPr>
            <p:cNvGrpSpPr/>
            <p:nvPr/>
          </p:nvGrpSpPr>
          <p:grpSpPr>
            <a:xfrm>
              <a:off x="4847842" y="3288569"/>
              <a:ext cx="111029" cy="111029"/>
              <a:chOff x="5029200" y="3276600"/>
              <a:chExt cx="244398" cy="244398"/>
            </a:xfrm>
          </p:grpSpPr>
          <p:sp>
            <p:nvSpPr>
              <p:cNvPr id="849" name="Oval 848">
                <a:extLst>
                  <a:ext uri="{FF2B5EF4-FFF2-40B4-BE49-F238E27FC236}">
                    <a16:creationId xmlns="" xmlns:a16="http://schemas.microsoft.com/office/drawing/2014/main" id="{50516D6D-0AFE-4A3B-9276-F087D002175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50" name="Oval 849">
                <a:extLst>
                  <a:ext uri="{FF2B5EF4-FFF2-40B4-BE49-F238E27FC236}">
                    <a16:creationId xmlns="" xmlns:a16="http://schemas.microsoft.com/office/drawing/2014/main" id="{6896B9D0-3EC7-4F92-A8E2-13F6A35BCA4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="" xmlns:a16="http://schemas.microsoft.com/office/drawing/2014/main" id="{A0C8BD27-DDE8-4FF9-B65E-E6209856D7EB}"/>
                </a:ext>
              </a:extLst>
            </p:cNvPr>
            <p:cNvGrpSpPr/>
            <p:nvPr/>
          </p:nvGrpSpPr>
          <p:grpSpPr>
            <a:xfrm>
              <a:off x="5115336" y="2902806"/>
              <a:ext cx="111029" cy="111029"/>
              <a:chOff x="5029200" y="3276600"/>
              <a:chExt cx="244398" cy="244398"/>
            </a:xfrm>
          </p:grpSpPr>
          <p:sp>
            <p:nvSpPr>
              <p:cNvPr id="847" name="Oval 846">
                <a:extLst>
                  <a:ext uri="{FF2B5EF4-FFF2-40B4-BE49-F238E27FC236}">
                    <a16:creationId xmlns="" xmlns:a16="http://schemas.microsoft.com/office/drawing/2014/main" id="{0F755A2A-AF40-42AE-8D4D-FF96F2F09F0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="" xmlns:a16="http://schemas.microsoft.com/office/drawing/2014/main" id="{0DD17AFA-2F86-4B5F-AB0C-67E2DD47181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4" name="Group 683">
              <a:extLst>
                <a:ext uri="{FF2B5EF4-FFF2-40B4-BE49-F238E27FC236}">
                  <a16:creationId xmlns="" xmlns:a16="http://schemas.microsoft.com/office/drawing/2014/main" id="{D6DDC1CA-C207-4CB9-B9B4-7CC66B631846}"/>
                </a:ext>
              </a:extLst>
            </p:cNvPr>
            <p:cNvGrpSpPr/>
            <p:nvPr/>
          </p:nvGrpSpPr>
          <p:grpSpPr>
            <a:xfrm>
              <a:off x="4832763" y="3059969"/>
              <a:ext cx="111029" cy="111029"/>
              <a:chOff x="5029200" y="3276600"/>
              <a:chExt cx="244398" cy="244398"/>
            </a:xfrm>
          </p:grpSpPr>
          <p:sp>
            <p:nvSpPr>
              <p:cNvPr id="845" name="Oval 844">
                <a:extLst>
                  <a:ext uri="{FF2B5EF4-FFF2-40B4-BE49-F238E27FC236}">
                    <a16:creationId xmlns="" xmlns:a16="http://schemas.microsoft.com/office/drawing/2014/main" id="{07F9C4B9-3690-4672-8B38-17D45D0E6E1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="" xmlns:a16="http://schemas.microsoft.com/office/drawing/2014/main" id="{D2283590-E5BE-47B5-979B-88A862572EB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5" name="Group 684">
              <a:extLst>
                <a:ext uri="{FF2B5EF4-FFF2-40B4-BE49-F238E27FC236}">
                  <a16:creationId xmlns="" xmlns:a16="http://schemas.microsoft.com/office/drawing/2014/main" id="{B37B52B3-079E-4E07-BE0B-D7AAB8C6968F}"/>
                </a:ext>
              </a:extLst>
            </p:cNvPr>
            <p:cNvGrpSpPr/>
            <p:nvPr/>
          </p:nvGrpSpPr>
          <p:grpSpPr>
            <a:xfrm>
              <a:off x="4856576" y="3012344"/>
              <a:ext cx="111029" cy="111029"/>
              <a:chOff x="5029200" y="3276600"/>
              <a:chExt cx="244398" cy="244398"/>
            </a:xfrm>
          </p:grpSpPr>
          <p:sp>
            <p:nvSpPr>
              <p:cNvPr id="843" name="Oval 842">
                <a:extLst>
                  <a:ext uri="{FF2B5EF4-FFF2-40B4-BE49-F238E27FC236}">
                    <a16:creationId xmlns="" xmlns:a16="http://schemas.microsoft.com/office/drawing/2014/main" id="{EDF0C59D-E072-4CA1-9762-689B9377BFF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="" xmlns:a16="http://schemas.microsoft.com/office/drawing/2014/main" id="{765B8A3E-B6D1-4DF3-98A9-F5B8CEA5656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6" name="Group 685">
              <a:extLst>
                <a:ext uri="{FF2B5EF4-FFF2-40B4-BE49-F238E27FC236}">
                  <a16:creationId xmlns="" xmlns:a16="http://schemas.microsoft.com/office/drawing/2014/main" id="{43D42145-272A-4C2E-802A-E7D358954612}"/>
                </a:ext>
              </a:extLst>
            </p:cNvPr>
            <p:cNvGrpSpPr/>
            <p:nvPr/>
          </p:nvGrpSpPr>
          <p:grpSpPr>
            <a:xfrm>
              <a:off x="1485518" y="2255106"/>
              <a:ext cx="111029" cy="111029"/>
              <a:chOff x="5029200" y="3276600"/>
              <a:chExt cx="244398" cy="244398"/>
            </a:xfrm>
          </p:grpSpPr>
          <p:sp>
            <p:nvSpPr>
              <p:cNvPr id="841" name="Oval 840">
                <a:extLst>
                  <a:ext uri="{FF2B5EF4-FFF2-40B4-BE49-F238E27FC236}">
                    <a16:creationId xmlns="" xmlns:a16="http://schemas.microsoft.com/office/drawing/2014/main" id="{04269C52-B528-4CDC-BAE5-AD264C60A05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="" xmlns:a16="http://schemas.microsoft.com/office/drawing/2014/main" id="{DBE0B6EC-EEC6-4222-AA74-09AD825D8F9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7" name="Group 686">
              <a:extLst>
                <a:ext uri="{FF2B5EF4-FFF2-40B4-BE49-F238E27FC236}">
                  <a16:creationId xmlns="" xmlns:a16="http://schemas.microsoft.com/office/drawing/2014/main" id="{2BD7A260-E8E1-4AFE-8682-238E438F9E45}"/>
                </a:ext>
              </a:extLst>
            </p:cNvPr>
            <p:cNvGrpSpPr/>
            <p:nvPr/>
          </p:nvGrpSpPr>
          <p:grpSpPr>
            <a:xfrm>
              <a:off x="3500030" y="2507567"/>
              <a:ext cx="111029" cy="111029"/>
              <a:chOff x="5029200" y="3276600"/>
              <a:chExt cx="244398" cy="244398"/>
            </a:xfrm>
          </p:grpSpPr>
          <p:sp>
            <p:nvSpPr>
              <p:cNvPr id="839" name="Oval 838">
                <a:extLst>
                  <a:ext uri="{FF2B5EF4-FFF2-40B4-BE49-F238E27FC236}">
                    <a16:creationId xmlns="" xmlns:a16="http://schemas.microsoft.com/office/drawing/2014/main" id="{30CE4BBD-9FCA-471F-B9C6-C478DB6E924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="" xmlns:a16="http://schemas.microsoft.com/office/drawing/2014/main" id="{85B4F7BE-A0A0-4B29-ABFF-22D4DD66CC8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8" name="Group 687">
              <a:extLst>
                <a:ext uri="{FF2B5EF4-FFF2-40B4-BE49-F238E27FC236}">
                  <a16:creationId xmlns="" xmlns:a16="http://schemas.microsoft.com/office/drawing/2014/main" id="{8565396C-C9D5-4B6F-980B-A3E3179B839C}"/>
                </a:ext>
              </a:extLst>
            </p:cNvPr>
            <p:cNvGrpSpPr/>
            <p:nvPr/>
          </p:nvGrpSpPr>
          <p:grpSpPr>
            <a:xfrm>
              <a:off x="3909630" y="2563081"/>
              <a:ext cx="111029" cy="111029"/>
              <a:chOff x="5029200" y="3276600"/>
              <a:chExt cx="244398" cy="244398"/>
            </a:xfrm>
          </p:grpSpPr>
          <p:sp>
            <p:nvSpPr>
              <p:cNvPr id="837" name="Oval 836">
                <a:extLst>
                  <a:ext uri="{FF2B5EF4-FFF2-40B4-BE49-F238E27FC236}">
                    <a16:creationId xmlns="" xmlns:a16="http://schemas.microsoft.com/office/drawing/2014/main" id="{D2BBE015-63F7-4894-8ECB-FEBD9192C7F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="" xmlns:a16="http://schemas.microsoft.com/office/drawing/2014/main" id="{3F975054-F367-4F74-B898-7498F640869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89" name="Group 688">
              <a:extLst>
                <a:ext uri="{FF2B5EF4-FFF2-40B4-BE49-F238E27FC236}">
                  <a16:creationId xmlns="" xmlns:a16="http://schemas.microsoft.com/office/drawing/2014/main" id="{6D8F251D-0145-493B-BBD4-A7EFD4AE4EB3}"/>
                </a:ext>
              </a:extLst>
            </p:cNvPr>
            <p:cNvGrpSpPr/>
            <p:nvPr/>
          </p:nvGrpSpPr>
          <p:grpSpPr>
            <a:xfrm>
              <a:off x="3429000" y="2440892"/>
              <a:ext cx="111029" cy="111029"/>
              <a:chOff x="5029200" y="3276600"/>
              <a:chExt cx="244398" cy="244398"/>
            </a:xfrm>
          </p:grpSpPr>
          <p:sp>
            <p:nvSpPr>
              <p:cNvPr id="835" name="Oval 834">
                <a:extLst>
                  <a:ext uri="{FF2B5EF4-FFF2-40B4-BE49-F238E27FC236}">
                    <a16:creationId xmlns="" xmlns:a16="http://schemas.microsoft.com/office/drawing/2014/main" id="{DC6ADFB4-BFF8-4B80-9636-A519BF40167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="" xmlns:a16="http://schemas.microsoft.com/office/drawing/2014/main" id="{1F95A39F-7B18-4D94-84C4-F42851A896F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0" name="Group 689">
              <a:extLst>
                <a:ext uri="{FF2B5EF4-FFF2-40B4-BE49-F238E27FC236}">
                  <a16:creationId xmlns="" xmlns:a16="http://schemas.microsoft.com/office/drawing/2014/main" id="{15BE6D81-FE39-4459-9943-B11F8A5553B7}"/>
                </a:ext>
              </a:extLst>
            </p:cNvPr>
            <p:cNvGrpSpPr/>
            <p:nvPr/>
          </p:nvGrpSpPr>
          <p:grpSpPr>
            <a:xfrm>
              <a:off x="3398430" y="2467927"/>
              <a:ext cx="111029" cy="111029"/>
              <a:chOff x="5029200" y="3276600"/>
              <a:chExt cx="244398" cy="244398"/>
            </a:xfrm>
          </p:grpSpPr>
          <p:sp>
            <p:nvSpPr>
              <p:cNvPr id="833" name="Oval 832">
                <a:extLst>
                  <a:ext uri="{FF2B5EF4-FFF2-40B4-BE49-F238E27FC236}">
                    <a16:creationId xmlns="" xmlns:a16="http://schemas.microsoft.com/office/drawing/2014/main" id="{63905D0C-3428-4996-AC78-A130E6F0215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="" xmlns:a16="http://schemas.microsoft.com/office/drawing/2014/main" id="{0BD89774-4C50-4009-A440-7C9B2FC9F06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1" name="Group 690">
              <a:extLst>
                <a:ext uri="{FF2B5EF4-FFF2-40B4-BE49-F238E27FC236}">
                  <a16:creationId xmlns="" xmlns:a16="http://schemas.microsoft.com/office/drawing/2014/main" id="{04F5B334-818B-4237-A3CD-49A466453921}"/>
                </a:ext>
              </a:extLst>
            </p:cNvPr>
            <p:cNvGrpSpPr/>
            <p:nvPr/>
          </p:nvGrpSpPr>
          <p:grpSpPr>
            <a:xfrm>
              <a:off x="3590518" y="2707592"/>
              <a:ext cx="111029" cy="111029"/>
              <a:chOff x="5029200" y="3276600"/>
              <a:chExt cx="244398" cy="244398"/>
            </a:xfrm>
          </p:grpSpPr>
          <p:sp>
            <p:nvSpPr>
              <p:cNvPr id="831" name="Oval 830">
                <a:extLst>
                  <a:ext uri="{FF2B5EF4-FFF2-40B4-BE49-F238E27FC236}">
                    <a16:creationId xmlns="" xmlns:a16="http://schemas.microsoft.com/office/drawing/2014/main" id="{1D33F337-079C-4027-A619-E5A002AE6CE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32" name="Oval 831">
                <a:extLst>
                  <a:ext uri="{FF2B5EF4-FFF2-40B4-BE49-F238E27FC236}">
                    <a16:creationId xmlns="" xmlns:a16="http://schemas.microsoft.com/office/drawing/2014/main" id="{DDE2F45B-D6EA-4FEE-B88E-7A496CC43B9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2" name="Group 691">
              <a:extLst>
                <a:ext uri="{FF2B5EF4-FFF2-40B4-BE49-F238E27FC236}">
                  <a16:creationId xmlns="" xmlns:a16="http://schemas.microsoft.com/office/drawing/2014/main" id="{EE394859-B7C1-481D-A74E-509C4DA6B62F}"/>
                </a:ext>
              </a:extLst>
            </p:cNvPr>
            <p:cNvGrpSpPr/>
            <p:nvPr/>
          </p:nvGrpSpPr>
          <p:grpSpPr>
            <a:xfrm>
              <a:off x="3373485" y="2394902"/>
              <a:ext cx="111029" cy="111029"/>
              <a:chOff x="5029200" y="3276600"/>
              <a:chExt cx="244398" cy="244398"/>
            </a:xfrm>
          </p:grpSpPr>
          <p:sp>
            <p:nvSpPr>
              <p:cNvPr id="829" name="Oval 828">
                <a:extLst>
                  <a:ext uri="{FF2B5EF4-FFF2-40B4-BE49-F238E27FC236}">
                    <a16:creationId xmlns="" xmlns:a16="http://schemas.microsoft.com/office/drawing/2014/main" id="{72D63D17-FAC8-42FB-8757-6B48F2697C9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="" xmlns:a16="http://schemas.microsoft.com/office/drawing/2014/main" id="{95D33A10-EE78-4320-91DB-A4AC64813B7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3" name="Group 692">
              <a:extLst>
                <a:ext uri="{FF2B5EF4-FFF2-40B4-BE49-F238E27FC236}">
                  <a16:creationId xmlns="" xmlns:a16="http://schemas.microsoft.com/office/drawing/2014/main" id="{E9493AE6-E65E-4932-B738-5783A76F5095}"/>
                </a:ext>
              </a:extLst>
            </p:cNvPr>
            <p:cNvGrpSpPr/>
            <p:nvPr/>
          </p:nvGrpSpPr>
          <p:grpSpPr>
            <a:xfrm>
              <a:off x="3345274" y="2225737"/>
              <a:ext cx="111029" cy="111029"/>
              <a:chOff x="5029200" y="3276600"/>
              <a:chExt cx="244398" cy="244398"/>
            </a:xfrm>
          </p:grpSpPr>
          <p:sp>
            <p:nvSpPr>
              <p:cNvPr id="827" name="Oval 826">
                <a:extLst>
                  <a:ext uri="{FF2B5EF4-FFF2-40B4-BE49-F238E27FC236}">
                    <a16:creationId xmlns="" xmlns:a16="http://schemas.microsoft.com/office/drawing/2014/main" id="{09074A7B-8F88-4FC7-89A8-18445FF7D6C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="" xmlns:a16="http://schemas.microsoft.com/office/drawing/2014/main" id="{386B0CAE-DAF7-47C6-A013-0DD593D1701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="" xmlns:a16="http://schemas.microsoft.com/office/drawing/2014/main" id="{F774F8D4-9EDD-4CF6-B8C3-164D71F756A2}"/>
                </a:ext>
              </a:extLst>
            </p:cNvPr>
            <p:cNvGrpSpPr/>
            <p:nvPr/>
          </p:nvGrpSpPr>
          <p:grpSpPr>
            <a:xfrm>
              <a:off x="3585780" y="2159062"/>
              <a:ext cx="111029" cy="111029"/>
              <a:chOff x="5029200" y="3276600"/>
              <a:chExt cx="244398" cy="244398"/>
            </a:xfrm>
          </p:grpSpPr>
          <p:sp>
            <p:nvSpPr>
              <p:cNvPr id="825" name="Oval 824">
                <a:extLst>
                  <a:ext uri="{FF2B5EF4-FFF2-40B4-BE49-F238E27FC236}">
                    <a16:creationId xmlns="" xmlns:a16="http://schemas.microsoft.com/office/drawing/2014/main" id="{64591646-8E4E-4C6C-9E53-967573C78FE4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="" xmlns:a16="http://schemas.microsoft.com/office/drawing/2014/main" id="{FC3D78F9-B660-4797-9B96-15BE2325445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5" name="Group 694">
              <a:extLst>
                <a:ext uri="{FF2B5EF4-FFF2-40B4-BE49-F238E27FC236}">
                  <a16:creationId xmlns="" xmlns:a16="http://schemas.microsoft.com/office/drawing/2014/main" id="{C53ECE9F-BF96-4D4E-8807-437FA120C9A8}"/>
                </a:ext>
              </a:extLst>
            </p:cNvPr>
            <p:cNvGrpSpPr/>
            <p:nvPr/>
          </p:nvGrpSpPr>
          <p:grpSpPr>
            <a:xfrm>
              <a:off x="3619117" y="1899506"/>
              <a:ext cx="111029" cy="111029"/>
              <a:chOff x="5029200" y="3276600"/>
              <a:chExt cx="244398" cy="244398"/>
            </a:xfrm>
          </p:grpSpPr>
          <p:sp>
            <p:nvSpPr>
              <p:cNvPr id="823" name="Oval 822">
                <a:extLst>
                  <a:ext uri="{FF2B5EF4-FFF2-40B4-BE49-F238E27FC236}">
                    <a16:creationId xmlns="" xmlns:a16="http://schemas.microsoft.com/office/drawing/2014/main" id="{956461AC-2A89-4F6F-8A48-EF7DA849113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="" xmlns:a16="http://schemas.microsoft.com/office/drawing/2014/main" id="{881C8F4B-5047-46E2-8CBA-E49F1501D95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6" name="Group 695">
              <a:extLst>
                <a:ext uri="{FF2B5EF4-FFF2-40B4-BE49-F238E27FC236}">
                  <a16:creationId xmlns="" xmlns:a16="http://schemas.microsoft.com/office/drawing/2014/main" id="{72461D2D-7296-4453-B391-4B96529FE06B}"/>
                </a:ext>
              </a:extLst>
            </p:cNvPr>
            <p:cNvGrpSpPr/>
            <p:nvPr/>
          </p:nvGrpSpPr>
          <p:grpSpPr>
            <a:xfrm>
              <a:off x="3244897" y="2467148"/>
              <a:ext cx="111029" cy="111029"/>
              <a:chOff x="5029200" y="3276600"/>
              <a:chExt cx="244398" cy="244398"/>
            </a:xfrm>
          </p:grpSpPr>
          <p:sp>
            <p:nvSpPr>
              <p:cNvPr id="821" name="Oval 820">
                <a:extLst>
                  <a:ext uri="{FF2B5EF4-FFF2-40B4-BE49-F238E27FC236}">
                    <a16:creationId xmlns="" xmlns:a16="http://schemas.microsoft.com/office/drawing/2014/main" id="{0847DF41-D8C0-4497-B844-3E68A93672B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="" xmlns:a16="http://schemas.microsoft.com/office/drawing/2014/main" id="{0499236E-19BE-4395-9BAF-1FAF566FA03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7" name="Group 696">
              <a:extLst>
                <a:ext uri="{FF2B5EF4-FFF2-40B4-BE49-F238E27FC236}">
                  <a16:creationId xmlns="" xmlns:a16="http://schemas.microsoft.com/office/drawing/2014/main" id="{F0172500-4A54-4922-BC76-71853D02F7C2}"/>
                </a:ext>
              </a:extLst>
            </p:cNvPr>
            <p:cNvGrpSpPr/>
            <p:nvPr/>
          </p:nvGrpSpPr>
          <p:grpSpPr>
            <a:xfrm>
              <a:off x="3502073" y="2325846"/>
              <a:ext cx="111029" cy="111029"/>
              <a:chOff x="5029200" y="3276600"/>
              <a:chExt cx="244398" cy="244398"/>
            </a:xfrm>
          </p:grpSpPr>
          <p:sp>
            <p:nvSpPr>
              <p:cNvPr id="819" name="Oval 818">
                <a:extLst>
                  <a:ext uri="{FF2B5EF4-FFF2-40B4-BE49-F238E27FC236}">
                    <a16:creationId xmlns="" xmlns:a16="http://schemas.microsoft.com/office/drawing/2014/main" id="{4879660E-C5A9-4920-A860-3AF34E94B04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20" name="Oval 819">
                <a:extLst>
                  <a:ext uri="{FF2B5EF4-FFF2-40B4-BE49-F238E27FC236}">
                    <a16:creationId xmlns="" xmlns:a16="http://schemas.microsoft.com/office/drawing/2014/main" id="{2FB0B140-A649-4C47-9927-9D7A1C25C97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8" name="Group 697">
              <a:extLst>
                <a:ext uri="{FF2B5EF4-FFF2-40B4-BE49-F238E27FC236}">
                  <a16:creationId xmlns="" xmlns:a16="http://schemas.microsoft.com/office/drawing/2014/main" id="{CFFCD4DD-CA9C-4145-A056-A8EA79FBAAFA}"/>
                </a:ext>
              </a:extLst>
            </p:cNvPr>
            <p:cNvGrpSpPr/>
            <p:nvPr/>
          </p:nvGrpSpPr>
          <p:grpSpPr>
            <a:xfrm>
              <a:off x="3347655" y="2311462"/>
              <a:ext cx="111029" cy="111029"/>
              <a:chOff x="3347655" y="2311462"/>
              <a:chExt cx="111029" cy="111029"/>
            </a:xfrm>
          </p:grpSpPr>
          <p:sp>
            <p:nvSpPr>
              <p:cNvPr id="817" name="Oval 816">
                <a:extLst>
                  <a:ext uri="{FF2B5EF4-FFF2-40B4-BE49-F238E27FC236}">
                    <a16:creationId xmlns="" xmlns:a16="http://schemas.microsoft.com/office/drawing/2014/main" id="{EA477DEC-D409-4C12-B565-0325B223E660}"/>
                  </a:ext>
                </a:extLst>
              </p:cNvPr>
              <p:cNvSpPr/>
              <p:nvPr/>
            </p:nvSpPr>
            <p:spPr>
              <a:xfrm>
                <a:off x="3347655" y="2311462"/>
                <a:ext cx="111029" cy="111029"/>
              </a:xfrm>
              <a:prstGeom prst="ellipse">
                <a:avLst/>
              </a:prstGeom>
              <a:solidFill>
                <a:srgbClr val="DEB410"/>
              </a:soli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="" xmlns:a16="http://schemas.microsoft.com/office/drawing/2014/main" id="{3FF18AE3-150F-4AF1-ACCC-2D6493F7CD48}"/>
                  </a:ext>
                </a:extLst>
              </p:cNvPr>
              <p:cNvSpPr/>
              <p:nvPr/>
            </p:nvSpPr>
            <p:spPr>
              <a:xfrm rot="5400000" flipV="1">
                <a:off x="3366838" y="2314330"/>
                <a:ext cx="70414" cy="712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699" name="Group 698">
              <a:extLst>
                <a:ext uri="{FF2B5EF4-FFF2-40B4-BE49-F238E27FC236}">
                  <a16:creationId xmlns="" xmlns:a16="http://schemas.microsoft.com/office/drawing/2014/main" id="{08BAAC23-236C-40F9-95D3-9B4ECC3C4455}"/>
                </a:ext>
              </a:extLst>
            </p:cNvPr>
            <p:cNvGrpSpPr/>
            <p:nvPr/>
          </p:nvGrpSpPr>
          <p:grpSpPr>
            <a:xfrm>
              <a:off x="3563986" y="2423477"/>
              <a:ext cx="111029" cy="111029"/>
              <a:chOff x="5029200" y="3276600"/>
              <a:chExt cx="244398" cy="244398"/>
            </a:xfrm>
          </p:grpSpPr>
          <p:sp>
            <p:nvSpPr>
              <p:cNvPr id="815" name="Oval 814">
                <a:extLst>
                  <a:ext uri="{FF2B5EF4-FFF2-40B4-BE49-F238E27FC236}">
                    <a16:creationId xmlns="" xmlns:a16="http://schemas.microsoft.com/office/drawing/2014/main" id="{1F639170-3E1D-4C9C-A7E5-5B85FE7CA79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="" xmlns:a16="http://schemas.microsoft.com/office/drawing/2014/main" id="{D6D40A0C-394B-4C00-9799-979ECC751EC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0" name="Group 699">
              <a:extLst>
                <a:ext uri="{FF2B5EF4-FFF2-40B4-BE49-F238E27FC236}">
                  <a16:creationId xmlns="" xmlns:a16="http://schemas.microsoft.com/office/drawing/2014/main" id="{B798CD41-F2FE-4D28-84A1-A1DE9956B310}"/>
                </a:ext>
              </a:extLst>
            </p:cNvPr>
            <p:cNvGrpSpPr/>
            <p:nvPr/>
          </p:nvGrpSpPr>
          <p:grpSpPr>
            <a:xfrm>
              <a:off x="2928555" y="1937606"/>
              <a:ext cx="111029" cy="111029"/>
              <a:chOff x="5029200" y="3276600"/>
              <a:chExt cx="244398" cy="244398"/>
            </a:xfrm>
          </p:grpSpPr>
          <p:sp>
            <p:nvSpPr>
              <p:cNvPr id="813" name="Oval 812">
                <a:extLst>
                  <a:ext uri="{FF2B5EF4-FFF2-40B4-BE49-F238E27FC236}">
                    <a16:creationId xmlns="" xmlns:a16="http://schemas.microsoft.com/office/drawing/2014/main" id="{6A5AA429-3BCE-40C3-8337-913FFDF30D5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14" name="Oval 813">
                <a:extLst>
                  <a:ext uri="{FF2B5EF4-FFF2-40B4-BE49-F238E27FC236}">
                    <a16:creationId xmlns="" xmlns:a16="http://schemas.microsoft.com/office/drawing/2014/main" id="{1721E63F-9633-4B4D-B7D7-BD845063C0A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1" name="Group 700">
              <a:extLst>
                <a:ext uri="{FF2B5EF4-FFF2-40B4-BE49-F238E27FC236}">
                  <a16:creationId xmlns="" xmlns:a16="http://schemas.microsoft.com/office/drawing/2014/main" id="{976EEAB9-963D-4E63-91FA-44018E34124B}"/>
                </a:ext>
              </a:extLst>
            </p:cNvPr>
            <p:cNvGrpSpPr/>
            <p:nvPr/>
          </p:nvGrpSpPr>
          <p:grpSpPr>
            <a:xfrm>
              <a:off x="2566605" y="1735200"/>
              <a:ext cx="111029" cy="111029"/>
              <a:chOff x="5029200" y="3276600"/>
              <a:chExt cx="244398" cy="244398"/>
            </a:xfrm>
          </p:grpSpPr>
          <p:sp>
            <p:nvSpPr>
              <p:cNvPr id="811" name="Oval 810">
                <a:extLst>
                  <a:ext uri="{FF2B5EF4-FFF2-40B4-BE49-F238E27FC236}">
                    <a16:creationId xmlns="" xmlns:a16="http://schemas.microsoft.com/office/drawing/2014/main" id="{F339051F-410E-4540-AD10-5175B6420A2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="" xmlns:a16="http://schemas.microsoft.com/office/drawing/2014/main" id="{52E7E7AF-1904-4722-84C5-5262090C9721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2" name="Group 701">
              <a:extLst>
                <a:ext uri="{FF2B5EF4-FFF2-40B4-BE49-F238E27FC236}">
                  <a16:creationId xmlns="" xmlns:a16="http://schemas.microsoft.com/office/drawing/2014/main" id="{2F258E40-A3C6-46CA-A246-5774ADE42383}"/>
                </a:ext>
              </a:extLst>
            </p:cNvPr>
            <p:cNvGrpSpPr/>
            <p:nvPr/>
          </p:nvGrpSpPr>
          <p:grpSpPr>
            <a:xfrm>
              <a:off x="3059524" y="2287650"/>
              <a:ext cx="111029" cy="111029"/>
              <a:chOff x="5029200" y="3276600"/>
              <a:chExt cx="244398" cy="244398"/>
            </a:xfrm>
          </p:grpSpPr>
          <p:sp>
            <p:nvSpPr>
              <p:cNvPr id="809" name="Oval 808">
                <a:extLst>
                  <a:ext uri="{FF2B5EF4-FFF2-40B4-BE49-F238E27FC236}">
                    <a16:creationId xmlns="" xmlns:a16="http://schemas.microsoft.com/office/drawing/2014/main" id="{8191E140-6DA1-4C03-B88A-544A8B49559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="" xmlns:a16="http://schemas.microsoft.com/office/drawing/2014/main" id="{CFFD4779-A458-4040-B27E-760F5714C727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3" name="Group 702">
              <a:extLst>
                <a:ext uri="{FF2B5EF4-FFF2-40B4-BE49-F238E27FC236}">
                  <a16:creationId xmlns="" xmlns:a16="http://schemas.microsoft.com/office/drawing/2014/main" id="{78D15640-D393-4B2A-8737-2C3980BE1B2A}"/>
                </a:ext>
              </a:extLst>
            </p:cNvPr>
            <p:cNvGrpSpPr/>
            <p:nvPr/>
          </p:nvGrpSpPr>
          <p:grpSpPr>
            <a:xfrm>
              <a:off x="3733393" y="2767124"/>
              <a:ext cx="111029" cy="111029"/>
              <a:chOff x="5029200" y="3276600"/>
              <a:chExt cx="244398" cy="244398"/>
            </a:xfrm>
          </p:grpSpPr>
          <p:sp>
            <p:nvSpPr>
              <p:cNvPr id="807" name="Oval 806">
                <a:extLst>
                  <a:ext uri="{FF2B5EF4-FFF2-40B4-BE49-F238E27FC236}">
                    <a16:creationId xmlns="" xmlns:a16="http://schemas.microsoft.com/office/drawing/2014/main" id="{054D5FBC-ABF0-4ADD-918D-421353AEE17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="" xmlns:a16="http://schemas.microsoft.com/office/drawing/2014/main" id="{9E38F56A-0CEC-4486-A7EC-703493ECDC4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4" name="Group 703">
              <a:extLst>
                <a:ext uri="{FF2B5EF4-FFF2-40B4-BE49-F238E27FC236}">
                  <a16:creationId xmlns="" xmlns:a16="http://schemas.microsoft.com/office/drawing/2014/main" id="{2E41F3B7-38D7-4FF7-945E-01E1FBA8BFC7}"/>
                </a:ext>
              </a:extLst>
            </p:cNvPr>
            <p:cNvGrpSpPr/>
            <p:nvPr/>
          </p:nvGrpSpPr>
          <p:grpSpPr>
            <a:xfrm>
              <a:off x="3429000" y="2578956"/>
              <a:ext cx="111029" cy="111029"/>
              <a:chOff x="5029200" y="3276600"/>
              <a:chExt cx="244398" cy="244398"/>
            </a:xfrm>
          </p:grpSpPr>
          <p:sp>
            <p:nvSpPr>
              <p:cNvPr id="805" name="Oval 804">
                <a:extLst>
                  <a:ext uri="{FF2B5EF4-FFF2-40B4-BE49-F238E27FC236}">
                    <a16:creationId xmlns="" xmlns:a16="http://schemas.microsoft.com/office/drawing/2014/main" id="{87AE2D6A-907A-49EB-AB0B-B44E616A38C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="" xmlns:a16="http://schemas.microsoft.com/office/drawing/2014/main" id="{ADFA5359-D776-4C0D-B841-3F233C6CFE89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5" name="Group 704">
              <a:extLst>
                <a:ext uri="{FF2B5EF4-FFF2-40B4-BE49-F238E27FC236}">
                  <a16:creationId xmlns="" xmlns:a16="http://schemas.microsoft.com/office/drawing/2014/main" id="{0956F5AF-2AE2-4E84-B741-10E9383E2361}"/>
                </a:ext>
              </a:extLst>
            </p:cNvPr>
            <p:cNvGrpSpPr/>
            <p:nvPr/>
          </p:nvGrpSpPr>
          <p:grpSpPr>
            <a:xfrm>
              <a:off x="3481387" y="2426556"/>
              <a:ext cx="111029" cy="111029"/>
              <a:chOff x="5029200" y="3276600"/>
              <a:chExt cx="244398" cy="244398"/>
            </a:xfrm>
          </p:grpSpPr>
          <p:sp>
            <p:nvSpPr>
              <p:cNvPr id="803" name="Oval 802">
                <a:extLst>
                  <a:ext uri="{FF2B5EF4-FFF2-40B4-BE49-F238E27FC236}">
                    <a16:creationId xmlns="" xmlns:a16="http://schemas.microsoft.com/office/drawing/2014/main" id="{4890CE81-F923-4B02-B49E-6BE1D6531B5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="" xmlns:a16="http://schemas.microsoft.com/office/drawing/2014/main" id="{2C55F3E3-292A-42F8-BB15-27F4AA4727D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6" name="Group 705">
              <a:extLst>
                <a:ext uri="{FF2B5EF4-FFF2-40B4-BE49-F238E27FC236}">
                  <a16:creationId xmlns="" xmlns:a16="http://schemas.microsoft.com/office/drawing/2014/main" id="{FBA3C843-C4C4-415F-9DAB-4E1C9C23D5CD}"/>
                </a:ext>
              </a:extLst>
            </p:cNvPr>
            <p:cNvGrpSpPr/>
            <p:nvPr/>
          </p:nvGrpSpPr>
          <p:grpSpPr>
            <a:xfrm>
              <a:off x="3552442" y="2197162"/>
              <a:ext cx="111029" cy="111029"/>
              <a:chOff x="5029200" y="3276600"/>
              <a:chExt cx="244398" cy="244398"/>
            </a:xfrm>
          </p:grpSpPr>
          <p:sp>
            <p:nvSpPr>
              <p:cNvPr id="801" name="Oval 800">
                <a:extLst>
                  <a:ext uri="{FF2B5EF4-FFF2-40B4-BE49-F238E27FC236}">
                    <a16:creationId xmlns="" xmlns:a16="http://schemas.microsoft.com/office/drawing/2014/main" id="{7D24E140-E23E-4EC5-AC19-93856557AAB5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="" xmlns:a16="http://schemas.microsoft.com/office/drawing/2014/main" id="{77E23EB5-6F4F-4085-971C-97C8CAF9FF7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7" name="Group 706">
              <a:extLst>
                <a:ext uri="{FF2B5EF4-FFF2-40B4-BE49-F238E27FC236}">
                  <a16:creationId xmlns="" xmlns:a16="http://schemas.microsoft.com/office/drawing/2014/main" id="{35AA58D3-C5E2-4E34-981A-BA1BF468C440}"/>
                </a:ext>
              </a:extLst>
            </p:cNvPr>
            <p:cNvGrpSpPr/>
            <p:nvPr/>
          </p:nvGrpSpPr>
          <p:grpSpPr>
            <a:xfrm>
              <a:off x="3583398" y="2254312"/>
              <a:ext cx="111029" cy="111029"/>
              <a:chOff x="5029200" y="3276600"/>
              <a:chExt cx="244398" cy="244398"/>
            </a:xfrm>
          </p:grpSpPr>
          <p:sp>
            <p:nvSpPr>
              <p:cNvPr id="799" name="Oval 798">
                <a:extLst>
                  <a:ext uri="{FF2B5EF4-FFF2-40B4-BE49-F238E27FC236}">
                    <a16:creationId xmlns="" xmlns:a16="http://schemas.microsoft.com/office/drawing/2014/main" id="{71292DA1-91EE-45D8-8BF4-9E32469CF74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="" xmlns:a16="http://schemas.microsoft.com/office/drawing/2014/main" id="{B07B8433-AC61-4D89-991F-0F79921EDF9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8" name="Group 707">
              <a:extLst>
                <a:ext uri="{FF2B5EF4-FFF2-40B4-BE49-F238E27FC236}">
                  <a16:creationId xmlns="" xmlns:a16="http://schemas.microsoft.com/office/drawing/2014/main" id="{65D56D81-950F-4702-9BED-D5FC50FF6615}"/>
                </a:ext>
              </a:extLst>
            </p:cNvPr>
            <p:cNvGrpSpPr/>
            <p:nvPr/>
          </p:nvGrpSpPr>
          <p:grpSpPr>
            <a:xfrm>
              <a:off x="3429000" y="2386074"/>
              <a:ext cx="111029" cy="111029"/>
              <a:chOff x="5029200" y="3276600"/>
              <a:chExt cx="244398" cy="244398"/>
            </a:xfrm>
          </p:grpSpPr>
          <p:sp>
            <p:nvSpPr>
              <p:cNvPr id="797" name="Oval 796">
                <a:extLst>
                  <a:ext uri="{FF2B5EF4-FFF2-40B4-BE49-F238E27FC236}">
                    <a16:creationId xmlns="" xmlns:a16="http://schemas.microsoft.com/office/drawing/2014/main" id="{EBB22728-41D1-4577-8A2A-EBC36182E92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="" xmlns:a16="http://schemas.microsoft.com/office/drawing/2014/main" id="{D1540ED8-1BED-4A9F-ABBB-34BC5FC53EF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09" name="Group 708">
              <a:extLst>
                <a:ext uri="{FF2B5EF4-FFF2-40B4-BE49-F238E27FC236}">
                  <a16:creationId xmlns="" xmlns:a16="http://schemas.microsoft.com/office/drawing/2014/main" id="{13FEB7D5-8E11-40D8-8F3C-B0B9100E687E}"/>
                </a:ext>
              </a:extLst>
            </p:cNvPr>
            <p:cNvGrpSpPr/>
            <p:nvPr/>
          </p:nvGrpSpPr>
          <p:grpSpPr>
            <a:xfrm>
              <a:off x="3598069" y="2507567"/>
              <a:ext cx="111029" cy="111029"/>
              <a:chOff x="5029200" y="3276600"/>
              <a:chExt cx="244398" cy="244398"/>
            </a:xfrm>
          </p:grpSpPr>
          <p:sp>
            <p:nvSpPr>
              <p:cNvPr id="795" name="Oval 794">
                <a:extLst>
                  <a:ext uri="{FF2B5EF4-FFF2-40B4-BE49-F238E27FC236}">
                    <a16:creationId xmlns="" xmlns:a16="http://schemas.microsoft.com/office/drawing/2014/main" id="{52665913-953D-4B9F-959E-5EA48DD01C6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="" xmlns:a16="http://schemas.microsoft.com/office/drawing/2014/main" id="{A79644EB-4EE4-4854-8BBA-CA811AC73310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0" name="Group 709">
              <a:extLst>
                <a:ext uri="{FF2B5EF4-FFF2-40B4-BE49-F238E27FC236}">
                  <a16:creationId xmlns="" xmlns:a16="http://schemas.microsoft.com/office/drawing/2014/main" id="{D48451D0-930D-485C-B93D-2BA20E65B2E1}"/>
                </a:ext>
              </a:extLst>
            </p:cNvPr>
            <p:cNvGrpSpPr/>
            <p:nvPr/>
          </p:nvGrpSpPr>
          <p:grpSpPr>
            <a:xfrm>
              <a:off x="3278599" y="2394806"/>
              <a:ext cx="111029" cy="111029"/>
              <a:chOff x="5029200" y="3276600"/>
              <a:chExt cx="244398" cy="244398"/>
            </a:xfrm>
          </p:grpSpPr>
          <p:sp>
            <p:nvSpPr>
              <p:cNvPr id="793" name="Oval 792">
                <a:extLst>
                  <a:ext uri="{FF2B5EF4-FFF2-40B4-BE49-F238E27FC236}">
                    <a16:creationId xmlns="" xmlns:a16="http://schemas.microsoft.com/office/drawing/2014/main" id="{9A3404D1-33EC-4E60-BB57-B8347386BB6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="" xmlns:a16="http://schemas.microsoft.com/office/drawing/2014/main" id="{485DB1D0-2151-41ED-8673-6FBEB73B54E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="" xmlns:a16="http://schemas.microsoft.com/office/drawing/2014/main" id="{5F085A86-E38A-42FF-BC23-686F33C8EFA9}"/>
                </a:ext>
              </a:extLst>
            </p:cNvPr>
            <p:cNvGrpSpPr/>
            <p:nvPr/>
          </p:nvGrpSpPr>
          <p:grpSpPr>
            <a:xfrm>
              <a:off x="3180968" y="2285269"/>
              <a:ext cx="111029" cy="111029"/>
              <a:chOff x="5029200" y="3276600"/>
              <a:chExt cx="244398" cy="244398"/>
            </a:xfrm>
          </p:grpSpPr>
          <p:sp>
            <p:nvSpPr>
              <p:cNvPr id="791" name="Oval 790">
                <a:extLst>
                  <a:ext uri="{FF2B5EF4-FFF2-40B4-BE49-F238E27FC236}">
                    <a16:creationId xmlns="" xmlns:a16="http://schemas.microsoft.com/office/drawing/2014/main" id="{141918B2-4F73-4A0C-85A3-3D1A6FA9CFE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="" xmlns:a16="http://schemas.microsoft.com/office/drawing/2014/main" id="{327D11D4-E360-4A41-9E75-BFA458BBDD4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="" xmlns:a16="http://schemas.microsoft.com/office/drawing/2014/main" id="{19A238BC-E6F0-4684-8A03-310152B53314}"/>
                </a:ext>
              </a:extLst>
            </p:cNvPr>
            <p:cNvGrpSpPr/>
            <p:nvPr/>
          </p:nvGrpSpPr>
          <p:grpSpPr>
            <a:xfrm>
              <a:off x="3342892" y="2061430"/>
              <a:ext cx="111029" cy="111029"/>
              <a:chOff x="5029200" y="3276600"/>
              <a:chExt cx="244398" cy="244398"/>
            </a:xfrm>
          </p:grpSpPr>
          <p:sp>
            <p:nvSpPr>
              <p:cNvPr id="789" name="Oval 788">
                <a:extLst>
                  <a:ext uri="{FF2B5EF4-FFF2-40B4-BE49-F238E27FC236}">
                    <a16:creationId xmlns="" xmlns:a16="http://schemas.microsoft.com/office/drawing/2014/main" id="{1FB84A83-202A-4126-8517-53F5462C163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="" xmlns:a16="http://schemas.microsoft.com/office/drawing/2014/main" id="{5D051C9C-006F-4E2C-BCBC-6F93B0290EB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3" name="Group 712">
              <a:extLst>
                <a:ext uri="{FF2B5EF4-FFF2-40B4-BE49-F238E27FC236}">
                  <a16:creationId xmlns="" xmlns:a16="http://schemas.microsoft.com/office/drawing/2014/main" id="{34571B23-C871-46E9-A27F-6070D6578B61}"/>
                </a:ext>
              </a:extLst>
            </p:cNvPr>
            <p:cNvGrpSpPr/>
            <p:nvPr/>
          </p:nvGrpSpPr>
          <p:grpSpPr>
            <a:xfrm>
              <a:off x="3464336" y="1973324"/>
              <a:ext cx="111029" cy="111029"/>
              <a:chOff x="5029200" y="3276600"/>
              <a:chExt cx="244398" cy="244398"/>
            </a:xfrm>
          </p:grpSpPr>
          <p:sp>
            <p:nvSpPr>
              <p:cNvPr id="787" name="Oval 786">
                <a:extLst>
                  <a:ext uri="{FF2B5EF4-FFF2-40B4-BE49-F238E27FC236}">
                    <a16:creationId xmlns="" xmlns:a16="http://schemas.microsoft.com/office/drawing/2014/main" id="{5F4E5FFA-DF6E-4C3E-BFF5-8BE817B5EAF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="" xmlns:a16="http://schemas.microsoft.com/office/drawing/2014/main" id="{F18341C5-CA03-4CF6-B47E-CCBB45FCC35C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="" xmlns:a16="http://schemas.microsoft.com/office/drawing/2014/main" id="{4F79B302-6AAA-42B6-B520-A1827DAFC398}"/>
                </a:ext>
              </a:extLst>
            </p:cNvPr>
            <p:cNvGrpSpPr/>
            <p:nvPr/>
          </p:nvGrpSpPr>
          <p:grpSpPr>
            <a:xfrm>
              <a:off x="2174492" y="2988531"/>
              <a:ext cx="111029" cy="111029"/>
              <a:chOff x="5029200" y="3276600"/>
              <a:chExt cx="244398" cy="244398"/>
            </a:xfrm>
          </p:grpSpPr>
          <p:sp>
            <p:nvSpPr>
              <p:cNvPr id="785" name="Oval 784">
                <a:extLst>
                  <a:ext uri="{FF2B5EF4-FFF2-40B4-BE49-F238E27FC236}">
                    <a16:creationId xmlns="" xmlns:a16="http://schemas.microsoft.com/office/drawing/2014/main" id="{AC787719-24DB-4118-B4E7-434A3D27332D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="" xmlns:a16="http://schemas.microsoft.com/office/drawing/2014/main" id="{A8ED73F0-E8C7-4F27-AF20-55408C6B94F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="" xmlns:a16="http://schemas.microsoft.com/office/drawing/2014/main" id="{2577CE62-8EB0-4337-AB67-6E1C7435B3FA}"/>
                </a:ext>
              </a:extLst>
            </p:cNvPr>
            <p:cNvGrpSpPr/>
            <p:nvPr/>
          </p:nvGrpSpPr>
          <p:grpSpPr>
            <a:xfrm>
              <a:off x="2234024" y="3109974"/>
              <a:ext cx="111029" cy="111029"/>
              <a:chOff x="5029200" y="3276600"/>
              <a:chExt cx="244398" cy="244398"/>
            </a:xfrm>
          </p:grpSpPr>
          <p:sp>
            <p:nvSpPr>
              <p:cNvPr id="783" name="Oval 782">
                <a:extLst>
                  <a:ext uri="{FF2B5EF4-FFF2-40B4-BE49-F238E27FC236}">
                    <a16:creationId xmlns="" xmlns:a16="http://schemas.microsoft.com/office/drawing/2014/main" id="{95E7AF39-EBFB-402B-8CC0-12628FA8385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="" xmlns:a16="http://schemas.microsoft.com/office/drawing/2014/main" id="{4F8C8A94-7229-4508-A927-3F23D15D902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="" xmlns:a16="http://schemas.microsoft.com/office/drawing/2014/main" id="{0D12E786-EC3C-46A1-B408-FCEDFFA89F9E}"/>
                </a:ext>
              </a:extLst>
            </p:cNvPr>
            <p:cNvGrpSpPr/>
            <p:nvPr/>
          </p:nvGrpSpPr>
          <p:grpSpPr>
            <a:xfrm>
              <a:off x="2033205" y="3464781"/>
              <a:ext cx="111029" cy="111029"/>
              <a:chOff x="5029200" y="3276600"/>
              <a:chExt cx="244398" cy="244398"/>
            </a:xfrm>
          </p:grpSpPr>
          <p:sp>
            <p:nvSpPr>
              <p:cNvPr id="781" name="Oval 780">
                <a:extLst>
                  <a:ext uri="{FF2B5EF4-FFF2-40B4-BE49-F238E27FC236}">
                    <a16:creationId xmlns="" xmlns:a16="http://schemas.microsoft.com/office/drawing/2014/main" id="{662087D1-BBD5-4F5D-8CD5-31C9390734CC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="" xmlns:a16="http://schemas.microsoft.com/office/drawing/2014/main" id="{8CB10957-71BA-4060-A43A-F8FE0ECB2748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="" xmlns:a16="http://schemas.microsoft.com/office/drawing/2014/main" id="{4EF59486-8B0F-4B93-B491-DBEDBA03A7FD}"/>
                </a:ext>
              </a:extLst>
            </p:cNvPr>
            <p:cNvGrpSpPr/>
            <p:nvPr/>
          </p:nvGrpSpPr>
          <p:grpSpPr>
            <a:xfrm>
              <a:off x="2311812" y="3638612"/>
              <a:ext cx="111029" cy="111029"/>
              <a:chOff x="5029200" y="3276600"/>
              <a:chExt cx="244398" cy="244398"/>
            </a:xfrm>
          </p:grpSpPr>
          <p:sp>
            <p:nvSpPr>
              <p:cNvPr id="779" name="Oval 778">
                <a:extLst>
                  <a:ext uri="{FF2B5EF4-FFF2-40B4-BE49-F238E27FC236}">
                    <a16:creationId xmlns="" xmlns:a16="http://schemas.microsoft.com/office/drawing/2014/main" id="{FADAA784-FD6D-4868-9BD5-4566D2D14AC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="" xmlns:a16="http://schemas.microsoft.com/office/drawing/2014/main" id="{DCFECAAE-9DB7-43B4-8D18-DC975A573C5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8" name="Group 717">
              <a:extLst>
                <a:ext uri="{FF2B5EF4-FFF2-40B4-BE49-F238E27FC236}">
                  <a16:creationId xmlns="" xmlns:a16="http://schemas.microsoft.com/office/drawing/2014/main" id="{24FBEA33-F5F6-43AA-B66D-AE02B0693835}"/>
                </a:ext>
              </a:extLst>
            </p:cNvPr>
            <p:cNvGrpSpPr/>
            <p:nvPr/>
          </p:nvGrpSpPr>
          <p:grpSpPr>
            <a:xfrm>
              <a:off x="1942718" y="3126644"/>
              <a:ext cx="111029" cy="111029"/>
              <a:chOff x="5029200" y="3276600"/>
              <a:chExt cx="244398" cy="244398"/>
            </a:xfrm>
          </p:grpSpPr>
          <p:sp>
            <p:nvSpPr>
              <p:cNvPr id="777" name="Oval 776">
                <a:extLst>
                  <a:ext uri="{FF2B5EF4-FFF2-40B4-BE49-F238E27FC236}">
                    <a16:creationId xmlns="" xmlns:a16="http://schemas.microsoft.com/office/drawing/2014/main" id="{2C286507-DB6E-47DA-AAD7-2AC8B483C78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="" xmlns:a16="http://schemas.microsoft.com/office/drawing/2014/main" id="{7C4738AE-B6E4-4CF6-B1FC-26CEB7ECC6F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19" name="Group 718">
              <a:extLst>
                <a:ext uri="{FF2B5EF4-FFF2-40B4-BE49-F238E27FC236}">
                  <a16:creationId xmlns="" xmlns:a16="http://schemas.microsoft.com/office/drawing/2014/main" id="{3C03E9F6-4AAE-4028-B461-82E813CB650F}"/>
                </a:ext>
              </a:extLst>
            </p:cNvPr>
            <p:cNvGrpSpPr/>
            <p:nvPr/>
          </p:nvGrpSpPr>
          <p:grpSpPr>
            <a:xfrm>
              <a:off x="2390025" y="3414774"/>
              <a:ext cx="111029" cy="111029"/>
              <a:chOff x="5029200" y="3276600"/>
              <a:chExt cx="244398" cy="244398"/>
            </a:xfrm>
          </p:grpSpPr>
          <p:sp>
            <p:nvSpPr>
              <p:cNvPr id="775" name="Oval 774">
                <a:extLst>
                  <a:ext uri="{FF2B5EF4-FFF2-40B4-BE49-F238E27FC236}">
                    <a16:creationId xmlns="" xmlns:a16="http://schemas.microsoft.com/office/drawing/2014/main" id="{94572C57-B1C5-4350-B191-BA91041871C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="" xmlns:a16="http://schemas.microsoft.com/office/drawing/2014/main" id="{8AA80449-09D0-42DB-897B-3A9356004DC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20" name="Group 719">
              <a:extLst>
                <a:ext uri="{FF2B5EF4-FFF2-40B4-BE49-F238E27FC236}">
                  <a16:creationId xmlns="" xmlns:a16="http://schemas.microsoft.com/office/drawing/2014/main" id="{560414FF-F57A-424C-BBD2-52B80D711E6B}"/>
                </a:ext>
              </a:extLst>
            </p:cNvPr>
            <p:cNvGrpSpPr/>
            <p:nvPr/>
          </p:nvGrpSpPr>
          <p:grpSpPr>
            <a:xfrm>
              <a:off x="2071305" y="3233800"/>
              <a:ext cx="111029" cy="111029"/>
              <a:chOff x="5029200" y="3276600"/>
              <a:chExt cx="244398" cy="244398"/>
            </a:xfrm>
          </p:grpSpPr>
          <p:sp>
            <p:nvSpPr>
              <p:cNvPr id="773" name="Oval 772">
                <a:extLst>
                  <a:ext uri="{FF2B5EF4-FFF2-40B4-BE49-F238E27FC236}">
                    <a16:creationId xmlns="" xmlns:a16="http://schemas.microsoft.com/office/drawing/2014/main" id="{24B0FF4D-B2B9-4E48-806F-C9E68512084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="" xmlns:a16="http://schemas.microsoft.com/office/drawing/2014/main" id="{EE2F5A74-4602-4280-9B9B-2EB8D4D1933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21" name="Group 720">
              <a:extLst>
                <a:ext uri="{FF2B5EF4-FFF2-40B4-BE49-F238E27FC236}">
                  <a16:creationId xmlns="" xmlns:a16="http://schemas.microsoft.com/office/drawing/2014/main" id="{D663F7B7-7F93-431D-BB9C-654160822D6A}"/>
                </a:ext>
              </a:extLst>
            </p:cNvPr>
            <p:cNvGrpSpPr/>
            <p:nvPr/>
          </p:nvGrpSpPr>
          <p:grpSpPr>
            <a:xfrm>
              <a:off x="2007805" y="2936144"/>
              <a:ext cx="111029" cy="111029"/>
              <a:chOff x="5029200" y="3276600"/>
              <a:chExt cx="244398" cy="244398"/>
            </a:xfrm>
          </p:grpSpPr>
          <p:sp>
            <p:nvSpPr>
              <p:cNvPr id="771" name="Oval 770">
                <a:extLst>
                  <a:ext uri="{FF2B5EF4-FFF2-40B4-BE49-F238E27FC236}">
                    <a16:creationId xmlns="" xmlns:a16="http://schemas.microsoft.com/office/drawing/2014/main" id="{235A125F-9364-454B-B7DF-F587F39144C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="" xmlns:a16="http://schemas.microsoft.com/office/drawing/2014/main" id="{9F679726-5040-4975-BD98-196A4FF46265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22" name="Group 721">
              <a:extLst>
                <a:ext uri="{FF2B5EF4-FFF2-40B4-BE49-F238E27FC236}">
                  <a16:creationId xmlns="" xmlns:a16="http://schemas.microsoft.com/office/drawing/2014/main" id="{4AC21090-FE80-4C39-99E4-14CFE737B811}"/>
                </a:ext>
              </a:extLst>
            </p:cNvPr>
            <p:cNvGrpSpPr/>
            <p:nvPr/>
          </p:nvGrpSpPr>
          <p:grpSpPr>
            <a:xfrm>
              <a:off x="1876043" y="3043300"/>
              <a:ext cx="111029" cy="111029"/>
              <a:chOff x="5029200" y="3276600"/>
              <a:chExt cx="244398" cy="244398"/>
            </a:xfrm>
          </p:grpSpPr>
          <p:sp>
            <p:nvSpPr>
              <p:cNvPr id="769" name="Oval 768">
                <a:extLst>
                  <a:ext uri="{FF2B5EF4-FFF2-40B4-BE49-F238E27FC236}">
                    <a16:creationId xmlns="" xmlns:a16="http://schemas.microsoft.com/office/drawing/2014/main" id="{BED79A81-8509-49A8-99CD-9590C41B831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="" xmlns:a16="http://schemas.microsoft.com/office/drawing/2014/main" id="{7D2DF44A-1F74-42F6-8771-443700CF3C4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23" name="Group 722">
              <a:extLst>
                <a:ext uri="{FF2B5EF4-FFF2-40B4-BE49-F238E27FC236}">
                  <a16:creationId xmlns="" xmlns:a16="http://schemas.microsoft.com/office/drawing/2014/main" id="{3E24B763-945D-489D-9336-B385329A97A0}"/>
                </a:ext>
              </a:extLst>
            </p:cNvPr>
            <p:cNvGrpSpPr/>
            <p:nvPr/>
          </p:nvGrpSpPr>
          <p:grpSpPr>
            <a:xfrm>
              <a:off x="3492910" y="2278125"/>
              <a:ext cx="111029" cy="111029"/>
              <a:chOff x="5029200" y="3276600"/>
              <a:chExt cx="244398" cy="244398"/>
            </a:xfrm>
          </p:grpSpPr>
          <p:sp>
            <p:nvSpPr>
              <p:cNvPr id="767" name="Oval 766">
                <a:extLst>
                  <a:ext uri="{FF2B5EF4-FFF2-40B4-BE49-F238E27FC236}">
                    <a16:creationId xmlns="" xmlns:a16="http://schemas.microsoft.com/office/drawing/2014/main" id="{377B70E8-D650-4CCF-AB68-BF1B189EE192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="" xmlns:a16="http://schemas.microsoft.com/office/drawing/2014/main" id="{9498CBCA-A351-4C46-9FF6-8F264B455B6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24" name="Group 723">
              <a:extLst>
                <a:ext uri="{FF2B5EF4-FFF2-40B4-BE49-F238E27FC236}">
                  <a16:creationId xmlns="" xmlns:a16="http://schemas.microsoft.com/office/drawing/2014/main" id="{95A78BA9-4051-4285-B8AC-85208048FC32}"/>
                </a:ext>
              </a:extLst>
            </p:cNvPr>
            <p:cNvGrpSpPr/>
            <p:nvPr/>
          </p:nvGrpSpPr>
          <p:grpSpPr>
            <a:xfrm>
              <a:off x="3904843" y="2906824"/>
              <a:ext cx="111029" cy="111029"/>
              <a:chOff x="5029200" y="3276600"/>
              <a:chExt cx="244398" cy="244398"/>
            </a:xfrm>
          </p:grpSpPr>
          <p:sp>
            <p:nvSpPr>
              <p:cNvPr id="765" name="Oval 764">
                <a:extLst>
                  <a:ext uri="{FF2B5EF4-FFF2-40B4-BE49-F238E27FC236}">
                    <a16:creationId xmlns="" xmlns:a16="http://schemas.microsoft.com/office/drawing/2014/main" id="{85A1D7F3-B5B9-464A-A4E8-6E6F25054AFB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="" xmlns:a16="http://schemas.microsoft.com/office/drawing/2014/main" id="{D5203389-D88F-4020-BA07-6A4C2835172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25" name="Group 724">
              <a:extLst>
                <a:ext uri="{FF2B5EF4-FFF2-40B4-BE49-F238E27FC236}">
                  <a16:creationId xmlns="" xmlns:a16="http://schemas.microsoft.com/office/drawing/2014/main" id="{12DD8169-D0DC-4D6F-96ED-62867B59C53C}"/>
                </a:ext>
              </a:extLst>
            </p:cNvPr>
            <p:cNvGrpSpPr/>
            <p:nvPr/>
          </p:nvGrpSpPr>
          <p:grpSpPr>
            <a:xfrm>
              <a:off x="4044543" y="2890949"/>
              <a:ext cx="111029" cy="111029"/>
              <a:chOff x="5029200" y="3276600"/>
              <a:chExt cx="244398" cy="244398"/>
            </a:xfrm>
          </p:grpSpPr>
          <p:sp>
            <p:nvSpPr>
              <p:cNvPr id="763" name="Oval 762">
                <a:extLst>
                  <a:ext uri="{FF2B5EF4-FFF2-40B4-BE49-F238E27FC236}">
                    <a16:creationId xmlns="" xmlns:a16="http://schemas.microsoft.com/office/drawing/2014/main" id="{51CE3A70-720C-45C4-8EFF-014649A759D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="" xmlns:a16="http://schemas.microsoft.com/office/drawing/2014/main" id="{D95E2F68-1064-4CC4-9F15-140E1583FAB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26" name="Group 725">
              <a:extLst>
                <a:ext uri="{FF2B5EF4-FFF2-40B4-BE49-F238E27FC236}">
                  <a16:creationId xmlns="" xmlns:a16="http://schemas.microsoft.com/office/drawing/2014/main" id="{833D51B9-CC0B-4914-975E-C4DAF50004EE}"/>
                </a:ext>
              </a:extLst>
            </p:cNvPr>
            <p:cNvGrpSpPr/>
            <p:nvPr/>
          </p:nvGrpSpPr>
          <p:grpSpPr>
            <a:xfrm>
              <a:off x="1961768" y="3075844"/>
              <a:ext cx="111029" cy="111029"/>
              <a:chOff x="5029200" y="3276600"/>
              <a:chExt cx="244398" cy="244398"/>
            </a:xfrm>
          </p:grpSpPr>
          <p:sp>
            <p:nvSpPr>
              <p:cNvPr id="761" name="Oval 760">
                <a:extLst>
                  <a:ext uri="{FF2B5EF4-FFF2-40B4-BE49-F238E27FC236}">
                    <a16:creationId xmlns="" xmlns:a16="http://schemas.microsoft.com/office/drawing/2014/main" id="{3968B377-DC72-4400-8E5F-C3A844A35C0E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="" xmlns:a16="http://schemas.microsoft.com/office/drawing/2014/main" id="{7345AA73-1D94-446E-9B53-5E1C75E7EC0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27" name="Group 726">
              <a:extLst>
                <a:ext uri="{FF2B5EF4-FFF2-40B4-BE49-F238E27FC236}">
                  <a16:creationId xmlns="" xmlns:a16="http://schemas.microsoft.com/office/drawing/2014/main" id="{EB54BCEE-AF21-416F-8919-2A8E7B854808}"/>
                </a:ext>
              </a:extLst>
            </p:cNvPr>
            <p:cNvGrpSpPr/>
            <p:nvPr/>
          </p:nvGrpSpPr>
          <p:grpSpPr>
            <a:xfrm>
              <a:off x="3076192" y="2618596"/>
              <a:ext cx="111029" cy="111029"/>
              <a:chOff x="5029200" y="3276600"/>
              <a:chExt cx="244398" cy="244398"/>
            </a:xfrm>
          </p:grpSpPr>
          <p:sp>
            <p:nvSpPr>
              <p:cNvPr id="759" name="Oval 758">
                <a:extLst>
                  <a:ext uri="{FF2B5EF4-FFF2-40B4-BE49-F238E27FC236}">
                    <a16:creationId xmlns="" xmlns:a16="http://schemas.microsoft.com/office/drawing/2014/main" id="{7679D4CF-85E6-4682-8B3D-F6E9F959C53F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="" xmlns:a16="http://schemas.microsoft.com/office/drawing/2014/main" id="{00B3C05B-C4A9-4793-8363-10F1F79D847D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728" name="Oval 727">
              <a:extLst>
                <a:ext uri="{FF2B5EF4-FFF2-40B4-BE49-F238E27FC236}">
                  <a16:creationId xmlns="" xmlns:a16="http://schemas.microsoft.com/office/drawing/2014/main" id="{38C59F26-842B-4A4E-BC22-CD8632DB4BFD}"/>
                </a:ext>
              </a:extLst>
            </p:cNvPr>
            <p:cNvSpPr/>
            <p:nvPr/>
          </p:nvSpPr>
          <p:spPr>
            <a:xfrm>
              <a:off x="2390025" y="2723419"/>
              <a:ext cx="111029" cy="111029"/>
            </a:xfrm>
            <a:prstGeom prst="ellipse">
              <a:avLst/>
            </a:prstGeom>
            <a:gradFill rotWithShape="0">
              <a:gsLst>
                <a:gs pos="0">
                  <a:srgbClr val="EDC417"/>
                </a:gs>
                <a:gs pos="100000">
                  <a:srgbClr val="B88C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8288" tIns="18288" rIns="18288" bIns="18288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b="1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729" name="Group 728">
              <a:extLst>
                <a:ext uri="{FF2B5EF4-FFF2-40B4-BE49-F238E27FC236}">
                  <a16:creationId xmlns="" xmlns:a16="http://schemas.microsoft.com/office/drawing/2014/main" id="{403C5598-79F3-4C13-84D5-1E40D148B39D}"/>
                </a:ext>
              </a:extLst>
            </p:cNvPr>
            <p:cNvGrpSpPr/>
            <p:nvPr/>
          </p:nvGrpSpPr>
          <p:grpSpPr>
            <a:xfrm>
              <a:off x="1864136" y="3109181"/>
              <a:ext cx="111029" cy="111029"/>
              <a:chOff x="5029200" y="3276600"/>
              <a:chExt cx="244398" cy="244398"/>
            </a:xfrm>
          </p:grpSpPr>
          <p:sp>
            <p:nvSpPr>
              <p:cNvPr id="757" name="Oval 756">
                <a:extLst>
                  <a:ext uri="{FF2B5EF4-FFF2-40B4-BE49-F238E27FC236}">
                    <a16:creationId xmlns="" xmlns:a16="http://schemas.microsoft.com/office/drawing/2014/main" id="{5E83353E-1D86-44D9-8B42-3D6C869E6D03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="" xmlns:a16="http://schemas.microsoft.com/office/drawing/2014/main" id="{AE00A18C-A425-48A1-8740-3D5D3141678F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0" name="Group 729">
              <a:extLst>
                <a:ext uri="{FF2B5EF4-FFF2-40B4-BE49-F238E27FC236}">
                  <a16:creationId xmlns="" xmlns:a16="http://schemas.microsoft.com/office/drawing/2014/main" id="{6A2EC58F-C523-452B-B75F-D97D1DC84644}"/>
                </a:ext>
              </a:extLst>
            </p:cNvPr>
            <p:cNvGrpSpPr/>
            <p:nvPr/>
          </p:nvGrpSpPr>
          <p:grpSpPr>
            <a:xfrm>
              <a:off x="2006218" y="3145694"/>
              <a:ext cx="111029" cy="111029"/>
              <a:chOff x="5029200" y="3276600"/>
              <a:chExt cx="244398" cy="244398"/>
            </a:xfrm>
          </p:grpSpPr>
          <p:sp>
            <p:nvSpPr>
              <p:cNvPr id="755" name="Oval 754">
                <a:extLst>
                  <a:ext uri="{FF2B5EF4-FFF2-40B4-BE49-F238E27FC236}">
                    <a16:creationId xmlns="" xmlns:a16="http://schemas.microsoft.com/office/drawing/2014/main" id="{02D4B5F8-6EF9-43BB-ACC7-9EB2AD13441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="" xmlns:a16="http://schemas.microsoft.com/office/drawing/2014/main" id="{C5686562-0BA2-4E38-A76C-659813805D7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1" name="Group 730">
              <a:extLst>
                <a:ext uri="{FF2B5EF4-FFF2-40B4-BE49-F238E27FC236}">
                  <a16:creationId xmlns="" xmlns:a16="http://schemas.microsoft.com/office/drawing/2014/main" id="{0F5AB1DC-688C-4739-95D2-7956593E6C13}"/>
                </a:ext>
              </a:extLst>
            </p:cNvPr>
            <p:cNvGrpSpPr/>
            <p:nvPr/>
          </p:nvGrpSpPr>
          <p:grpSpPr>
            <a:xfrm>
              <a:off x="2167349" y="3109974"/>
              <a:ext cx="111029" cy="111029"/>
              <a:chOff x="5029200" y="3276600"/>
              <a:chExt cx="244398" cy="244398"/>
            </a:xfrm>
          </p:grpSpPr>
          <p:sp>
            <p:nvSpPr>
              <p:cNvPr id="753" name="Oval 752">
                <a:extLst>
                  <a:ext uri="{FF2B5EF4-FFF2-40B4-BE49-F238E27FC236}">
                    <a16:creationId xmlns="" xmlns:a16="http://schemas.microsoft.com/office/drawing/2014/main" id="{6F87A074-2191-49B1-BCC5-3C504BDB5E5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="" xmlns:a16="http://schemas.microsoft.com/office/drawing/2014/main" id="{36345BCA-0B9F-49D8-BCF3-FB4B0CB4F8D3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2" name="Group 731">
              <a:extLst>
                <a:ext uri="{FF2B5EF4-FFF2-40B4-BE49-F238E27FC236}">
                  <a16:creationId xmlns="" xmlns:a16="http://schemas.microsoft.com/office/drawing/2014/main" id="{9CD74ABC-639A-4001-A63A-465E89E4A713}"/>
                </a:ext>
              </a:extLst>
            </p:cNvPr>
            <p:cNvGrpSpPr/>
            <p:nvPr/>
          </p:nvGrpSpPr>
          <p:grpSpPr>
            <a:xfrm>
              <a:off x="3643313" y="2467927"/>
              <a:ext cx="111029" cy="111029"/>
              <a:chOff x="5029200" y="3276600"/>
              <a:chExt cx="244398" cy="244398"/>
            </a:xfrm>
          </p:grpSpPr>
          <p:sp>
            <p:nvSpPr>
              <p:cNvPr id="751" name="Oval 750">
                <a:extLst>
                  <a:ext uri="{FF2B5EF4-FFF2-40B4-BE49-F238E27FC236}">
                    <a16:creationId xmlns="" xmlns:a16="http://schemas.microsoft.com/office/drawing/2014/main" id="{B2C2D593-6052-4F6E-ABD0-85AFB3DF6AFA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="" xmlns:a16="http://schemas.microsoft.com/office/drawing/2014/main" id="{FD90E6F4-679E-4493-8CB6-9AB65E27C006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3" name="Group 732">
              <a:extLst>
                <a:ext uri="{FF2B5EF4-FFF2-40B4-BE49-F238E27FC236}">
                  <a16:creationId xmlns="" xmlns:a16="http://schemas.microsoft.com/office/drawing/2014/main" id="{FB829980-5837-478F-A9BA-EE4358ADCBA5}"/>
                </a:ext>
              </a:extLst>
            </p:cNvPr>
            <p:cNvGrpSpPr/>
            <p:nvPr/>
          </p:nvGrpSpPr>
          <p:grpSpPr>
            <a:xfrm>
              <a:off x="3531394" y="2484596"/>
              <a:ext cx="111029" cy="111029"/>
              <a:chOff x="5029200" y="3276600"/>
              <a:chExt cx="244398" cy="244398"/>
            </a:xfrm>
          </p:grpSpPr>
          <p:sp>
            <p:nvSpPr>
              <p:cNvPr id="749" name="Oval 748">
                <a:extLst>
                  <a:ext uri="{FF2B5EF4-FFF2-40B4-BE49-F238E27FC236}">
                    <a16:creationId xmlns="" xmlns:a16="http://schemas.microsoft.com/office/drawing/2014/main" id="{FCB30255-11E7-47BC-A26D-225DF49DEC6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="" xmlns:a16="http://schemas.microsoft.com/office/drawing/2014/main" id="{5EF77962-652E-489B-A119-93A8D5B15E5A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4" name="Group 733">
              <a:extLst>
                <a:ext uri="{FF2B5EF4-FFF2-40B4-BE49-F238E27FC236}">
                  <a16:creationId xmlns="" xmlns:a16="http://schemas.microsoft.com/office/drawing/2014/main" id="{501110FC-2A98-48CE-88B2-6669E32D0AA2}"/>
                </a:ext>
              </a:extLst>
            </p:cNvPr>
            <p:cNvGrpSpPr/>
            <p:nvPr/>
          </p:nvGrpSpPr>
          <p:grpSpPr>
            <a:xfrm>
              <a:off x="3749268" y="2612390"/>
              <a:ext cx="111029" cy="111029"/>
              <a:chOff x="5029200" y="3276600"/>
              <a:chExt cx="244398" cy="244398"/>
            </a:xfrm>
          </p:grpSpPr>
          <p:sp>
            <p:nvSpPr>
              <p:cNvPr id="747" name="Oval 746">
                <a:extLst>
                  <a:ext uri="{FF2B5EF4-FFF2-40B4-BE49-F238E27FC236}">
                    <a16:creationId xmlns="" xmlns:a16="http://schemas.microsoft.com/office/drawing/2014/main" id="{6D5EE0A1-302E-4E2E-8752-6591B006150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="" xmlns:a16="http://schemas.microsoft.com/office/drawing/2014/main" id="{6B84518D-925C-4D42-8B5F-5D1A5FA693EE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5" name="Group 734">
              <a:extLst>
                <a:ext uri="{FF2B5EF4-FFF2-40B4-BE49-F238E27FC236}">
                  <a16:creationId xmlns="" xmlns:a16="http://schemas.microsoft.com/office/drawing/2014/main" id="{BA360B8B-144D-488F-851E-9D677F2AA8B4}"/>
                </a:ext>
              </a:extLst>
            </p:cNvPr>
            <p:cNvGrpSpPr/>
            <p:nvPr/>
          </p:nvGrpSpPr>
          <p:grpSpPr>
            <a:xfrm>
              <a:off x="3373485" y="2492500"/>
              <a:ext cx="111029" cy="111029"/>
              <a:chOff x="5029200" y="3276600"/>
              <a:chExt cx="244398" cy="244398"/>
            </a:xfrm>
          </p:grpSpPr>
          <p:sp>
            <p:nvSpPr>
              <p:cNvPr id="745" name="Oval 744">
                <a:extLst>
                  <a:ext uri="{FF2B5EF4-FFF2-40B4-BE49-F238E27FC236}">
                    <a16:creationId xmlns="" xmlns:a16="http://schemas.microsoft.com/office/drawing/2014/main" id="{C5DBFF8C-0FC5-4AAA-B8C9-B3359FC03041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="" xmlns:a16="http://schemas.microsoft.com/office/drawing/2014/main" id="{19E82690-A8B2-415A-ADDC-7031B752A91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6" name="Group 735">
              <a:extLst>
                <a:ext uri="{FF2B5EF4-FFF2-40B4-BE49-F238E27FC236}">
                  <a16:creationId xmlns="" xmlns:a16="http://schemas.microsoft.com/office/drawing/2014/main" id="{A5925B79-476A-4476-BE77-73025DAB8948}"/>
                </a:ext>
              </a:extLst>
            </p:cNvPr>
            <p:cNvGrpSpPr/>
            <p:nvPr/>
          </p:nvGrpSpPr>
          <p:grpSpPr>
            <a:xfrm>
              <a:off x="1942718" y="3145694"/>
              <a:ext cx="111029" cy="111029"/>
              <a:chOff x="5029200" y="3276600"/>
              <a:chExt cx="244398" cy="244398"/>
            </a:xfrm>
          </p:grpSpPr>
          <p:sp>
            <p:nvSpPr>
              <p:cNvPr id="743" name="Oval 742">
                <a:extLst>
                  <a:ext uri="{FF2B5EF4-FFF2-40B4-BE49-F238E27FC236}">
                    <a16:creationId xmlns="" xmlns:a16="http://schemas.microsoft.com/office/drawing/2014/main" id="{D398C50F-791A-4A55-87A0-E500DBE18E46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="" xmlns:a16="http://schemas.microsoft.com/office/drawing/2014/main" id="{E145014C-0A02-4E89-A6FC-F6E3C415A2D4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7" name="Group 736">
              <a:extLst>
                <a:ext uri="{FF2B5EF4-FFF2-40B4-BE49-F238E27FC236}">
                  <a16:creationId xmlns="" xmlns:a16="http://schemas.microsoft.com/office/drawing/2014/main" id="{E4233124-56C1-425A-B301-95BF3963F11C}"/>
                </a:ext>
              </a:extLst>
            </p:cNvPr>
            <p:cNvGrpSpPr/>
            <p:nvPr/>
          </p:nvGrpSpPr>
          <p:grpSpPr>
            <a:xfrm>
              <a:off x="3538538" y="2588495"/>
              <a:ext cx="111029" cy="111029"/>
              <a:chOff x="5029200" y="3276600"/>
              <a:chExt cx="244398" cy="244398"/>
            </a:xfrm>
          </p:grpSpPr>
          <p:sp>
            <p:nvSpPr>
              <p:cNvPr id="741" name="Oval 740">
                <a:extLst>
                  <a:ext uri="{FF2B5EF4-FFF2-40B4-BE49-F238E27FC236}">
                    <a16:creationId xmlns="" xmlns:a16="http://schemas.microsoft.com/office/drawing/2014/main" id="{81DBFAF5-57B3-4620-8787-B4FB44DB4E70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="" xmlns:a16="http://schemas.microsoft.com/office/drawing/2014/main" id="{BEBF9901-6A82-47C4-AEDF-F8AF984BA14B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38" name="Group 737">
              <a:extLst>
                <a:ext uri="{FF2B5EF4-FFF2-40B4-BE49-F238E27FC236}">
                  <a16:creationId xmlns="" xmlns:a16="http://schemas.microsoft.com/office/drawing/2014/main" id="{12104982-FC7C-493A-94FE-0502CE1495BD}"/>
                </a:ext>
              </a:extLst>
            </p:cNvPr>
            <p:cNvGrpSpPr/>
            <p:nvPr/>
          </p:nvGrpSpPr>
          <p:grpSpPr>
            <a:xfrm>
              <a:off x="4882767" y="3106801"/>
              <a:ext cx="111029" cy="111029"/>
              <a:chOff x="5029200" y="3276600"/>
              <a:chExt cx="244398" cy="244398"/>
            </a:xfrm>
          </p:grpSpPr>
          <p:sp>
            <p:nvSpPr>
              <p:cNvPr id="739" name="Oval 738">
                <a:extLst>
                  <a:ext uri="{FF2B5EF4-FFF2-40B4-BE49-F238E27FC236}">
                    <a16:creationId xmlns="" xmlns:a16="http://schemas.microsoft.com/office/drawing/2014/main" id="{4D4FD534-A950-47E3-BE89-5E8D5696AC47}"/>
                  </a:ext>
                </a:extLst>
              </p:cNvPr>
              <p:cNvSpPr/>
              <p:nvPr/>
            </p:nvSpPr>
            <p:spPr>
              <a:xfrm>
                <a:off x="5029200" y="3276600"/>
                <a:ext cx="244398" cy="244398"/>
              </a:xfrm>
              <a:prstGeom prst="ellipse">
                <a:avLst/>
              </a:prstGeom>
              <a:gradFill rotWithShape="0">
                <a:gsLst>
                  <a:gs pos="0">
                    <a:srgbClr val="EDC417"/>
                  </a:gs>
                  <a:gs pos="100000">
                    <a:srgbClr val="B88C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lIns="18288" tIns="18288" rIns="18288" bIns="18288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 sz="1600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="" xmlns:a16="http://schemas.microsoft.com/office/drawing/2014/main" id="{FD4A4F5B-C2EB-40A6-A1E4-733BEBDBBE92}"/>
                  </a:ext>
                </a:extLst>
              </p:cNvPr>
              <p:cNvSpPr/>
              <p:nvPr/>
            </p:nvSpPr>
            <p:spPr>
              <a:xfrm rot="5400000" flipV="1">
                <a:off x="5071426" y="3282913"/>
                <a:ext cx="154996" cy="15674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78000">
                    <a:srgbClr val="FFFFFF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endParaRPr lang="en-US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1708" name="Rectangle 1707">
            <a:extLst>
              <a:ext uri="{FF2B5EF4-FFF2-40B4-BE49-F238E27FC236}">
                <a16:creationId xmlns="" xmlns:a16="http://schemas.microsoft.com/office/drawing/2014/main" id="{7FF339D1-B143-46FF-8E64-C0AF53B99795}"/>
              </a:ext>
            </a:extLst>
          </p:cNvPr>
          <p:cNvSpPr/>
          <p:nvPr/>
        </p:nvSpPr>
        <p:spPr>
          <a:xfrm>
            <a:off x="2688958" y="5179281"/>
            <a:ext cx="3121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256 FAA Facilities</a:t>
            </a:r>
          </a:p>
        </p:txBody>
      </p:sp>
      <p:sp>
        <p:nvSpPr>
          <p:cNvPr id="1709" name="Rectangle 1708">
            <a:extLst>
              <a:ext uri="{FF2B5EF4-FFF2-40B4-BE49-F238E27FC236}">
                <a16:creationId xmlns="" xmlns:a16="http://schemas.microsoft.com/office/drawing/2014/main" id="{480BF88F-C02C-4679-8B9F-F9034BE4B222}"/>
              </a:ext>
            </a:extLst>
          </p:cNvPr>
          <p:cNvSpPr/>
          <p:nvPr/>
        </p:nvSpPr>
        <p:spPr>
          <a:xfrm>
            <a:off x="8499282" y="5179281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50 Countries</a:t>
            </a:r>
          </a:p>
        </p:txBody>
      </p:sp>
      <p:pic>
        <p:nvPicPr>
          <p:cNvPr id="1713" name="Picture 1712">
            <a:extLst>
              <a:ext uri="{FF2B5EF4-FFF2-40B4-BE49-F238E27FC236}">
                <a16:creationId xmlns="" xmlns:a16="http://schemas.microsoft.com/office/drawing/2014/main" id="{9DFFF9A2-427C-462E-A216-83D622B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59" y="-703486"/>
            <a:ext cx="1821689" cy="2732534"/>
          </a:xfrm>
          <a:prstGeom prst="rect">
            <a:avLst/>
          </a:prstGeom>
        </p:spPr>
      </p:pic>
      <p:cxnSp>
        <p:nvCxnSpPr>
          <p:cNvPr id="1715" name="Straight Connector 1714">
            <a:extLst>
              <a:ext uri="{FF2B5EF4-FFF2-40B4-BE49-F238E27FC236}">
                <a16:creationId xmlns="" xmlns:a16="http://schemas.microsoft.com/office/drawing/2014/main" id="{394A4C43-321A-4D0F-A787-8B6ED0FC18D2}"/>
              </a:ext>
            </a:extLst>
          </p:cNvPr>
          <p:cNvCxnSpPr>
            <a:cxnSpLocks/>
          </p:cNvCxnSpPr>
          <p:nvPr/>
        </p:nvCxnSpPr>
        <p:spPr>
          <a:xfrm flipH="1">
            <a:off x="-64770" y="1276350"/>
            <a:ext cx="9742170" cy="0"/>
          </a:xfrm>
          <a:prstGeom prst="line">
            <a:avLst/>
          </a:prstGeom>
          <a:ln w="12700">
            <a:solidFill>
              <a:srgbClr val="658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>
            <a:extLst>
              <a:ext uri="{FF2B5EF4-FFF2-40B4-BE49-F238E27FC236}">
                <a16:creationId xmlns="" xmlns:a16="http://schemas.microsoft.com/office/drawing/2014/main" id="{DB09E08E-E0EF-4DFD-AB4B-AE1882399BD7}"/>
              </a:ext>
            </a:extLst>
          </p:cNvPr>
          <p:cNvCxnSpPr>
            <a:cxnSpLocks/>
          </p:cNvCxnSpPr>
          <p:nvPr/>
        </p:nvCxnSpPr>
        <p:spPr>
          <a:xfrm flipH="1">
            <a:off x="-64770" y="1293495"/>
            <a:ext cx="11450955" cy="1"/>
          </a:xfrm>
          <a:prstGeom prst="line">
            <a:avLst/>
          </a:prstGeom>
          <a:ln w="12700">
            <a:solidFill>
              <a:srgbClr val="F47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" name="Rectangle 1709">
            <a:extLst>
              <a:ext uri="{FF2B5EF4-FFF2-40B4-BE49-F238E27FC236}">
                <a16:creationId xmlns="" xmlns:a16="http://schemas.microsoft.com/office/drawing/2014/main" id="{A24C9AE9-2CBF-4655-B486-DD1E70DE342D}"/>
              </a:ext>
            </a:extLst>
          </p:cNvPr>
          <p:cNvSpPr/>
          <p:nvPr/>
        </p:nvSpPr>
        <p:spPr>
          <a:xfrm>
            <a:off x="8781124" y="6272707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www.Sunhillo.com</a:t>
            </a:r>
          </a:p>
        </p:txBody>
      </p:sp>
    </p:spTree>
    <p:extLst>
      <p:ext uri="{BB962C8B-B14F-4D97-AF65-F5344CB8AC3E}">
        <p14:creationId xmlns:p14="http://schemas.microsoft.com/office/powerpoint/2010/main" val="41999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41C0-C24C-4B8F-83A8-B1BA84F667E5}"/>
              </a:ext>
            </a:extLst>
          </p:cNvPr>
          <p:cNvSpPr/>
          <p:nvPr/>
        </p:nvSpPr>
        <p:spPr>
          <a:xfrm>
            <a:off x="0" y="16478"/>
            <a:ext cx="12192000" cy="6858000"/>
          </a:xfrm>
          <a:prstGeom prst="rect">
            <a:avLst/>
          </a:prstGeom>
          <a:solidFill>
            <a:srgbClr val="112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EE0E0-E639-40CE-8B4F-49DCF1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Sunhillo SureLine® Core Software</a:t>
            </a:r>
          </a:p>
        </p:txBody>
      </p:sp>
      <p:pic>
        <p:nvPicPr>
          <p:cNvPr id="1713" name="Picture 1712">
            <a:extLst>
              <a:ext uri="{FF2B5EF4-FFF2-40B4-BE49-F238E27FC236}">
                <a16:creationId xmlns="" xmlns:a16="http://schemas.microsoft.com/office/drawing/2014/main" id="{9DFFF9A2-427C-462E-A216-83D622B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59" y="-703486"/>
            <a:ext cx="1821689" cy="2732534"/>
          </a:xfrm>
          <a:prstGeom prst="rect">
            <a:avLst/>
          </a:prstGeom>
        </p:spPr>
      </p:pic>
      <p:cxnSp>
        <p:nvCxnSpPr>
          <p:cNvPr id="1715" name="Straight Connector 1714">
            <a:extLst>
              <a:ext uri="{FF2B5EF4-FFF2-40B4-BE49-F238E27FC236}">
                <a16:creationId xmlns="" xmlns:a16="http://schemas.microsoft.com/office/drawing/2014/main" id="{394A4C43-321A-4D0F-A787-8B6ED0FC18D2}"/>
              </a:ext>
            </a:extLst>
          </p:cNvPr>
          <p:cNvCxnSpPr>
            <a:cxnSpLocks/>
          </p:cNvCxnSpPr>
          <p:nvPr/>
        </p:nvCxnSpPr>
        <p:spPr>
          <a:xfrm flipH="1">
            <a:off x="-64770" y="1276350"/>
            <a:ext cx="9742170" cy="0"/>
          </a:xfrm>
          <a:prstGeom prst="line">
            <a:avLst/>
          </a:prstGeom>
          <a:ln w="12700">
            <a:solidFill>
              <a:srgbClr val="658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>
            <a:extLst>
              <a:ext uri="{FF2B5EF4-FFF2-40B4-BE49-F238E27FC236}">
                <a16:creationId xmlns="" xmlns:a16="http://schemas.microsoft.com/office/drawing/2014/main" id="{DB09E08E-E0EF-4DFD-AB4B-AE1882399BD7}"/>
              </a:ext>
            </a:extLst>
          </p:cNvPr>
          <p:cNvCxnSpPr>
            <a:cxnSpLocks/>
          </p:cNvCxnSpPr>
          <p:nvPr/>
        </p:nvCxnSpPr>
        <p:spPr>
          <a:xfrm flipH="1">
            <a:off x="-64770" y="1293495"/>
            <a:ext cx="11450955" cy="1"/>
          </a:xfrm>
          <a:prstGeom prst="line">
            <a:avLst/>
          </a:prstGeom>
          <a:ln w="12700">
            <a:solidFill>
              <a:srgbClr val="F47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" name="Rectangle 1709">
            <a:extLst>
              <a:ext uri="{FF2B5EF4-FFF2-40B4-BE49-F238E27FC236}">
                <a16:creationId xmlns="" xmlns:a16="http://schemas.microsoft.com/office/drawing/2014/main" id="{A24C9AE9-2CBF-4655-B486-DD1E70DE342D}"/>
              </a:ext>
            </a:extLst>
          </p:cNvPr>
          <p:cNvSpPr/>
          <p:nvPr/>
        </p:nvSpPr>
        <p:spPr>
          <a:xfrm>
            <a:off x="8781124" y="6272707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www.Sunhillo.com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7FC525-73EC-40C5-819F-24C6B3DC7F21}"/>
              </a:ext>
            </a:extLst>
          </p:cNvPr>
          <p:cNvSpPr txBox="1"/>
          <p:nvPr/>
        </p:nvSpPr>
        <p:spPr>
          <a:xfrm>
            <a:off x="529532" y="1463221"/>
            <a:ext cx="106105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Sunhillo SureLine software is the backbone of Sunhillo Corporation’s surveillance gateway products: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(RICI, Longport, Brigantine SGP, Ventnor and Margate II ADS-B)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SureLine Functionality: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Conversion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Bridging dissimilar networks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Analyzing data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Connecting surveillance sources to air-traffic automation systems. 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41C0-C24C-4B8F-83A8-B1BA84F66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EE0E0-E639-40CE-8B4F-49DCF1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Sunhillo SureLine® Core Software</a:t>
            </a:r>
          </a:p>
        </p:txBody>
      </p:sp>
      <p:pic>
        <p:nvPicPr>
          <p:cNvPr id="1713" name="Picture 1712">
            <a:extLst>
              <a:ext uri="{FF2B5EF4-FFF2-40B4-BE49-F238E27FC236}">
                <a16:creationId xmlns="" xmlns:a16="http://schemas.microsoft.com/office/drawing/2014/main" id="{9DFFF9A2-427C-462E-A216-83D622B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59" y="-703486"/>
            <a:ext cx="1821689" cy="2732534"/>
          </a:xfrm>
          <a:prstGeom prst="rect">
            <a:avLst/>
          </a:prstGeom>
        </p:spPr>
      </p:pic>
      <p:cxnSp>
        <p:nvCxnSpPr>
          <p:cNvPr id="1715" name="Straight Connector 1714">
            <a:extLst>
              <a:ext uri="{FF2B5EF4-FFF2-40B4-BE49-F238E27FC236}">
                <a16:creationId xmlns="" xmlns:a16="http://schemas.microsoft.com/office/drawing/2014/main" id="{394A4C43-321A-4D0F-A787-8B6ED0FC18D2}"/>
              </a:ext>
            </a:extLst>
          </p:cNvPr>
          <p:cNvCxnSpPr>
            <a:cxnSpLocks/>
          </p:cNvCxnSpPr>
          <p:nvPr/>
        </p:nvCxnSpPr>
        <p:spPr>
          <a:xfrm flipH="1">
            <a:off x="-64770" y="1276350"/>
            <a:ext cx="9742170" cy="0"/>
          </a:xfrm>
          <a:prstGeom prst="line">
            <a:avLst/>
          </a:prstGeom>
          <a:ln w="12700">
            <a:solidFill>
              <a:srgbClr val="658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>
            <a:extLst>
              <a:ext uri="{FF2B5EF4-FFF2-40B4-BE49-F238E27FC236}">
                <a16:creationId xmlns="" xmlns:a16="http://schemas.microsoft.com/office/drawing/2014/main" id="{DB09E08E-E0EF-4DFD-AB4B-AE1882399BD7}"/>
              </a:ext>
            </a:extLst>
          </p:cNvPr>
          <p:cNvCxnSpPr>
            <a:cxnSpLocks/>
          </p:cNvCxnSpPr>
          <p:nvPr/>
        </p:nvCxnSpPr>
        <p:spPr>
          <a:xfrm flipH="1">
            <a:off x="-64770" y="1293495"/>
            <a:ext cx="11450955" cy="1"/>
          </a:xfrm>
          <a:prstGeom prst="line">
            <a:avLst/>
          </a:prstGeom>
          <a:ln w="12700">
            <a:solidFill>
              <a:srgbClr val="F47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" name="Rectangle 1709">
            <a:extLst>
              <a:ext uri="{FF2B5EF4-FFF2-40B4-BE49-F238E27FC236}">
                <a16:creationId xmlns="" xmlns:a16="http://schemas.microsoft.com/office/drawing/2014/main" id="{A24C9AE9-2CBF-4655-B486-DD1E70DE342D}"/>
              </a:ext>
            </a:extLst>
          </p:cNvPr>
          <p:cNvSpPr/>
          <p:nvPr/>
        </p:nvSpPr>
        <p:spPr>
          <a:xfrm>
            <a:off x="8781124" y="6272707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www.Sunhillo.com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7FC525-73EC-40C5-819F-24C6B3DC7F21}"/>
              </a:ext>
            </a:extLst>
          </p:cNvPr>
          <p:cNvSpPr txBox="1"/>
          <p:nvPr/>
        </p:nvSpPr>
        <p:spPr>
          <a:xfrm>
            <a:off x="3659127" y="1550782"/>
            <a:ext cx="6018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Sureline ADS-B Data Flow Example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521E8B-E0B4-45B3-B1C0-4152829FF1AE}"/>
              </a:ext>
            </a:extLst>
          </p:cNvPr>
          <p:cNvSpPr txBox="1"/>
          <p:nvPr/>
        </p:nvSpPr>
        <p:spPr>
          <a:xfrm>
            <a:off x="9627242" y="4444650"/>
            <a:ext cx="20942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Built in Radar Display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15F095-175D-4441-80D0-6B5205430C26}"/>
              </a:ext>
            </a:extLst>
          </p:cNvPr>
          <p:cNvSpPr txBox="1"/>
          <p:nvPr/>
        </p:nvSpPr>
        <p:spPr>
          <a:xfrm>
            <a:off x="407169" y="4346306"/>
            <a:ext cx="15021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Filtering </a:t>
            </a:r>
          </a:p>
          <a:p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Capability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13A3B5-6D8C-48CC-A2CE-5A63EC4A0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39" y="2079711"/>
            <a:ext cx="11173522" cy="1480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FA8058-9AE8-4E65-991F-D7F744AFB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216" y="3680030"/>
            <a:ext cx="2611256" cy="2530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82DA3D-783F-47F8-941B-792A33F1B1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51" t="46454" r="45685" b="5779"/>
          <a:stretch/>
        </p:blipFill>
        <p:spPr>
          <a:xfrm>
            <a:off x="1974136" y="3678833"/>
            <a:ext cx="2491332" cy="25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41C0-C24C-4B8F-83A8-B1BA84F667E5}"/>
              </a:ext>
            </a:extLst>
          </p:cNvPr>
          <p:cNvSpPr/>
          <p:nvPr/>
        </p:nvSpPr>
        <p:spPr>
          <a:xfrm>
            <a:off x="11841" y="0"/>
            <a:ext cx="12192000" cy="6858000"/>
          </a:xfrm>
          <a:prstGeom prst="rect">
            <a:avLst/>
          </a:prstGeom>
          <a:solidFill>
            <a:srgbClr val="112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EE0E0-E639-40CE-8B4F-49DCF1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Surveillance Data Distribution &amp; Conversion Products</a:t>
            </a:r>
          </a:p>
        </p:txBody>
      </p:sp>
      <p:pic>
        <p:nvPicPr>
          <p:cNvPr id="1713" name="Picture 1712">
            <a:extLst>
              <a:ext uri="{FF2B5EF4-FFF2-40B4-BE49-F238E27FC236}">
                <a16:creationId xmlns="" xmlns:a16="http://schemas.microsoft.com/office/drawing/2014/main" id="{9DFFF9A2-427C-462E-A216-83D622B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59" y="-703486"/>
            <a:ext cx="1821689" cy="2732534"/>
          </a:xfrm>
          <a:prstGeom prst="rect">
            <a:avLst/>
          </a:prstGeom>
        </p:spPr>
      </p:pic>
      <p:cxnSp>
        <p:nvCxnSpPr>
          <p:cNvPr id="1715" name="Straight Connector 1714">
            <a:extLst>
              <a:ext uri="{FF2B5EF4-FFF2-40B4-BE49-F238E27FC236}">
                <a16:creationId xmlns="" xmlns:a16="http://schemas.microsoft.com/office/drawing/2014/main" id="{394A4C43-321A-4D0F-A787-8B6ED0FC18D2}"/>
              </a:ext>
            </a:extLst>
          </p:cNvPr>
          <p:cNvCxnSpPr>
            <a:cxnSpLocks/>
          </p:cNvCxnSpPr>
          <p:nvPr/>
        </p:nvCxnSpPr>
        <p:spPr>
          <a:xfrm flipH="1">
            <a:off x="-64770" y="1276350"/>
            <a:ext cx="9742170" cy="0"/>
          </a:xfrm>
          <a:prstGeom prst="line">
            <a:avLst/>
          </a:prstGeom>
          <a:ln w="12700">
            <a:solidFill>
              <a:srgbClr val="658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>
            <a:extLst>
              <a:ext uri="{FF2B5EF4-FFF2-40B4-BE49-F238E27FC236}">
                <a16:creationId xmlns="" xmlns:a16="http://schemas.microsoft.com/office/drawing/2014/main" id="{DB09E08E-E0EF-4DFD-AB4B-AE1882399BD7}"/>
              </a:ext>
            </a:extLst>
          </p:cNvPr>
          <p:cNvCxnSpPr>
            <a:cxnSpLocks/>
          </p:cNvCxnSpPr>
          <p:nvPr/>
        </p:nvCxnSpPr>
        <p:spPr>
          <a:xfrm flipH="1">
            <a:off x="-64770" y="1293495"/>
            <a:ext cx="11450955" cy="1"/>
          </a:xfrm>
          <a:prstGeom prst="line">
            <a:avLst/>
          </a:prstGeom>
          <a:ln w="12700">
            <a:solidFill>
              <a:srgbClr val="F47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6C9C68-C0CF-4135-885D-C6B7CC29EC14}"/>
              </a:ext>
            </a:extLst>
          </p:cNvPr>
          <p:cNvSpPr txBox="1"/>
          <p:nvPr/>
        </p:nvSpPr>
        <p:spPr>
          <a:xfrm>
            <a:off x="5660707" y="1649958"/>
            <a:ext cx="62795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Powered by Sunhillo SureLine® Core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Surveillance and sensor data formatting, filtering, and conversions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TCP/IP, UDP/IP, and Serial to LAN Protocol Conversions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Gigabit 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Rack Mountable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876708-1B76-4F62-867F-05C0D070D8A1}"/>
              </a:ext>
            </a:extLst>
          </p:cNvPr>
          <p:cNvSpPr txBox="1"/>
          <p:nvPr/>
        </p:nvSpPr>
        <p:spPr>
          <a:xfrm>
            <a:off x="838200" y="2249540"/>
            <a:ext cx="19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RICI 5000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71DE50-FC3A-4148-9CF2-DDB15A17B083}"/>
              </a:ext>
            </a:extLst>
          </p:cNvPr>
          <p:cNvSpPr txBox="1"/>
          <p:nvPr/>
        </p:nvSpPr>
        <p:spPr>
          <a:xfrm>
            <a:off x="838200" y="4039357"/>
            <a:ext cx="1700284" cy="65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Longport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D679DE-6984-4256-B203-2A0383F04C6B}"/>
              </a:ext>
            </a:extLst>
          </p:cNvPr>
          <p:cNvSpPr txBox="1"/>
          <p:nvPr/>
        </p:nvSpPr>
        <p:spPr>
          <a:xfrm>
            <a:off x="789622" y="5095083"/>
            <a:ext cx="142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Brigantine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E5EC34F-756C-45F6-A5B0-4660A4787465}"/>
              </a:ext>
            </a:extLst>
          </p:cNvPr>
          <p:cNvSpPr/>
          <p:nvPr/>
        </p:nvSpPr>
        <p:spPr>
          <a:xfrm>
            <a:off x="8781124" y="6272707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www.Sunhillo.com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E2C8942-34FA-4ED4-8BA1-F71A0C782D5F}"/>
              </a:ext>
            </a:extLst>
          </p:cNvPr>
          <p:cNvSpPr txBox="1"/>
          <p:nvPr/>
        </p:nvSpPr>
        <p:spPr>
          <a:xfrm>
            <a:off x="789622" y="6062597"/>
            <a:ext cx="142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Ventnor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84C5C1-9461-4F94-AC49-7C5DAC43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37079" r="5215" b="39931"/>
          <a:stretch/>
        </p:blipFill>
        <p:spPr>
          <a:xfrm>
            <a:off x="-1" y="5451545"/>
            <a:ext cx="5725477" cy="7048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2199909-4122-4923-9125-38E6096432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5923" r="4927" b="41831"/>
          <a:stretch/>
        </p:blipFill>
        <p:spPr>
          <a:xfrm>
            <a:off x="0" y="4412963"/>
            <a:ext cx="5725477" cy="6821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00AEA2-F88C-4327-8CA3-A9B3D98B9C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4981" b="25018"/>
          <a:stretch/>
        </p:blipFill>
        <p:spPr>
          <a:xfrm>
            <a:off x="-181247" y="2619057"/>
            <a:ext cx="5179376" cy="14315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F596696-CD05-4AB2-BF51-AE4012A874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37492" r="18199" b="38610"/>
          <a:stretch/>
        </p:blipFill>
        <p:spPr>
          <a:xfrm>
            <a:off x="-64770" y="1353324"/>
            <a:ext cx="3642471" cy="8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41C0-C24C-4B8F-83A8-B1BA84F667E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12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EE0E0-E639-40CE-8B4F-49DCF1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Sunhillo ADS-B Receiver</a:t>
            </a:r>
          </a:p>
        </p:txBody>
      </p:sp>
      <p:pic>
        <p:nvPicPr>
          <p:cNvPr id="1713" name="Picture 1712">
            <a:extLst>
              <a:ext uri="{FF2B5EF4-FFF2-40B4-BE49-F238E27FC236}">
                <a16:creationId xmlns="" xmlns:a16="http://schemas.microsoft.com/office/drawing/2014/main" id="{9DFFF9A2-427C-462E-A216-83D622B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59" y="-703486"/>
            <a:ext cx="1821689" cy="2732534"/>
          </a:xfrm>
          <a:prstGeom prst="rect">
            <a:avLst/>
          </a:prstGeom>
        </p:spPr>
      </p:pic>
      <p:cxnSp>
        <p:nvCxnSpPr>
          <p:cNvPr id="1715" name="Straight Connector 1714">
            <a:extLst>
              <a:ext uri="{FF2B5EF4-FFF2-40B4-BE49-F238E27FC236}">
                <a16:creationId xmlns="" xmlns:a16="http://schemas.microsoft.com/office/drawing/2014/main" id="{394A4C43-321A-4D0F-A787-8B6ED0FC18D2}"/>
              </a:ext>
            </a:extLst>
          </p:cNvPr>
          <p:cNvCxnSpPr>
            <a:cxnSpLocks/>
          </p:cNvCxnSpPr>
          <p:nvPr/>
        </p:nvCxnSpPr>
        <p:spPr>
          <a:xfrm flipH="1">
            <a:off x="-64770" y="1276350"/>
            <a:ext cx="9742170" cy="0"/>
          </a:xfrm>
          <a:prstGeom prst="line">
            <a:avLst/>
          </a:prstGeom>
          <a:ln w="12700">
            <a:solidFill>
              <a:srgbClr val="658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>
            <a:extLst>
              <a:ext uri="{FF2B5EF4-FFF2-40B4-BE49-F238E27FC236}">
                <a16:creationId xmlns="" xmlns:a16="http://schemas.microsoft.com/office/drawing/2014/main" id="{DB09E08E-E0EF-4DFD-AB4B-AE1882399BD7}"/>
              </a:ext>
            </a:extLst>
          </p:cNvPr>
          <p:cNvCxnSpPr>
            <a:cxnSpLocks/>
          </p:cNvCxnSpPr>
          <p:nvPr/>
        </p:nvCxnSpPr>
        <p:spPr>
          <a:xfrm flipH="1">
            <a:off x="-64770" y="1293495"/>
            <a:ext cx="11450955" cy="1"/>
          </a:xfrm>
          <a:prstGeom prst="line">
            <a:avLst/>
          </a:prstGeom>
          <a:ln w="12700">
            <a:solidFill>
              <a:srgbClr val="F47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FA4F2-C790-424C-82B4-C83F7911B63D}"/>
              </a:ext>
            </a:extLst>
          </p:cNvPr>
          <p:cNvSpPr txBox="1"/>
          <p:nvPr/>
        </p:nvSpPr>
        <p:spPr>
          <a:xfrm>
            <a:off x="278421" y="1511062"/>
            <a:ext cx="85283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Accepts and decodes 978MHz UAT and 1090MHz ADS-B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Exceeds DO-260B and DO-282 standards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Front panel GPS, RF antenna input connections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Rack mountable or table-top compact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Deployed to the US Navy, US Army, US National Guard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D62E23F-D318-4F14-82C7-8D121565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806" y="2013187"/>
            <a:ext cx="2500313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F9C6A94-7E7E-46F1-AD77-F6098D568CC5}"/>
              </a:ext>
            </a:extLst>
          </p:cNvPr>
          <p:cNvSpPr/>
          <p:nvPr/>
        </p:nvSpPr>
        <p:spPr>
          <a:xfrm>
            <a:off x="8781124" y="6272707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www.Sunhillo.com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707162-CBC6-4BE8-9B6B-E5136636B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8" y="3121755"/>
            <a:ext cx="4045413" cy="44397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28CF3F-01B7-46F0-9E03-0E2C3FFCD0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37131" r="20371" b="39437"/>
          <a:stretch/>
        </p:blipFill>
        <p:spPr>
          <a:xfrm>
            <a:off x="2932982" y="4216782"/>
            <a:ext cx="5455450" cy="13648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7CB9959-BF44-4A15-8AFD-3CF3FA3C4B5F}"/>
              </a:ext>
            </a:extLst>
          </p:cNvPr>
          <p:cNvCxnSpPr>
            <a:cxnSpLocks/>
          </p:cNvCxnSpPr>
          <p:nvPr/>
        </p:nvCxnSpPr>
        <p:spPr>
          <a:xfrm>
            <a:off x="6626087" y="5018148"/>
            <a:ext cx="350333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41C0-C24C-4B8F-83A8-B1BA84F667E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12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EE0E0-E639-40CE-8B4F-49DCF1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Surveillance Data Distribution System</a:t>
            </a:r>
            <a:b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(SDDS)</a:t>
            </a:r>
          </a:p>
        </p:txBody>
      </p:sp>
      <p:pic>
        <p:nvPicPr>
          <p:cNvPr id="1713" name="Picture 1712">
            <a:extLst>
              <a:ext uri="{FF2B5EF4-FFF2-40B4-BE49-F238E27FC236}">
                <a16:creationId xmlns="" xmlns:a16="http://schemas.microsoft.com/office/drawing/2014/main" id="{9DFFF9A2-427C-462E-A216-83D622B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59" y="-703486"/>
            <a:ext cx="1821689" cy="2732534"/>
          </a:xfrm>
          <a:prstGeom prst="rect">
            <a:avLst/>
          </a:prstGeom>
        </p:spPr>
      </p:pic>
      <p:cxnSp>
        <p:nvCxnSpPr>
          <p:cNvPr id="1715" name="Straight Connector 1714">
            <a:extLst>
              <a:ext uri="{FF2B5EF4-FFF2-40B4-BE49-F238E27FC236}">
                <a16:creationId xmlns="" xmlns:a16="http://schemas.microsoft.com/office/drawing/2014/main" id="{394A4C43-321A-4D0F-A787-8B6ED0FC18D2}"/>
              </a:ext>
            </a:extLst>
          </p:cNvPr>
          <p:cNvCxnSpPr>
            <a:cxnSpLocks/>
          </p:cNvCxnSpPr>
          <p:nvPr/>
        </p:nvCxnSpPr>
        <p:spPr>
          <a:xfrm flipH="1">
            <a:off x="-64770" y="1276350"/>
            <a:ext cx="9742170" cy="0"/>
          </a:xfrm>
          <a:prstGeom prst="line">
            <a:avLst/>
          </a:prstGeom>
          <a:ln w="12700">
            <a:solidFill>
              <a:srgbClr val="658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>
            <a:extLst>
              <a:ext uri="{FF2B5EF4-FFF2-40B4-BE49-F238E27FC236}">
                <a16:creationId xmlns="" xmlns:a16="http://schemas.microsoft.com/office/drawing/2014/main" id="{DB09E08E-E0EF-4DFD-AB4B-AE1882399BD7}"/>
              </a:ext>
            </a:extLst>
          </p:cNvPr>
          <p:cNvCxnSpPr>
            <a:cxnSpLocks/>
          </p:cNvCxnSpPr>
          <p:nvPr/>
        </p:nvCxnSpPr>
        <p:spPr>
          <a:xfrm flipH="1">
            <a:off x="-64770" y="1293495"/>
            <a:ext cx="11450955" cy="1"/>
          </a:xfrm>
          <a:prstGeom prst="line">
            <a:avLst/>
          </a:prstGeom>
          <a:ln w="12700">
            <a:solidFill>
              <a:srgbClr val="F47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3A0F3A-C347-4930-B762-4B6AA9247E69}"/>
              </a:ext>
            </a:extLst>
          </p:cNvPr>
          <p:cNvSpPr txBox="1"/>
          <p:nvPr/>
        </p:nvSpPr>
        <p:spPr>
          <a:xfrm>
            <a:off x="649357" y="1762539"/>
            <a:ext cx="11105321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IP/IP Surveillance Data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250,000 individual messages/sec scalable throughput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ASTERIX validation on all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standard ASTERIX messages supported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or special categories added via user XML definition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Instant switchover with no data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Duplicate message 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Flexible Graphical configuration Editor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Geo filtering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Conversion among Radar formats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Realtime Data displays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Radar recording and Database Connectors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60 optional nodes for filter and output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User tool kit for data modification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 Management and Control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F65F78-287D-48A1-AF1E-76922321F71D}"/>
              </a:ext>
            </a:extLst>
          </p:cNvPr>
          <p:cNvSpPr/>
          <p:nvPr/>
        </p:nvSpPr>
        <p:spPr>
          <a:xfrm>
            <a:off x="8781124" y="6272707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www.Sunhillo.com</a:t>
            </a:r>
          </a:p>
        </p:txBody>
      </p:sp>
    </p:spTree>
    <p:extLst>
      <p:ext uri="{BB962C8B-B14F-4D97-AF65-F5344CB8AC3E}">
        <p14:creationId xmlns:p14="http://schemas.microsoft.com/office/powerpoint/2010/main" val="33183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41C0-C24C-4B8F-83A8-B1BA84F667E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12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EE0E0-E639-40CE-8B4F-49DCF1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Sunhillo UAS-Connector (UAS-C) </a:t>
            </a:r>
          </a:p>
        </p:txBody>
      </p:sp>
      <p:pic>
        <p:nvPicPr>
          <p:cNvPr id="1713" name="Picture 1712">
            <a:extLst>
              <a:ext uri="{FF2B5EF4-FFF2-40B4-BE49-F238E27FC236}">
                <a16:creationId xmlns="" xmlns:a16="http://schemas.microsoft.com/office/drawing/2014/main" id="{9DFFF9A2-427C-462E-A216-83D622B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59" y="-703486"/>
            <a:ext cx="1821689" cy="2732534"/>
          </a:xfrm>
          <a:prstGeom prst="rect">
            <a:avLst/>
          </a:prstGeom>
        </p:spPr>
      </p:pic>
      <p:cxnSp>
        <p:nvCxnSpPr>
          <p:cNvPr id="1715" name="Straight Connector 1714">
            <a:extLst>
              <a:ext uri="{FF2B5EF4-FFF2-40B4-BE49-F238E27FC236}">
                <a16:creationId xmlns="" xmlns:a16="http://schemas.microsoft.com/office/drawing/2014/main" id="{394A4C43-321A-4D0F-A787-8B6ED0FC18D2}"/>
              </a:ext>
            </a:extLst>
          </p:cNvPr>
          <p:cNvCxnSpPr>
            <a:cxnSpLocks/>
          </p:cNvCxnSpPr>
          <p:nvPr/>
        </p:nvCxnSpPr>
        <p:spPr>
          <a:xfrm flipH="1">
            <a:off x="-64770" y="1276350"/>
            <a:ext cx="9742170" cy="0"/>
          </a:xfrm>
          <a:prstGeom prst="line">
            <a:avLst/>
          </a:prstGeom>
          <a:ln w="12700">
            <a:solidFill>
              <a:srgbClr val="658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>
            <a:extLst>
              <a:ext uri="{FF2B5EF4-FFF2-40B4-BE49-F238E27FC236}">
                <a16:creationId xmlns="" xmlns:a16="http://schemas.microsoft.com/office/drawing/2014/main" id="{DB09E08E-E0EF-4DFD-AB4B-AE1882399BD7}"/>
              </a:ext>
            </a:extLst>
          </p:cNvPr>
          <p:cNvCxnSpPr>
            <a:cxnSpLocks/>
          </p:cNvCxnSpPr>
          <p:nvPr/>
        </p:nvCxnSpPr>
        <p:spPr>
          <a:xfrm flipH="1">
            <a:off x="-64770" y="1293495"/>
            <a:ext cx="11450955" cy="1"/>
          </a:xfrm>
          <a:prstGeom prst="line">
            <a:avLst/>
          </a:prstGeom>
          <a:ln w="12700">
            <a:solidFill>
              <a:srgbClr val="F47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3A9BAE-4EA3-4258-80B3-4A0E368B5208}"/>
              </a:ext>
            </a:extLst>
          </p:cNvPr>
          <p:cNvSpPr txBox="1"/>
          <p:nvPr/>
        </p:nvSpPr>
        <p:spPr>
          <a:xfrm>
            <a:off x="5660707" y="1649958"/>
            <a:ext cx="62795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Track UAS of any size without Radar or ADS-B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Provides UAS Pilot See &amp; Avoid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Converts &amp; distributes UAS location to ATC in local ATC format (ASTERIX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etc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Voice communications to/from ATC and UAS Pilot on proper radio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11F4837-7411-494E-A9CC-9B013995B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98" y="1968407"/>
            <a:ext cx="2742818" cy="13289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1C1BCA-6EB2-4FDB-9911-B9E538931D12}"/>
              </a:ext>
            </a:extLst>
          </p:cNvPr>
          <p:cNvSpPr/>
          <p:nvPr/>
        </p:nvSpPr>
        <p:spPr>
          <a:xfrm>
            <a:off x="8781124" y="6272707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www.Sunhillo.com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2ED5EA-1958-40A4-8AA0-7BD7E9A6D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820" y="1061731"/>
            <a:ext cx="4813917" cy="3209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4E53A5-1D3E-4872-B88B-A81BB7C1B050}"/>
              </a:ext>
            </a:extLst>
          </p:cNvPr>
          <p:cNvSpPr txBox="1"/>
          <p:nvPr/>
        </p:nvSpPr>
        <p:spPr>
          <a:xfrm>
            <a:off x="251792" y="3916680"/>
            <a:ext cx="5157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47D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Provides a system capable of integration into almost any ATC/ATM/UTM for regional situational awareness and  Emergency Management arenas</a:t>
            </a:r>
          </a:p>
        </p:txBody>
      </p:sp>
    </p:spTree>
    <p:extLst>
      <p:ext uri="{BB962C8B-B14F-4D97-AF65-F5344CB8AC3E}">
        <p14:creationId xmlns:p14="http://schemas.microsoft.com/office/powerpoint/2010/main" val="18268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41C0-C24C-4B8F-83A8-B1BA84F667E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12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EE0E0-E639-40CE-8B4F-49DCF1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Surveillance Software Tools </a:t>
            </a:r>
          </a:p>
        </p:txBody>
      </p:sp>
      <p:sp>
        <p:nvSpPr>
          <p:cNvPr id="1709" name="Rectangle 1708">
            <a:extLst>
              <a:ext uri="{FF2B5EF4-FFF2-40B4-BE49-F238E27FC236}">
                <a16:creationId xmlns="" xmlns:a16="http://schemas.microsoft.com/office/drawing/2014/main" id="{480BF88F-C02C-4679-8B9F-F9034BE4B222}"/>
              </a:ext>
            </a:extLst>
          </p:cNvPr>
          <p:cNvSpPr/>
          <p:nvPr/>
        </p:nvSpPr>
        <p:spPr>
          <a:xfrm>
            <a:off x="8781124" y="6272707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www.Sunhillo.com</a:t>
            </a:r>
          </a:p>
        </p:txBody>
      </p:sp>
      <p:pic>
        <p:nvPicPr>
          <p:cNvPr id="1713" name="Picture 1712">
            <a:extLst>
              <a:ext uri="{FF2B5EF4-FFF2-40B4-BE49-F238E27FC236}">
                <a16:creationId xmlns="" xmlns:a16="http://schemas.microsoft.com/office/drawing/2014/main" id="{9DFFF9A2-427C-462E-A216-83D622BB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59" y="-703486"/>
            <a:ext cx="1821689" cy="2732534"/>
          </a:xfrm>
          <a:prstGeom prst="rect">
            <a:avLst/>
          </a:prstGeom>
        </p:spPr>
      </p:pic>
      <p:cxnSp>
        <p:nvCxnSpPr>
          <p:cNvPr id="1715" name="Straight Connector 1714">
            <a:extLst>
              <a:ext uri="{FF2B5EF4-FFF2-40B4-BE49-F238E27FC236}">
                <a16:creationId xmlns="" xmlns:a16="http://schemas.microsoft.com/office/drawing/2014/main" id="{394A4C43-321A-4D0F-A787-8B6ED0FC18D2}"/>
              </a:ext>
            </a:extLst>
          </p:cNvPr>
          <p:cNvCxnSpPr>
            <a:cxnSpLocks/>
          </p:cNvCxnSpPr>
          <p:nvPr/>
        </p:nvCxnSpPr>
        <p:spPr>
          <a:xfrm flipH="1">
            <a:off x="-64770" y="1276350"/>
            <a:ext cx="9742170" cy="0"/>
          </a:xfrm>
          <a:prstGeom prst="line">
            <a:avLst/>
          </a:prstGeom>
          <a:ln w="12700">
            <a:solidFill>
              <a:srgbClr val="658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Straight Connector 1718">
            <a:extLst>
              <a:ext uri="{FF2B5EF4-FFF2-40B4-BE49-F238E27FC236}">
                <a16:creationId xmlns="" xmlns:a16="http://schemas.microsoft.com/office/drawing/2014/main" id="{DB09E08E-E0EF-4DFD-AB4B-AE1882399BD7}"/>
              </a:ext>
            </a:extLst>
          </p:cNvPr>
          <p:cNvCxnSpPr>
            <a:cxnSpLocks/>
          </p:cNvCxnSpPr>
          <p:nvPr/>
        </p:nvCxnSpPr>
        <p:spPr>
          <a:xfrm flipH="1">
            <a:off x="-64770" y="1293495"/>
            <a:ext cx="11450955" cy="1"/>
          </a:xfrm>
          <a:prstGeom prst="line">
            <a:avLst/>
          </a:prstGeom>
          <a:ln w="12700">
            <a:solidFill>
              <a:srgbClr val="F47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3A9BAE-4EA3-4258-80B3-4A0E368B5208}"/>
              </a:ext>
            </a:extLst>
          </p:cNvPr>
          <p:cNvSpPr txBox="1"/>
          <p:nvPr/>
        </p:nvSpPr>
        <p:spPr>
          <a:xfrm>
            <a:off x="7201930" y="4387503"/>
            <a:ext cx="4793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Sunhillo ASTERIX Toolkit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Captures and decodes State-of-the-art and legacy surveillance radar formats for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Break out individual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ED2780A-D02D-42AA-8DE5-EBF79995B5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03" y="1483467"/>
            <a:ext cx="5467796" cy="282473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A2C67-55D8-4609-A210-F03E89229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36" y="1377156"/>
            <a:ext cx="3771900" cy="2714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8C3082-0ECD-40E3-B749-C69F3273A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35" y="4308204"/>
            <a:ext cx="3771901" cy="25126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A48B361-40DA-4783-A431-0236B619BB81}"/>
              </a:ext>
            </a:extLst>
          </p:cNvPr>
          <p:cNvSpPr txBox="1"/>
          <p:nvPr/>
        </p:nvSpPr>
        <p:spPr>
          <a:xfrm>
            <a:off x="3770871" y="1586421"/>
            <a:ext cx="283999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ECGP Generator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Load Generator and Conversion Test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Generates CD-1, CD-2, ASR-9, MAR, ARSR-3, ARSR-4, and more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9175B29-FCBB-42ED-969E-175F6A9F4E64}"/>
              </a:ext>
            </a:extLst>
          </p:cNvPr>
          <p:cNvSpPr txBox="1"/>
          <p:nvPr/>
        </p:nvSpPr>
        <p:spPr>
          <a:xfrm>
            <a:off x="4033207" y="4478352"/>
            <a:ext cx="28399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File Player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Surveillance Data Playback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Test systems before they go live with captured data from the incoming network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23023</TotalTime>
  <Words>418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Roboto Black</vt:lpstr>
      <vt:lpstr>Office Theme</vt:lpstr>
      <vt:lpstr>PowerPoint Presentation</vt:lpstr>
      <vt:lpstr>Sunhillo Corporation Global Presence </vt:lpstr>
      <vt:lpstr>Sunhillo SureLine® Core Software</vt:lpstr>
      <vt:lpstr>Sunhillo SureLine® Core Software</vt:lpstr>
      <vt:lpstr>Surveillance Data Distribution &amp; Conversion Products</vt:lpstr>
      <vt:lpstr>Sunhillo ADS-B Receiver</vt:lpstr>
      <vt:lpstr>Surveillance Data Distribution System (SDDS)</vt:lpstr>
      <vt:lpstr>Sunhillo UAS-Connector (UAS-C) </vt:lpstr>
      <vt:lpstr>Surveillance Software Tools </vt:lpstr>
      <vt:lpstr>Trusted Partner to the US FAA, DoD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Walczak</dc:creator>
  <cp:lastModifiedBy>marketing</cp:lastModifiedBy>
  <cp:revision>46</cp:revision>
  <dcterms:created xsi:type="dcterms:W3CDTF">2020-01-24T16:38:57Z</dcterms:created>
  <dcterms:modified xsi:type="dcterms:W3CDTF">2020-03-31T19:59:46Z</dcterms:modified>
</cp:coreProperties>
</file>